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53621-6A06-4EB3-AA26-1CA7AD6B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B932C-7209-451F-BE2E-09E97EEA0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228437"/>
              </p:ext>
            </p:extLst>
          </p:nvPr>
        </p:nvGraphicFramePr>
        <p:xfrm>
          <a:off x="457200" y="1731963"/>
          <a:ext cx="818845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566749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28470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0604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634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73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404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52585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357894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7194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410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8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ritzcarlton (The Ritz-Carlton)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4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fsriyadh (Four Seasons Hotel Riyadh)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8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burjrafalhotelkempinski (Burj Rafal Hotel Kempinski)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61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D4C1E-AE60-4DE4-919B-03ACEE90E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594846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2018-02-23T10:52:18Z</dcterms:created>
  <dcterms:modified xsi:type="dcterms:W3CDTF">2018-02-23T10:52:27Z</dcterms:modified>
</cp:coreProperties>
</file>