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4692" autoAdjust="0"/>
  </p:normalViewPr>
  <p:slideViewPr>
    <p:cSldViewPr snapToGrid="0">
      <p:cViewPr varScale="1">
        <p:scale>
          <a:sx n="62" d="100"/>
          <a:sy n="62" d="100"/>
        </p:scale>
        <p:origin x="90" y="348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2/23/2018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2/23/2018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2/23/2018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2/23/2018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2/23/2018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2/23/2018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2/23/2018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2/23/2018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2/23/2018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2/23/2018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8822E32-865E-434A-9C59-D310AB324AC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Key Metrics Table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E3454A35-B86C-488A-B6ED-4D58EC84910D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771626263"/>
              </p:ext>
            </p:extLst>
          </p:nvPr>
        </p:nvGraphicFramePr>
        <p:xfrm>
          <a:off x="457200" y="1731963"/>
          <a:ext cx="8188452" cy="15595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3491416857"/>
                    </a:ext>
                  </a:extLst>
                </a:gridCol>
                <a:gridCol w="699516">
                  <a:extLst>
                    <a:ext uri="{9D8B030D-6E8A-4147-A177-3AD203B41FA5}">
                      <a16:colId xmlns:a16="http://schemas.microsoft.com/office/drawing/2014/main" val="1227115491"/>
                    </a:ext>
                  </a:extLst>
                </a:gridCol>
                <a:gridCol w="699516">
                  <a:extLst>
                    <a:ext uri="{9D8B030D-6E8A-4147-A177-3AD203B41FA5}">
                      <a16:colId xmlns:a16="http://schemas.microsoft.com/office/drawing/2014/main" val="216852724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85369914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36729887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572210405"/>
                    </a:ext>
                  </a:extLst>
                </a:gridCol>
                <a:gridCol w="699516">
                  <a:extLst>
                    <a:ext uri="{9D8B030D-6E8A-4147-A177-3AD203B41FA5}">
                      <a16:colId xmlns:a16="http://schemas.microsoft.com/office/drawing/2014/main" val="248248524"/>
                    </a:ext>
                  </a:extLst>
                </a:gridCol>
                <a:gridCol w="699516">
                  <a:extLst>
                    <a:ext uri="{9D8B030D-6E8A-4147-A177-3AD203B41FA5}">
                      <a16:colId xmlns:a16="http://schemas.microsoft.com/office/drawing/2014/main" val="1938440505"/>
                    </a:ext>
                  </a:extLst>
                </a:gridCol>
                <a:gridCol w="699516">
                  <a:extLst>
                    <a:ext uri="{9D8B030D-6E8A-4147-A177-3AD203B41FA5}">
                      <a16:colId xmlns:a16="http://schemas.microsoft.com/office/drawing/2014/main" val="399946282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83520790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Followers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Images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Carousels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5264991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ritzcarlton (The Ritz-Carlton)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375689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7507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148593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1990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1.5572%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6645249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fsriyadh (Four Seasons Hotel Riyadh)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11649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3059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8734045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burjrafalhotelkempinski (Burj Rafal Hotel Kempinski)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33440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5750326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32A4442-9623-4CF6-A647-C3DFAAD479F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01/22/2018 - 02/22/2018</a:t>
            </a:r>
          </a:p>
        </p:txBody>
      </p:sp>
    </p:spTree>
    <p:extLst>
      <p:ext uri="{BB962C8B-B14F-4D97-AF65-F5344CB8AC3E}">
        <p14:creationId xmlns:p14="http://schemas.microsoft.com/office/powerpoint/2010/main" val="1013842417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72</Words>
  <Application>Microsoft Office PowerPoint</Application>
  <PresentationFormat>On-screen Show (4:3)</PresentationFormat>
  <Paragraphs>42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Instagram Key Metrics Table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Instagram Key Metrics Table</dc:title>
  <dc:creator>Administrator</dc:creator>
  <cp:lastModifiedBy>Administrator</cp:lastModifiedBy>
  <cp:revision>1</cp:revision>
  <dcterms:created xsi:type="dcterms:W3CDTF">2018-02-23T10:51:41Z</dcterms:created>
  <dcterms:modified xsi:type="dcterms:W3CDTF">2018-02-23T10:51:50Z</dcterms:modified>
</cp:coreProperties>
</file>