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578AA-DAED-4D4E-AE7A-64ABA48A4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8C2A57-7364-4C41-A48D-0CCD0BA95C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6365858"/>
              </p:ext>
            </p:extLst>
          </p:nvPr>
        </p:nvGraphicFramePr>
        <p:xfrm>
          <a:off x="457200" y="1731963"/>
          <a:ext cx="8213141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14414100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03845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0428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17488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16821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07426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40535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88674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87540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51709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72571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6098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66249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68930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0091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64010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46278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38239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87342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92623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35488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1534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3139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25414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571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Four Seasons Hotel Riyadh at Kingdom Centre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2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Burj Rafal Hotel Kempinski Riyadh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109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The Ritz-Carlton, Riyadh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5886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D07EED-E354-4A1A-B098-D4C5D8693E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01/22/2018 - 02/22/2018</a:t>
            </a:r>
          </a:p>
        </p:txBody>
      </p:sp>
    </p:spTree>
    <p:extLst>
      <p:ext uri="{BB962C8B-B14F-4D97-AF65-F5344CB8AC3E}">
        <p14:creationId xmlns:p14="http://schemas.microsoft.com/office/powerpoint/2010/main" val="20211785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146</Words>
  <Application>Microsoft Office PowerPoint</Application>
  <PresentationFormat>On-screen Show (4:3)</PresentationFormat>
  <Paragraphs>98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2018-02-23T08:40:54Z</dcterms:created>
  <dcterms:modified xsi:type="dcterms:W3CDTF">2018-02-23T08:41:15Z</dcterms:modified>
</cp:coreProperties>
</file>