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98483-4EE6-48EC-A7D5-656E0BE6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57B81-209C-4F79-AE98-0868D3C63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573748"/>
              </p:ext>
            </p:extLst>
          </p:nvPr>
        </p:nvGraphicFramePr>
        <p:xfrm>
          <a:off x="457200" y="1731963"/>
          <a:ext cx="821314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945529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471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834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17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232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567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91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54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300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35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151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541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7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78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99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17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972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49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89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97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640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690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46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58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1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Four Seasons Hotel Riyadh at Kingdom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8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 Rafal Hotel Kempinski 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03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Ritz-Carlton, 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0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F40E1-535F-4C03-BFA4-6A6182861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919514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2018-02-22T16:15:37Z</dcterms:created>
  <dcterms:modified xsi:type="dcterms:W3CDTF">2018-02-22T16:15:58Z</dcterms:modified>
</cp:coreProperties>
</file>