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F3D59-FFF0-4A79-AF2B-695A754C1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D8F783-24B8-44D9-8E2C-1E5F70733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7771012"/>
              </p:ext>
            </p:extLst>
          </p:nvPr>
        </p:nvGraphicFramePr>
        <p:xfrm>
          <a:off x="457200" y="1731963"/>
          <a:ext cx="818845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92841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705294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5992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547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823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9666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94205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367108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1500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742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62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brandsforlesslebanon (Brands For Less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55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basicoutletstores (Basic Outlet Stores)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55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glowbal.outlets (Glowbal Outlet Stores)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76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3ECF8-CFC6-4B8A-9971-ADEFB6663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5278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2018-02-22T09:54:53Z</dcterms:created>
  <dcterms:modified xsi:type="dcterms:W3CDTF">2018-02-22T09:55:01Z</dcterms:modified>
</cp:coreProperties>
</file>