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Brands For Less Lebanon</c:v>
                </c:pt>
                <c:pt idx="1">
                  <c:v>Basic Outlet Stores</c:v>
                </c:pt>
                <c:pt idx="2">
                  <c:v>Glowbal Outlet Stores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FD-4EFA-9A2B-D409B19109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Brands For Less Lebanon</c:v>
                </c:pt>
                <c:pt idx="1">
                  <c:v>Basic Outlet Stores</c:v>
                </c:pt>
                <c:pt idx="2">
                  <c:v>Glowbal Outlet Stores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21</c:v>
                </c:pt>
                <c:pt idx="1">
                  <c:v>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FD-4EFA-9A2B-D409B19109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Brands For Less Lebanon</c:v>
                </c:pt>
                <c:pt idx="1">
                  <c:v>Basic Outlet Stores</c:v>
                </c:pt>
                <c:pt idx="2">
                  <c:v>Glowbal Outlet Stores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17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FD-4EFA-9A2B-D409B19109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710912"/>
        <c:axId val="252710256"/>
      </c:barChart>
      <c:catAx>
        <c:axId val="25271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10256"/>
        <c:crosses val="autoZero"/>
        <c:auto val="1"/>
        <c:lblAlgn val="ctr"/>
        <c:lblOffset val="100"/>
        <c:noMultiLvlLbl val="0"/>
      </c:catAx>
      <c:valAx>
        <c:axId val="25271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1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F6623-154E-41ED-939C-57F29BAD5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901197-E55C-45F3-A0F8-D315E31746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033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C4227-E34D-4EF2-9149-FD01A96EB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B6B7E-0A70-46FA-8B59-A84A136FF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8516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2018-02-22T09:40:32Z</dcterms:created>
  <dcterms:modified xsi:type="dcterms:W3CDTF">2018-02-22T09:40:35Z</dcterms:modified>
</cp:coreProperties>
</file>