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A39D-8E85-4EC9-9219-DF61C926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91054-00A5-485E-B1F3-2FFC8DF2F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5766359"/>
              </p:ext>
            </p:extLst>
          </p:nvPr>
        </p:nvGraphicFramePr>
        <p:xfrm>
          <a:off x="457200" y="1731963"/>
          <a:ext cx="8213141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17888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81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441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64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09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441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969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761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085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151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95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785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00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806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779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184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742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9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907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64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352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13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798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095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65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Brands For Less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0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Basic Outlet 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38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628F7-387E-41F8-92B8-41F5DA09D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695215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2018-02-22T09:17:51Z</dcterms:created>
  <dcterms:modified xsi:type="dcterms:W3CDTF">2018-02-22T09:18:07Z</dcterms:modified>
</cp:coreProperties>
</file>