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E7F0-15AB-4BC4-BCFB-BFF68E7F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7510A-96FB-4BF3-9909-369C7550DB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4409115"/>
              </p:ext>
            </p:extLst>
          </p:nvPr>
        </p:nvGraphicFramePr>
        <p:xfrm>
          <a:off x="457200" y="1731963"/>
          <a:ext cx="8188452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26967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440911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2389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14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924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7396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57221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443687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29435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537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80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satguru_travel_lebanon (Satguru Travel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5.8576%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91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wilddiscoveryme (Wild Discovery)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5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barakattravel (Barakat Travel)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4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tania.travel (Tania Travel)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1.8679%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161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D0494-7654-4B2E-B544-4A1AAFD1C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02759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2018-02-20T14:13:23Z</dcterms:created>
  <dcterms:modified xsi:type="dcterms:W3CDTF">2018-02-20T14:13:32Z</dcterms:modified>
</cp:coreProperties>
</file>