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Wild Discovery Travel &amp; Tourism</c:v>
                </c:pt>
                <c:pt idx="1">
                  <c:v>Tania Travel</c:v>
                </c:pt>
                <c:pt idx="2">
                  <c:v>Barakat Travel &amp; Holidays - Travel Agency</c:v>
                </c:pt>
                <c:pt idx="3">
                  <c:v>Satguru Travel Lebanon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16</c:v>
                </c:pt>
                <c:pt idx="2">
                  <c:v>0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6D-4507-926C-5565F67454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Wild Discovery Travel &amp; Tourism</c:v>
                </c:pt>
                <c:pt idx="1">
                  <c:v>Tania Travel</c:v>
                </c:pt>
                <c:pt idx="2">
                  <c:v>Barakat Travel &amp; Holidays - Travel Agency</c:v>
                </c:pt>
                <c:pt idx="3">
                  <c:v>Satguru Travel Lebanon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8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6D-4507-926C-5565F67454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Wild Discovery Travel &amp; Tourism</c:v>
                </c:pt>
                <c:pt idx="1">
                  <c:v>Tania Travel</c:v>
                </c:pt>
                <c:pt idx="2">
                  <c:v>Barakat Travel &amp; Holidays - Travel Agency</c:v>
                </c:pt>
                <c:pt idx="3">
                  <c:v>Satguru Travel Lebanon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9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6D-4507-926C-5565F6745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139176"/>
        <c:axId val="252949152"/>
      </c:barChart>
      <c:catAx>
        <c:axId val="24813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49152"/>
        <c:crosses val="autoZero"/>
        <c:auto val="1"/>
        <c:lblAlgn val="ctr"/>
        <c:lblOffset val="100"/>
        <c:noMultiLvlLbl val="0"/>
      </c:catAx>
      <c:valAx>
        <c:axId val="25294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3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39CEA-A6DF-4142-9C56-32B23FC96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E63503-330D-427F-9D1B-4FBA061794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3371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BCDAE-690B-41A1-87F5-A26EE71D9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B0330-CEDF-4DF3-9555-29DE1B38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336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2018-02-20T13:41:41Z</dcterms:created>
  <dcterms:modified xsi:type="dcterms:W3CDTF">2018-02-20T13:41:44Z</dcterms:modified>
</cp:coreProperties>
</file>