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80E32-263D-4917-A475-63D90D72C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214E01-1EC4-4B26-8A14-A33710DAAF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5002339"/>
              </p:ext>
            </p:extLst>
          </p:nvPr>
        </p:nvGraphicFramePr>
        <p:xfrm>
          <a:off x="457200" y="1731963"/>
          <a:ext cx="8213141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2516646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0624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5965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6166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8205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164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5382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2509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4505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83575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39212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026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0044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2298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9627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73687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0191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10024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17765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2967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4288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7516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5693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2202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22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Wild Discovery Travel &amp; Tourism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0.3244%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665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Tania Travel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932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Barakat Travel &amp; Holidays - Travel Agency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1.0250%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589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Satguru Travel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1.0940%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7575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66A648-6E0C-4AC0-8776-35DECC6C0B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2900454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157</Words>
  <Application>Microsoft Office PowerPoint</Application>
  <PresentationFormat>On-screen Show (4:3)</PresentationFormat>
  <Paragraphs>122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2018-02-20T12:44:33Z</dcterms:created>
  <dcterms:modified xsi:type="dcterms:W3CDTF">2018-02-20T12:45:01Z</dcterms:modified>
</cp:coreProperties>
</file>