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7E47-4FDA-9C71-B2F3E7AD611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Sheet1!$C$2:$C$12</c:f>
            </c:numRef>
          </c:val>
          <c:smooth val="0"/>
          <c:extLst>
            <c:ext xmlns:c16="http://schemas.microsoft.com/office/drawing/2014/chart" uri="{C3380CC4-5D6E-409C-BE32-E72D297353CC}">
              <c16:uniqueId val="{00000001-7E47-4FDA-9C71-B2F3E7AD611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Sheet1!$D$2:$D$12</c:f>
            </c:numRef>
          </c:val>
          <c:smooth val="0"/>
          <c:extLst>
            <c:ext xmlns:c16="http://schemas.microsoft.com/office/drawing/2014/chart" uri="{C3380CC4-5D6E-409C-BE32-E72D297353CC}">
              <c16:uniqueId val="{00000002-7E47-4FDA-9C71-B2F3E7AD611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Sheet1!$E$2:$E$12</c:f>
            </c:numRef>
          </c:val>
          <c:smooth val="0"/>
          <c:extLst>
            <c:ext xmlns:c16="http://schemas.microsoft.com/office/drawing/2014/chart" uri="{C3380CC4-5D6E-409C-BE32-E72D297353CC}">
              <c16:uniqueId val="{00000003-7E47-4FDA-9C71-B2F3E7AD611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Sheet1!$F$2:$F$12</c:f>
            </c:numRef>
          </c:val>
          <c:smooth val="0"/>
          <c:extLst>
            <c:ext xmlns:c16="http://schemas.microsoft.com/office/drawing/2014/chart" uri="{C3380CC4-5D6E-409C-BE32-E72D297353CC}">
              <c16:uniqueId val="{00000004-7E47-4FDA-9C71-B2F3E7AD611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Sheet1!$G$2:$G$12</c:f>
            </c:numRef>
          </c:val>
          <c:smooth val="0"/>
          <c:extLst>
            <c:ext xmlns:c16="http://schemas.microsoft.com/office/drawing/2014/chart" uri="{C3380CC4-5D6E-409C-BE32-E72D297353CC}">
              <c16:uniqueId val="{00000005-7E47-4FDA-9C71-B2F3E7AD611A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Sheet1!$H$2:$H$12</c:f>
            </c:numRef>
          </c:val>
          <c:smooth val="0"/>
          <c:extLst>
            <c:ext xmlns:c16="http://schemas.microsoft.com/office/drawing/2014/chart" uri="{C3380CC4-5D6E-409C-BE32-E72D297353CC}">
              <c16:uniqueId val="{00000006-7E47-4FDA-9C71-B2F3E7AD611A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Sheet1!$I$2:$I$12</c:f>
            </c:numRef>
          </c:val>
          <c:smooth val="0"/>
          <c:extLst>
            <c:ext xmlns:c16="http://schemas.microsoft.com/office/drawing/2014/chart" uri="{C3380CC4-5D6E-409C-BE32-E72D297353CC}">
              <c16:uniqueId val="{00000007-7E47-4FDA-9C71-B2F3E7AD6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83016"/>
        <c:axId val="273830264"/>
      </c:lineChart>
      <c:catAx>
        <c:axId val="277883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30264"/>
        <c:crosses val="autoZero"/>
        <c:auto val="1"/>
        <c:lblAlgn val="ctr"/>
        <c:lblOffset val="100"/>
        <c:noMultiLvlLbl val="0"/>
      </c:catAx>
      <c:valAx>
        <c:axId val="27383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8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64D3C-8D59-47DE-997F-64B3C5C8E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2EF37C-3FC1-4CA1-AD07-27916CFC9D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878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B86D2-2D22-4AA2-A834-216D46F67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1B9C7-135C-43DF-92AF-5EC2332A9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9877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</dc:title>
  <dc:creator>Administrator</dc:creator>
  <cp:lastModifiedBy>Administrator</cp:lastModifiedBy>
  <cp:revision>1</cp:revision>
  <dcterms:created xsi:type="dcterms:W3CDTF">2018-03-01T14:45:14Z</dcterms:created>
  <dcterms:modified xsi:type="dcterms:W3CDTF">2018-03-01T14:45:18Z</dcterms:modified>
</cp:coreProperties>
</file>