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BC6C9-B6AC-4A55-835D-A9AD955C8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14EA5-3C65-4767-9DAD-B21F44588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8310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4655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34629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746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60738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2371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3562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#SeriousWatcher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01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45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#Blizzard2018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41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#SnowDay2018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#SnowStorm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57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#snowmageddon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61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#WinterStormGrayson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94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57.697674418605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19.232558139535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3.1395348837209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80.06976744186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2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#LGatCES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45.90625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64.78125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2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58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A6176-C997-415C-846A-D6D6A14E6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66412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C2182-37DA-4CF9-BFFC-9FBCB636F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C17F4-7C55-4F06-A59E-D367A2D067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725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7117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4640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37608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4982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7070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8020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4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69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0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#2018Resolutions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67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#LGHomBot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30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#GoldenGlobes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0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#Globe75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#Snacks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04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#SundayFunday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77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#LGMatteBlack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6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#ShotOnV30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58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9F163-899B-4BE5-BC21-D189693CA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99502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EDE6A-3D58-4A03-9A0C-76918511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5196BA-2FCD-4E6E-9AFA-0BC311FA3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451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07553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44485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2287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9026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19800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277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4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#LGAtCES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35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#LGThinQ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4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#LGOLEDTV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2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#LGOLEDCanyon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40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478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F741D-C1B6-4F80-A845-81BF3106D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66166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2018-02-20T19:11:52Z</dcterms:created>
  <dcterms:modified xsi:type="dcterms:W3CDTF">2018-02-20T19:12:50Z</dcterms:modified>
</cp:coreProperties>
</file>