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extLst>
            <c:ext xmlns:c16="http://schemas.microsoft.com/office/drawing/2014/chart" uri="{C3380CC4-5D6E-409C-BE32-E72D297353CC}">
              <c16:uniqueId val="{00000000-3A9F-406A-89B8-F496B8582DE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extLst>
            <c:ext xmlns:c16="http://schemas.microsoft.com/office/drawing/2014/chart" uri="{C3380CC4-5D6E-409C-BE32-E72D297353CC}">
              <c16:uniqueId val="{00000001-3A9F-406A-89B8-F496B8582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178024"/>
        <c:axId val="176177368"/>
      </c:barChart>
      <c:catAx>
        <c:axId val="176178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77368"/>
        <c:crosses val="autoZero"/>
        <c:auto val="1"/>
        <c:lblAlgn val="ctr"/>
        <c:lblOffset val="100"/>
        <c:noMultiLvlLbl val="0"/>
      </c:catAx>
      <c:valAx>
        <c:axId val="17617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7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832EA-606B-4378-852D-DAB510403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F4E822-9ED6-46FE-BC8D-59DAD7D5F6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3830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1BD01-AAA8-4E86-B423-6EF5FF2F57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8D431-D5AE-458F-B4E8-80162F185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943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Tweet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 Type Distribution</dc:title>
  <dc:creator>Administrator</dc:creator>
  <cp:lastModifiedBy>Administrator</cp:lastModifiedBy>
  <cp:revision>1</cp:revision>
  <dcterms:created xsi:type="dcterms:W3CDTF">2018-02-20T18:49:27Z</dcterms:created>
  <dcterms:modified xsi:type="dcterms:W3CDTF">2018-02-20T18:49:30Z</dcterms:modified>
</cp:coreProperties>
</file>