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@LGUS</c:v>
                </c:pt>
                <c:pt idx="1">
                  <c:v>@Danfoss</c:v>
                </c:pt>
                <c:pt idx="2">
                  <c:v>@VaconGroup</c:v>
                </c:pt>
                <c:pt idx="3">
                  <c:v>@moen</c:v>
                </c:pt>
                <c:pt idx="4">
                  <c:v>@StanleyBlkDeckr</c:v>
                </c:pt>
                <c:pt idx="5">
                  <c:v>@BITZERGroup</c:v>
                </c:pt>
                <c:pt idx="6">
                  <c:v>@Embraco</c:v>
                </c:pt>
                <c:pt idx="7">
                  <c:v>@RegalBeloitCorp</c:v>
                </c:pt>
                <c:pt idx="8">
                  <c:v>@GreenleeTextron</c:v>
                </c:pt>
                <c:pt idx="9">
                  <c:v>@Nilfisk</c:v>
                </c:pt>
                <c:pt idx="10">
                  <c:v>@ShopVacCorp</c:v>
                </c:pt>
                <c:pt idx="11">
                  <c:v>@MitsubishiHVAC</c:v>
                </c:pt>
                <c:pt idx="12">
                  <c:v>@DaikinApplied</c:v>
                </c:pt>
                <c:pt idx="13">
                  <c:v>@MayekawaUSA</c:v>
                </c:pt>
                <c:pt idx="14">
                  <c:v>@SANYO_UK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52</c:v>
                </c:pt>
                <c:pt idx="1">
                  <c:v>13</c:v>
                </c:pt>
                <c:pt idx="2">
                  <c:v>0</c:v>
                </c:pt>
                <c:pt idx="3">
                  <c:v>13</c:v>
                </c:pt>
                <c:pt idx="4">
                  <c:v>15</c:v>
                </c:pt>
                <c:pt idx="5">
                  <c:v>12</c:v>
                </c:pt>
                <c:pt idx="7">
                  <c:v>24</c:v>
                </c:pt>
                <c:pt idx="8">
                  <c:v>23</c:v>
                </c:pt>
                <c:pt idx="9">
                  <c:v>2</c:v>
                </c:pt>
                <c:pt idx="10">
                  <c:v>3</c:v>
                </c:pt>
                <c:pt idx="11">
                  <c:v>23</c:v>
                </c:pt>
                <c:pt idx="1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FC-4ED1-83BB-324F332063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@LGUS</c:v>
                </c:pt>
                <c:pt idx="1">
                  <c:v>@Danfoss</c:v>
                </c:pt>
                <c:pt idx="2">
                  <c:v>@VaconGroup</c:v>
                </c:pt>
                <c:pt idx="3">
                  <c:v>@moen</c:v>
                </c:pt>
                <c:pt idx="4">
                  <c:v>@StanleyBlkDeckr</c:v>
                </c:pt>
                <c:pt idx="5">
                  <c:v>@BITZERGroup</c:v>
                </c:pt>
                <c:pt idx="6">
                  <c:v>@Embraco</c:v>
                </c:pt>
                <c:pt idx="7">
                  <c:v>@RegalBeloitCorp</c:v>
                </c:pt>
                <c:pt idx="8">
                  <c:v>@GreenleeTextron</c:v>
                </c:pt>
                <c:pt idx="9">
                  <c:v>@Nilfisk</c:v>
                </c:pt>
                <c:pt idx="10">
                  <c:v>@ShopVacCorp</c:v>
                </c:pt>
                <c:pt idx="11">
                  <c:v>@MitsubishiHVAC</c:v>
                </c:pt>
                <c:pt idx="12">
                  <c:v>@DaikinApplied</c:v>
                </c:pt>
                <c:pt idx="13">
                  <c:v>@MayekawaUSA</c:v>
                </c:pt>
                <c:pt idx="14">
                  <c:v>@SANYO_UK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27</c:v>
                </c:pt>
                <c:pt idx="1">
                  <c:v>12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15</c:v>
                </c:pt>
                <c:pt idx="1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FC-4ED1-83BB-324F33206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8528528"/>
        <c:axId val="238529184"/>
      </c:barChart>
      <c:catAx>
        <c:axId val="23852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29184"/>
        <c:crosses val="autoZero"/>
        <c:auto val="1"/>
        <c:lblAlgn val="ctr"/>
        <c:lblOffset val="100"/>
        <c:noMultiLvlLbl val="0"/>
      </c:catAx>
      <c:valAx>
        <c:axId val="23852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2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7852-9C5B-449B-88C7-B7C2FCF43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79C7A3-AD97-49A8-811E-051F6BDB88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8536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B0641-2FF6-4162-B2AD-FE4C4E6BB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89ED6-48D7-4108-A31F-036870D03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6703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Tweet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</dc:title>
  <dc:creator>Administrator</dc:creator>
  <cp:lastModifiedBy>Administrator</cp:lastModifiedBy>
  <cp:revision>1</cp:revision>
  <dcterms:created xsi:type="dcterms:W3CDTF">2018-02-20T18:48:56Z</dcterms:created>
  <dcterms:modified xsi:type="dcterms:W3CDTF">2018-02-20T18:48:59Z</dcterms:modified>
</cp:coreProperties>
</file>