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extLst>
            <c:ext xmlns:c16="http://schemas.microsoft.com/office/drawing/2014/chart" uri="{C3380CC4-5D6E-409C-BE32-E72D297353CC}">
              <c16:uniqueId val="{00000000-9E79-46EF-BB63-25CE26993D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extLst>
            <c:ext xmlns:c16="http://schemas.microsoft.com/office/drawing/2014/chart" uri="{C3380CC4-5D6E-409C-BE32-E72D297353CC}">
              <c16:uniqueId val="{00000001-9E79-46EF-BB63-25CE26993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360088"/>
        <c:axId val="296358776"/>
      </c:barChart>
      <c:catAx>
        <c:axId val="29636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58776"/>
        <c:crosses val="autoZero"/>
        <c:auto val="1"/>
        <c:lblAlgn val="ctr"/>
        <c:lblOffset val="100"/>
        <c:noMultiLvlLbl val="0"/>
      </c:catAx>
      <c:valAx>
        <c:axId val="29635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6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12A0-6A92-4082-A763-CAD048F70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9CD6E-AC83-44A5-B756-865E522D61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459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50E0B-ABE8-4A5E-BD1B-BD998C7CA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D4C80-F56D-42A6-9648-F22083303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139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2018-02-20T18:48:38Z</dcterms:created>
  <dcterms:modified xsi:type="dcterms:W3CDTF">2018-02-20T18:48:42Z</dcterms:modified>
</cp:coreProperties>
</file>