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extLst>
            <c:ext xmlns:c16="http://schemas.microsoft.com/office/drawing/2014/chart" uri="{C3380CC4-5D6E-409C-BE32-E72D297353CC}">
              <c16:uniqueId val="{00000000-4EF9-44F1-9046-44106850867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extLst>
            <c:ext xmlns:c16="http://schemas.microsoft.com/office/drawing/2014/chart" uri="{C3380CC4-5D6E-409C-BE32-E72D297353CC}">
              <c16:uniqueId val="{00000001-4EF9-44F1-9046-4410685086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4235464"/>
        <c:axId val="254235136"/>
      </c:barChart>
      <c:catAx>
        <c:axId val="254235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35136"/>
        <c:crosses val="autoZero"/>
        <c:auto val="1"/>
        <c:lblAlgn val="ctr"/>
        <c:lblOffset val="100"/>
        <c:noMultiLvlLbl val="0"/>
      </c:catAx>
      <c:valAx>
        <c:axId val="254235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35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EDFCE-7A85-4F5B-9CEF-D0F25DF9A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575AFF-0B6C-4527-826D-4B5C516CA7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1969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22F1A4-727D-44AF-B068-D68A7C828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9C648-C1D6-4C2C-B8EC-D36BABD2E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7371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Tweet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Tweet Type Distribution</dc:title>
  <dc:creator>Administrator</dc:creator>
  <cp:lastModifiedBy>Administrator</cp:lastModifiedBy>
  <cp:revision>1</cp:revision>
  <dcterms:created xsi:type="dcterms:W3CDTF">2018-02-20T18:44:21Z</dcterms:created>
  <dcterms:modified xsi:type="dcterms:W3CDTF">2018-02-20T18:44:27Z</dcterms:modified>
</cp:coreProperties>
</file>