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@LGUS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109</c:v>
                </c:pt>
                <c:pt idx="1">
                  <c:v>131</c:v>
                </c:pt>
                <c:pt idx="2">
                  <c:v>137</c:v>
                </c:pt>
                <c:pt idx="3">
                  <c:v>155</c:v>
                </c:pt>
                <c:pt idx="4">
                  <c:v>125</c:v>
                </c:pt>
                <c:pt idx="5">
                  <c:v>71</c:v>
                </c:pt>
                <c:pt idx="6">
                  <c:v>98</c:v>
                </c:pt>
                <c:pt idx="7">
                  <c:v>258</c:v>
                </c:pt>
                <c:pt idx="8">
                  <c:v>338</c:v>
                </c:pt>
                <c:pt idx="9">
                  <c:v>272</c:v>
                </c:pt>
                <c:pt idx="10">
                  <c:v>293</c:v>
                </c:pt>
                <c:pt idx="11">
                  <c:v>201</c:v>
                </c:pt>
                <c:pt idx="12">
                  <c:v>164</c:v>
                </c:pt>
                <c:pt idx="13">
                  <c:v>79</c:v>
                </c:pt>
                <c:pt idx="14">
                  <c:v>128</c:v>
                </c:pt>
                <c:pt idx="15">
                  <c:v>106</c:v>
                </c:pt>
                <c:pt idx="16">
                  <c:v>91</c:v>
                </c:pt>
                <c:pt idx="17">
                  <c:v>129</c:v>
                </c:pt>
                <c:pt idx="18">
                  <c:v>98</c:v>
                </c:pt>
                <c:pt idx="19">
                  <c:v>75</c:v>
                </c:pt>
                <c:pt idx="20">
                  <c:v>64</c:v>
                </c:pt>
                <c:pt idx="21">
                  <c:v>90</c:v>
                </c:pt>
                <c:pt idx="22">
                  <c:v>112</c:v>
                </c:pt>
                <c:pt idx="23">
                  <c:v>96</c:v>
                </c:pt>
                <c:pt idx="24">
                  <c:v>111</c:v>
                </c:pt>
                <c:pt idx="25">
                  <c:v>74</c:v>
                </c:pt>
                <c:pt idx="26">
                  <c:v>95</c:v>
                </c:pt>
                <c:pt idx="27">
                  <c:v>54</c:v>
                </c:pt>
                <c:pt idx="28">
                  <c:v>103</c:v>
                </c:pt>
                <c:pt idx="29">
                  <c:v>66</c:v>
                </c:pt>
                <c:pt idx="30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11-4C5E-962A-B6EE9B28DE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@Danfoss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8</c:v>
                </c:pt>
                <c:pt idx="11">
                  <c:v>5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3</c:v>
                </c:pt>
                <c:pt idx="16">
                  <c:v>6</c:v>
                </c:pt>
                <c:pt idx="17">
                  <c:v>8</c:v>
                </c:pt>
                <c:pt idx="18">
                  <c:v>4</c:v>
                </c:pt>
                <c:pt idx="19">
                  <c:v>1</c:v>
                </c:pt>
                <c:pt idx="20">
                  <c:v>0</c:v>
                </c:pt>
                <c:pt idx="21">
                  <c:v>11</c:v>
                </c:pt>
                <c:pt idx="22">
                  <c:v>16</c:v>
                </c:pt>
                <c:pt idx="23">
                  <c:v>8</c:v>
                </c:pt>
                <c:pt idx="24">
                  <c:v>6</c:v>
                </c:pt>
                <c:pt idx="25">
                  <c:v>5</c:v>
                </c:pt>
                <c:pt idx="26">
                  <c:v>3</c:v>
                </c:pt>
                <c:pt idx="27">
                  <c:v>0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11-4C5E-962A-B6EE9B28DE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@VaconGroup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11-4C5E-962A-B6EE9B28DE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@moen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  <c:pt idx="5">
                  <c:v>3</c:v>
                </c:pt>
                <c:pt idx="6">
                  <c:v>0</c:v>
                </c:pt>
                <c:pt idx="7">
                  <c:v>36</c:v>
                </c:pt>
                <c:pt idx="8">
                  <c:v>76</c:v>
                </c:pt>
                <c:pt idx="9">
                  <c:v>46</c:v>
                </c:pt>
                <c:pt idx="10">
                  <c:v>32</c:v>
                </c:pt>
                <c:pt idx="11">
                  <c:v>30</c:v>
                </c:pt>
                <c:pt idx="12">
                  <c:v>16</c:v>
                </c:pt>
                <c:pt idx="13">
                  <c:v>6</c:v>
                </c:pt>
                <c:pt idx="14">
                  <c:v>20</c:v>
                </c:pt>
                <c:pt idx="15">
                  <c:v>14</c:v>
                </c:pt>
                <c:pt idx="16">
                  <c:v>7</c:v>
                </c:pt>
                <c:pt idx="17">
                  <c:v>11</c:v>
                </c:pt>
                <c:pt idx="18">
                  <c:v>8</c:v>
                </c:pt>
                <c:pt idx="19">
                  <c:v>5</c:v>
                </c:pt>
                <c:pt idx="20">
                  <c:v>2</c:v>
                </c:pt>
                <c:pt idx="21">
                  <c:v>3</c:v>
                </c:pt>
                <c:pt idx="22">
                  <c:v>1</c:v>
                </c:pt>
                <c:pt idx="23">
                  <c:v>4</c:v>
                </c:pt>
                <c:pt idx="24">
                  <c:v>0</c:v>
                </c:pt>
                <c:pt idx="25">
                  <c:v>7</c:v>
                </c:pt>
                <c:pt idx="26">
                  <c:v>4</c:v>
                </c:pt>
                <c:pt idx="27">
                  <c:v>4</c:v>
                </c:pt>
                <c:pt idx="28">
                  <c:v>4</c:v>
                </c:pt>
                <c:pt idx="29">
                  <c:v>3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B11-4C5E-962A-B6EE9B28DE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@StanleyBlkDeckr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6</c:v>
                </c:pt>
                <c:pt idx="5">
                  <c:v>0</c:v>
                </c:pt>
                <c:pt idx="6">
                  <c:v>2</c:v>
                </c:pt>
                <c:pt idx="7">
                  <c:v>0</c:v>
                </c:pt>
                <c:pt idx="8">
                  <c:v>8</c:v>
                </c:pt>
                <c:pt idx="9">
                  <c:v>4</c:v>
                </c:pt>
                <c:pt idx="10">
                  <c:v>3</c:v>
                </c:pt>
                <c:pt idx="11">
                  <c:v>5</c:v>
                </c:pt>
                <c:pt idx="12">
                  <c:v>4</c:v>
                </c:pt>
                <c:pt idx="13">
                  <c:v>0</c:v>
                </c:pt>
                <c:pt idx="14">
                  <c:v>5</c:v>
                </c:pt>
                <c:pt idx="15">
                  <c:v>7</c:v>
                </c:pt>
                <c:pt idx="16">
                  <c:v>4</c:v>
                </c:pt>
                <c:pt idx="17">
                  <c:v>3</c:v>
                </c:pt>
                <c:pt idx="18">
                  <c:v>2</c:v>
                </c:pt>
                <c:pt idx="19">
                  <c:v>2</c:v>
                </c:pt>
                <c:pt idx="20">
                  <c:v>0</c:v>
                </c:pt>
                <c:pt idx="21">
                  <c:v>3</c:v>
                </c:pt>
                <c:pt idx="22">
                  <c:v>7</c:v>
                </c:pt>
                <c:pt idx="23">
                  <c:v>8</c:v>
                </c:pt>
                <c:pt idx="24">
                  <c:v>8</c:v>
                </c:pt>
                <c:pt idx="25">
                  <c:v>17</c:v>
                </c:pt>
                <c:pt idx="26">
                  <c:v>5</c:v>
                </c:pt>
                <c:pt idx="27">
                  <c:v>0</c:v>
                </c:pt>
                <c:pt idx="28">
                  <c:v>3</c:v>
                </c:pt>
                <c:pt idx="29">
                  <c:v>2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B11-4C5E-962A-B6EE9B28DE2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@BITZERGroup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B11-4C5E-962A-B6EE9B28DE2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@Embraco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B11-4C5E-962A-B6EE9B28DE2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@RegalBeloitCorp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B11-4C5E-962A-B6EE9B28DE2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@GreenleeTextron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Sheet1!$J$2:$J$32</c:f>
            </c:numRef>
          </c:val>
          <c:smooth val="0"/>
          <c:extLst>
            <c:ext xmlns:c16="http://schemas.microsoft.com/office/drawing/2014/chart" uri="{C3380CC4-5D6E-409C-BE32-E72D297353CC}">
              <c16:uniqueId val="{00000008-8B11-4C5E-962A-B6EE9B28DE2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@Nilfisk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Sheet1!$K$2:$K$32</c:f>
            </c:numRef>
          </c:val>
          <c:smooth val="0"/>
          <c:extLst>
            <c:ext xmlns:c16="http://schemas.microsoft.com/office/drawing/2014/chart" uri="{C3380CC4-5D6E-409C-BE32-E72D297353CC}">
              <c16:uniqueId val="{00000009-8B11-4C5E-962A-B6EE9B28DE2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@ShopVacCorp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Sheet1!$L$2:$L$32</c:f>
            </c:numRef>
          </c:val>
          <c:smooth val="0"/>
          <c:extLst>
            <c:ext xmlns:c16="http://schemas.microsoft.com/office/drawing/2014/chart" uri="{C3380CC4-5D6E-409C-BE32-E72D297353CC}">
              <c16:uniqueId val="{0000000A-8B11-4C5E-962A-B6EE9B28DE2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@MitsubishiHVAC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Sheet1!$M$2:$M$32</c:f>
            </c:numRef>
          </c:val>
          <c:smooth val="0"/>
          <c:extLst>
            <c:ext xmlns:c16="http://schemas.microsoft.com/office/drawing/2014/chart" uri="{C3380CC4-5D6E-409C-BE32-E72D297353CC}">
              <c16:uniqueId val="{0000000B-8B11-4C5E-962A-B6EE9B28DE2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@DaikinApplied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Sheet1!$N$2:$N$32</c:f>
            </c:numRef>
          </c:val>
          <c:smooth val="0"/>
          <c:extLst>
            <c:ext xmlns:c16="http://schemas.microsoft.com/office/drawing/2014/chart" uri="{C3380CC4-5D6E-409C-BE32-E72D297353CC}">
              <c16:uniqueId val="{0000000C-8B11-4C5E-962A-B6EE9B28DE2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@MayekawaUSA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Sheet1!$O$2:$O$32</c:f>
            </c:numRef>
          </c:val>
          <c:smooth val="0"/>
          <c:extLst>
            <c:ext xmlns:c16="http://schemas.microsoft.com/office/drawing/2014/chart" uri="{C3380CC4-5D6E-409C-BE32-E72D297353CC}">
              <c16:uniqueId val="{0000000D-8B11-4C5E-962A-B6EE9B28DE2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@SANYO_UK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Sheet1!$P$2:$P$32</c:f>
            </c:numRef>
          </c:val>
          <c:smooth val="0"/>
          <c:extLst>
            <c:ext xmlns:c16="http://schemas.microsoft.com/office/drawing/2014/chart" uri="{C3380CC4-5D6E-409C-BE32-E72D297353CC}">
              <c16:uniqueId val="{0000000E-8B11-4C5E-962A-B6EE9B28DE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788672"/>
        <c:axId val="295790640"/>
      </c:lineChart>
      <c:dateAx>
        <c:axId val="295788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90640"/>
        <c:crosses val="autoZero"/>
        <c:auto val="1"/>
        <c:lblOffset val="100"/>
        <c:baseTimeUnit val="days"/>
      </c:dateAx>
      <c:valAx>
        <c:axId val="29579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78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71AE1-4266-491A-BB82-949D78AF4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E163C9-0CA0-4349-8508-05DBC94772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8494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1F158-FE79-4428-BABB-3C8B48115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DFB5C-376C-4F81-AB93-3A677D0A8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0109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Mentions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</dc:title>
  <dc:creator>Administrator</dc:creator>
  <cp:lastModifiedBy>Administrator</cp:lastModifiedBy>
  <cp:revision>1</cp:revision>
  <dcterms:created xsi:type="dcterms:W3CDTF">2018-02-20T18:13:21Z</dcterms:created>
  <dcterms:modified xsi:type="dcterms:W3CDTF">2018-02-20T18:13:24Z</dcterms:modified>
</cp:coreProperties>
</file>