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9F1-4FCB-AD51-1AAEF932739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69F1-4FCB-AD51-1AAEF932739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69F1-4FCB-AD51-1AAEF932739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69F1-4FCB-AD51-1AAEF932739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69F1-4FCB-AD51-1AAEF932739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69F1-4FCB-AD51-1AAEF932739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Sheet1!$H$2:$H$32</c:f>
            </c:numRef>
          </c:val>
          <c:smooth val="0"/>
          <c:extLst>
            <c:ext xmlns:c16="http://schemas.microsoft.com/office/drawing/2014/chart" uri="{C3380CC4-5D6E-409C-BE32-E72D297353CC}">
              <c16:uniqueId val="{00000006-69F1-4FCB-AD51-1AAEF932739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Sheet1!$I$2:$I$32</c:f>
            </c:numRef>
          </c:val>
          <c:smooth val="0"/>
          <c:extLst>
            <c:ext xmlns:c16="http://schemas.microsoft.com/office/drawing/2014/chart" uri="{C3380CC4-5D6E-409C-BE32-E72D297353CC}">
              <c16:uniqueId val="{00000007-69F1-4FCB-AD51-1AAEF932739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Sheet1!$J$2:$J$32</c:f>
            </c:numRef>
          </c:val>
          <c:smooth val="0"/>
          <c:extLst>
            <c:ext xmlns:c16="http://schemas.microsoft.com/office/drawing/2014/chart" uri="{C3380CC4-5D6E-409C-BE32-E72D297353CC}">
              <c16:uniqueId val="{00000008-69F1-4FCB-AD51-1AAEF932739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Sheet1!$K$2:$K$32</c:f>
            </c:numRef>
          </c:val>
          <c:smooth val="0"/>
          <c:extLst>
            <c:ext xmlns:c16="http://schemas.microsoft.com/office/drawing/2014/chart" uri="{C3380CC4-5D6E-409C-BE32-E72D297353CC}">
              <c16:uniqueId val="{00000009-69F1-4FCB-AD51-1AAEF9327395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Sheet1!$L$2:$L$32</c:f>
            </c:numRef>
          </c:val>
          <c:smooth val="0"/>
          <c:extLst>
            <c:ext xmlns:c16="http://schemas.microsoft.com/office/drawing/2014/chart" uri="{C3380CC4-5D6E-409C-BE32-E72D297353CC}">
              <c16:uniqueId val="{0000000A-69F1-4FCB-AD51-1AAEF9327395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Sheet1!$M$2:$M$32</c:f>
            </c:numRef>
          </c:val>
          <c:smooth val="0"/>
          <c:extLst>
            <c:ext xmlns:c16="http://schemas.microsoft.com/office/drawing/2014/chart" uri="{C3380CC4-5D6E-409C-BE32-E72D297353CC}">
              <c16:uniqueId val="{0000000B-69F1-4FCB-AD51-1AAEF9327395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Sheet1!$N$2:$N$32</c:f>
            </c:numRef>
          </c:val>
          <c:smooth val="0"/>
          <c:extLst>
            <c:ext xmlns:c16="http://schemas.microsoft.com/office/drawing/2014/chart" uri="{C3380CC4-5D6E-409C-BE32-E72D297353CC}">
              <c16:uniqueId val="{0000000C-69F1-4FCB-AD51-1AAEF9327395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Sheet1!$O$2:$O$32</c:f>
            </c:numRef>
          </c:val>
          <c:smooth val="0"/>
          <c:extLst>
            <c:ext xmlns:c16="http://schemas.microsoft.com/office/drawing/2014/chart" uri="{C3380CC4-5D6E-409C-BE32-E72D297353CC}">
              <c16:uniqueId val="{0000000D-69F1-4FCB-AD51-1AAEF9327395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Sheet1!$P$2:$P$32</c:f>
            </c:numRef>
          </c:val>
          <c:smooth val="0"/>
          <c:extLst>
            <c:ext xmlns:c16="http://schemas.microsoft.com/office/drawing/2014/chart" uri="{C3380CC4-5D6E-409C-BE32-E72D297353CC}">
              <c16:uniqueId val="{0000000E-69F1-4FCB-AD51-1AAEF9327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731688"/>
        <c:axId val="162541880"/>
      </c:lineChart>
      <c:catAx>
        <c:axId val="23573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41880"/>
        <c:crosses val="autoZero"/>
        <c:auto val="1"/>
        <c:lblAlgn val="ctr"/>
        <c:lblOffset val="100"/>
        <c:noMultiLvlLbl val="0"/>
      </c:catAx>
      <c:valAx>
        <c:axId val="16254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3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FB55-C5D1-436C-829F-EDEC98E7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14C814-F2ED-4823-90BB-C375F5DB06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208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579D3-6457-4AD9-9644-FA410D651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B0146-75C4-431C-817A-0DC62B8D2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04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2018-02-20T17:33:50Z</dcterms:created>
  <dcterms:modified xsi:type="dcterms:W3CDTF">2018-02-20T17:33:54Z</dcterms:modified>
</cp:coreProperties>
</file>