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@LGUS</c:v>
                </c:pt>
                <c:pt idx="1">
                  <c:v>@Danfoss</c:v>
                </c:pt>
                <c:pt idx="2">
                  <c:v>@VaconGroup</c:v>
                </c:pt>
                <c:pt idx="3">
                  <c:v>@moen</c:v>
                </c:pt>
                <c:pt idx="4">
                  <c:v>@StanleyBlkDeckr</c:v>
                </c:pt>
                <c:pt idx="5">
                  <c:v>@BITZERGroup</c:v>
                </c:pt>
                <c:pt idx="6">
                  <c:v>@Embraco</c:v>
                </c:pt>
                <c:pt idx="7">
                  <c:v>@RegalBeloitCorp</c:v>
                </c:pt>
                <c:pt idx="8">
                  <c:v>@GreenleeTextron</c:v>
                </c:pt>
                <c:pt idx="9">
                  <c:v>@Nilfisk</c:v>
                </c:pt>
                <c:pt idx="10">
                  <c:v>@ShopVacCorp</c:v>
                </c:pt>
                <c:pt idx="11">
                  <c:v>@MitsubishiHVAC</c:v>
                </c:pt>
                <c:pt idx="12">
                  <c:v>@DaikinApplied</c:v>
                </c:pt>
                <c:pt idx="13">
                  <c:v>@MayekawaUSA</c:v>
                </c:pt>
                <c:pt idx="14">
                  <c:v>@SANYO_UK</c:v>
                </c:pt>
              </c:strCache>
            </c:strRef>
          </c:cat>
          <c:val>
            <c:numRef>
              <c:f>Sheet1!$B$2:$B$16</c:f>
              <c:numCache>
                <c:formatCode>General</c:formatCode>
                <c:ptCount val="15"/>
                <c:pt idx="0">
                  <c:v>817</c:v>
                </c:pt>
                <c:pt idx="1">
                  <c:v>69</c:v>
                </c:pt>
                <c:pt idx="2">
                  <c:v>0</c:v>
                </c:pt>
                <c:pt idx="3">
                  <c:v>1990</c:v>
                </c:pt>
                <c:pt idx="4">
                  <c:v>84</c:v>
                </c:pt>
                <c:pt idx="5">
                  <c:v>11</c:v>
                </c:pt>
                <c:pt idx="7">
                  <c:v>3</c:v>
                </c:pt>
                <c:pt idx="8">
                  <c:v>7</c:v>
                </c:pt>
                <c:pt idx="9">
                  <c:v>7</c:v>
                </c:pt>
                <c:pt idx="10">
                  <c:v>0</c:v>
                </c:pt>
                <c:pt idx="11">
                  <c:v>81</c:v>
                </c:pt>
                <c:pt idx="12">
                  <c:v>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26-4314-ADBE-0505B433C635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@LGUS</c:v>
                </c:pt>
                <c:pt idx="1">
                  <c:v>@Danfoss</c:v>
                </c:pt>
                <c:pt idx="2">
                  <c:v>@VaconGroup</c:v>
                </c:pt>
                <c:pt idx="3">
                  <c:v>@moen</c:v>
                </c:pt>
                <c:pt idx="4">
                  <c:v>@StanleyBlkDeckr</c:v>
                </c:pt>
                <c:pt idx="5">
                  <c:v>@BITZERGroup</c:v>
                </c:pt>
                <c:pt idx="6">
                  <c:v>@Embraco</c:v>
                </c:pt>
                <c:pt idx="7">
                  <c:v>@RegalBeloitCorp</c:v>
                </c:pt>
                <c:pt idx="8">
                  <c:v>@GreenleeTextron</c:v>
                </c:pt>
                <c:pt idx="9">
                  <c:v>@Nilfisk</c:v>
                </c:pt>
                <c:pt idx="10">
                  <c:v>@ShopVacCorp</c:v>
                </c:pt>
                <c:pt idx="11">
                  <c:v>@MitsubishiHVAC</c:v>
                </c:pt>
                <c:pt idx="12">
                  <c:v>@DaikinApplied</c:v>
                </c:pt>
                <c:pt idx="13">
                  <c:v>@MayekawaUSA</c:v>
                </c:pt>
                <c:pt idx="14">
                  <c:v>@SANYO_UK</c:v>
                </c:pt>
              </c:strCache>
            </c:strRef>
          </c:cat>
          <c:val>
            <c:numRef>
              <c:f>Sheet1!$C$2:$C$16</c:f>
              <c:numCache>
                <c:formatCode>General</c:formatCode>
                <c:ptCount val="15"/>
                <c:pt idx="0">
                  <c:v>2490</c:v>
                </c:pt>
                <c:pt idx="1">
                  <c:v>271</c:v>
                </c:pt>
                <c:pt idx="2">
                  <c:v>0</c:v>
                </c:pt>
                <c:pt idx="3">
                  <c:v>2092</c:v>
                </c:pt>
                <c:pt idx="4">
                  <c:v>364</c:v>
                </c:pt>
                <c:pt idx="5">
                  <c:v>46</c:v>
                </c:pt>
                <c:pt idx="7">
                  <c:v>31</c:v>
                </c:pt>
                <c:pt idx="8">
                  <c:v>61</c:v>
                </c:pt>
                <c:pt idx="9">
                  <c:v>7</c:v>
                </c:pt>
                <c:pt idx="10">
                  <c:v>2</c:v>
                </c:pt>
                <c:pt idx="11">
                  <c:v>210</c:v>
                </c:pt>
                <c:pt idx="12">
                  <c:v>140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B26-4314-ADBE-0505B433C635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Sheet1!$A$2:$A$16</c:f>
              <c:strCache>
                <c:ptCount val="15"/>
                <c:pt idx="0">
                  <c:v>@LGUS</c:v>
                </c:pt>
                <c:pt idx="1">
                  <c:v>@Danfoss</c:v>
                </c:pt>
                <c:pt idx="2">
                  <c:v>@VaconGroup</c:v>
                </c:pt>
                <c:pt idx="3">
                  <c:v>@moen</c:v>
                </c:pt>
                <c:pt idx="4">
                  <c:v>@StanleyBlkDeckr</c:v>
                </c:pt>
                <c:pt idx="5">
                  <c:v>@BITZERGroup</c:v>
                </c:pt>
                <c:pt idx="6">
                  <c:v>@Embraco</c:v>
                </c:pt>
                <c:pt idx="7">
                  <c:v>@RegalBeloitCorp</c:v>
                </c:pt>
                <c:pt idx="8">
                  <c:v>@GreenleeTextron</c:v>
                </c:pt>
                <c:pt idx="9">
                  <c:v>@Nilfisk</c:v>
                </c:pt>
                <c:pt idx="10">
                  <c:v>@ShopVacCorp</c:v>
                </c:pt>
                <c:pt idx="11">
                  <c:v>@MitsubishiHVAC</c:v>
                </c:pt>
                <c:pt idx="12">
                  <c:v>@DaikinApplied</c:v>
                </c:pt>
                <c:pt idx="13">
                  <c:v>@MayekawaUSA</c:v>
                </c:pt>
                <c:pt idx="14">
                  <c:v>@SANYO_UK</c:v>
                </c:pt>
              </c:strCache>
            </c:strRef>
          </c:cat>
          <c:val>
            <c:numRef>
              <c:f>Sheet1!$D$2:$D$16</c:f>
              <c:numCache>
                <c:formatCode>General</c:formatCode>
                <c:ptCount val="15"/>
                <c:pt idx="0">
                  <c:v>151</c:v>
                </c:pt>
                <c:pt idx="1">
                  <c:v>0</c:v>
                </c:pt>
                <c:pt idx="2">
                  <c:v>0</c:v>
                </c:pt>
                <c:pt idx="3">
                  <c:v>144</c:v>
                </c:pt>
                <c:pt idx="4">
                  <c:v>4</c:v>
                </c:pt>
                <c:pt idx="5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B26-4314-ADBE-0505B433C63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0144376"/>
        <c:axId val="237054040"/>
      </c:barChart>
      <c:catAx>
        <c:axId val="240144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7054040"/>
        <c:crosses val="autoZero"/>
        <c:auto val="1"/>
        <c:lblAlgn val="ctr"/>
        <c:lblOffset val="100"/>
        <c:noMultiLvlLbl val="0"/>
      </c:catAx>
      <c:valAx>
        <c:axId val="237054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0144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364C8A-BE86-4B72-9184-9977927E0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3923A1A1-54D3-498E-9F3B-AEAC1D8D5C3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839395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CF98E7-DF2B-469D-B78F-1BC916CDA2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01/01/2018 - 01/31/2018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D5A089-202A-4590-8F4C-8A411C072D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025998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Interactions Distribution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Interactions Distribution</dc:title>
  <dc:creator>Administrator</dc:creator>
  <cp:lastModifiedBy>Administrator</cp:lastModifiedBy>
  <cp:revision>1</cp:revision>
  <dcterms:created xsi:type="dcterms:W3CDTF">2018-02-20T17:31:37Z</dcterms:created>
  <dcterms:modified xsi:type="dcterms:W3CDTF">2018-02-20T17:31:41Z</dcterms:modified>
</cp:coreProperties>
</file>