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@LGUS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5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6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79-4F1B-BD80-219FF092CA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@Danfoss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79-4F1B-BD80-219FF092CA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@VaconGroup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79-4F1B-BD80-219FF092CA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79-4F1B-BD80-219FF092CA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@StanleyBlkDeckr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79-4F1B-BD80-219FF092CA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@BITZERGroup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79-4F1B-BD80-219FF092CA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@Embraco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D79-4F1B-BD80-219FF092CA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@RegalBeloitCorp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D79-4F1B-BD80-219FF092CA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@GreenleeTextron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D79-4F1B-BD80-219FF092CAA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@Nilfisk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D79-4F1B-BD80-219FF092CAA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@MitsubishiHVAC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4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D79-4F1B-BD80-219FF092CAA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@DaikinApplied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6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D79-4F1B-BD80-219FF092CAA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@MayekawaUSA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D79-4F1B-BD80-219FF092CAA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@SANYO_UK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D79-4F1B-BD80-219FF092C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866664"/>
        <c:axId val="241565368"/>
      </c:lineChart>
      <c:dateAx>
        <c:axId val="23686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65368"/>
        <c:crosses val="autoZero"/>
        <c:auto val="1"/>
        <c:lblOffset val="100"/>
        <c:baseTimeUnit val="days"/>
      </c:dateAx>
      <c:valAx>
        <c:axId val="24156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AA191-782B-44A7-B268-111BC1812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362F2-0A51-428A-AA88-8DA24246B8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534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53FBC-04C1-4997-BC72-395C4DCAA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6D015-DD5E-4AE8-A28D-7DB90E638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856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</dc:title>
  <dc:creator>Administrator</dc:creator>
  <cp:lastModifiedBy>Administrator</cp:lastModifiedBy>
  <cp:revision>1</cp:revision>
  <dcterms:created xsi:type="dcterms:W3CDTF">2018-02-20T17:19:11Z</dcterms:created>
  <dcterms:modified xsi:type="dcterms:W3CDTF">2018-02-20T17:19:14Z</dcterms:modified>
</cp:coreProperties>
</file>