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Sheet1!$A$2:$A$15</c:f>
            </c:multiLvlStrRef>
          </c:cat>
          <c:val>
            <c:numRef>
              <c:f>Sheet1!$B$2:$B$15</c:f>
            </c:numRef>
          </c:val>
          <c:extLst>
            <c:ext xmlns:c16="http://schemas.microsoft.com/office/drawing/2014/chart" uri="{C3380CC4-5D6E-409C-BE32-E72D297353CC}">
              <c16:uniqueId val="{00000000-FC4B-414B-8823-CEB30660D2B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Sheet1!$A$2:$A$15</c:f>
            </c:multiLvlStrRef>
          </c:cat>
          <c:val>
            <c:numRef>
              <c:f>Sheet1!$C$2:$C$15</c:f>
            </c:numRef>
          </c:val>
          <c:extLst>
            <c:ext xmlns:c16="http://schemas.microsoft.com/office/drawing/2014/chart" uri="{C3380CC4-5D6E-409C-BE32-E72D297353CC}">
              <c16:uniqueId val="{00000001-FC4B-414B-8823-CEB30660D2B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Sheet1!$A$2:$A$15</c:f>
            </c:multiLvlStrRef>
          </c:cat>
          <c:val>
            <c:numRef>
              <c:f>Sheet1!$D$2:$D$15</c:f>
            </c:numRef>
          </c:val>
          <c:extLst>
            <c:ext xmlns:c16="http://schemas.microsoft.com/office/drawing/2014/chart" uri="{C3380CC4-5D6E-409C-BE32-E72D297353CC}">
              <c16:uniqueId val="{00000002-FC4B-414B-8823-CEB30660D2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5064776"/>
        <c:axId val="245065760"/>
      </c:barChart>
      <c:catAx>
        <c:axId val="245064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065760"/>
        <c:crosses val="autoZero"/>
        <c:auto val="1"/>
        <c:lblAlgn val="ctr"/>
        <c:lblOffset val="100"/>
        <c:noMultiLvlLbl val="0"/>
      </c:catAx>
      <c:valAx>
        <c:axId val="24506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064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83466-8880-40EC-A910-7DDC73047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D76579-7D12-43F7-9683-7E9D2E36D0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34988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E24D98-C513-4E89-9D1B-12FC4525E5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CBC042-7C8B-46F7-8314-322E51219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6769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2018-02-20T17:18:06Z</dcterms:created>
  <dcterms:modified xsi:type="dcterms:W3CDTF">2018-02-20T17:18:09Z</dcterms:modified>
</cp:coreProperties>
</file>