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8CD4-445B-B88C-9082B904837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8CD4-445B-B88C-9082B904837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8CD4-445B-B88C-9082B904837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8CD4-445B-B88C-9082B9048375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8CD4-445B-B88C-9082B9048375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Sheet1!$G$2:$G$32</c:f>
            </c:numRef>
          </c:val>
          <c:smooth val="0"/>
          <c:extLst>
            <c:ext xmlns:c16="http://schemas.microsoft.com/office/drawing/2014/chart" uri="{C3380CC4-5D6E-409C-BE32-E72D297353CC}">
              <c16:uniqueId val="{00000005-8CD4-445B-B88C-9082B9048375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Sheet1!$H$2:$H$32</c:f>
            </c:numRef>
          </c:val>
          <c:smooth val="0"/>
          <c:extLst>
            <c:ext xmlns:c16="http://schemas.microsoft.com/office/drawing/2014/chart" uri="{C3380CC4-5D6E-409C-BE32-E72D297353CC}">
              <c16:uniqueId val="{00000006-8CD4-445B-B88C-9082B9048375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Sheet1!$I$2:$I$32</c:f>
            </c:numRef>
          </c:val>
          <c:smooth val="0"/>
          <c:extLst>
            <c:ext xmlns:c16="http://schemas.microsoft.com/office/drawing/2014/chart" uri="{C3380CC4-5D6E-409C-BE32-E72D297353CC}">
              <c16:uniqueId val="{00000007-8CD4-445B-B88C-9082B9048375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Sheet1!$J$2:$J$32</c:f>
            </c:numRef>
          </c:val>
          <c:smooth val="0"/>
          <c:extLst>
            <c:ext xmlns:c16="http://schemas.microsoft.com/office/drawing/2014/chart" uri="{C3380CC4-5D6E-409C-BE32-E72D297353CC}">
              <c16:uniqueId val="{00000008-8CD4-445B-B88C-9082B9048375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Sheet1!$K$2:$K$32</c:f>
            </c:numRef>
          </c:val>
          <c:smooth val="0"/>
          <c:extLst>
            <c:ext xmlns:c16="http://schemas.microsoft.com/office/drawing/2014/chart" uri="{C3380CC4-5D6E-409C-BE32-E72D297353CC}">
              <c16:uniqueId val="{00000009-8CD4-445B-B88C-9082B9048375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Sheet1!$L$2:$L$32</c:f>
            </c:numRef>
          </c:val>
          <c:smooth val="0"/>
          <c:extLst>
            <c:ext xmlns:c16="http://schemas.microsoft.com/office/drawing/2014/chart" uri="{C3380CC4-5D6E-409C-BE32-E72D297353CC}">
              <c16:uniqueId val="{0000000A-8CD4-445B-B88C-9082B9048375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Sheet1!$M$2:$M$32</c:f>
            </c:numRef>
          </c:val>
          <c:smooth val="0"/>
          <c:extLst>
            <c:ext xmlns:c16="http://schemas.microsoft.com/office/drawing/2014/chart" uri="{C3380CC4-5D6E-409C-BE32-E72D297353CC}">
              <c16:uniqueId val="{0000000B-8CD4-445B-B88C-9082B9048375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Sheet1!$N$2:$N$32</c:f>
            </c:numRef>
          </c:val>
          <c:smooth val="0"/>
          <c:extLst>
            <c:ext xmlns:c16="http://schemas.microsoft.com/office/drawing/2014/chart" uri="{C3380CC4-5D6E-409C-BE32-E72D297353CC}">
              <c16:uniqueId val="{0000000C-8CD4-445B-B88C-9082B9048375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Sheet1!$O$2:$O$32</c:f>
            </c:numRef>
          </c:val>
          <c:smooth val="0"/>
          <c:extLst>
            <c:ext xmlns:c16="http://schemas.microsoft.com/office/drawing/2014/chart" uri="{C3380CC4-5D6E-409C-BE32-E72D297353CC}">
              <c16:uniqueId val="{0000000D-8CD4-445B-B88C-9082B90483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560208"/>
        <c:axId val="243560536"/>
      </c:lineChart>
      <c:catAx>
        <c:axId val="243560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60536"/>
        <c:crosses val="autoZero"/>
        <c:auto val="1"/>
        <c:lblAlgn val="ctr"/>
        <c:lblOffset val="100"/>
        <c:noMultiLvlLbl val="0"/>
      </c:catAx>
      <c:valAx>
        <c:axId val="243560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60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A9E1C-0C44-4848-B6B8-94C7B669C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F1D6E2-5CB4-4B5C-BE12-7969C9C808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32498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8293D4-6730-4E72-BE3E-B4B3C1A8F3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0A2F8-464E-4A98-B65C-459040345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2737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Own Tweets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</dc:title>
  <dc:creator>Administrator</dc:creator>
  <cp:lastModifiedBy>Administrator</cp:lastModifiedBy>
  <cp:revision>1</cp:revision>
  <dcterms:created xsi:type="dcterms:W3CDTF">2018-02-20T17:16:57Z</dcterms:created>
  <dcterms:modified xsi:type="dcterms:W3CDTF">2018-02-20T17:17:00Z</dcterms:modified>
</cp:coreProperties>
</file>