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F33A-41F4-841F-AF1F926EDC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F33A-41F4-841F-AF1F926EDC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F33A-41F4-841F-AF1F926EDCC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F33A-41F4-841F-AF1F926EDCC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F33A-41F4-841F-AF1F926EDCC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F33A-41F4-841F-AF1F926EDCC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F33A-41F4-841F-AF1F926EDCC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F33A-41F4-841F-AF1F926EDCC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F33A-41F4-841F-AF1F926EDCC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extLst>
            <c:ext xmlns:c16="http://schemas.microsoft.com/office/drawing/2014/chart" uri="{C3380CC4-5D6E-409C-BE32-E72D297353CC}">
              <c16:uniqueId val="{00000009-F33A-41F4-841F-AF1F926EDCC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Sheet1!$L$2:$L$8</c:f>
            </c:numRef>
          </c:val>
          <c:extLst>
            <c:ext xmlns:c16="http://schemas.microsoft.com/office/drawing/2014/chart" uri="{C3380CC4-5D6E-409C-BE32-E72D297353CC}">
              <c16:uniqueId val="{0000000A-F33A-41F4-841F-AF1F926EDCC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Sheet1!$M$2:$M$8</c:f>
            </c:numRef>
          </c:val>
          <c:extLst>
            <c:ext xmlns:c16="http://schemas.microsoft.com/office/drawing/2014/chart" uri="{C3380CC4-5D6E-409C-BE32-E72D297353CC}">
              <c16:uniqueId val="{0000000B-F33A-41F4-841F-AF1F926EDCC5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Sheet1!$N$2:$N$8</c:f>
            </c:numRef>
          </c:val>
          <c:extLst>
            <c:ext xmlns:c16="http://schemas.microsoft.com/office/drawing/2014/chart" uri="{C3380CC4-5D6E-409C-BE32-E72D297353CC}">
              <c16:uniqueId val="{0000000C-F33A-41F4-841F-AF1F926EDCC5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Sheet1!$O$2:$O$8</c:f>
            </c:numRef>
          </c:val>
          <c:extLst>
            <c:ext xmlns:c16="http://schemas.microsoft.com/office/drawing/2014/chart" uri="{C3380CC4-5D6E-409C-BE32-E72D297353CC}">
              <c16:uniqueId val="{0000000D-F33A-41F4-841F-AF1F926EDCC5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Sheet1!$P$2:$P$8</c:f>
            </c:numRef>
          </c:val>
          <c:extLst>
            <c:ext xmlns:c16="http://schemas.microsoft.com/office/drawing/2014/chart" uri="{C3380CC4-5D6E-409C-BE32-E72D297353CC}">
              <c16:uniqueId val="{0000000E-F33A-41F4-841F-AF1F926EDCC5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Sheet1!$Q$2:$Q$8</c:f>
            </c:numRef>
          </c:val>
          <c:extLst>
            <c:ext xmlns:c16="http://schemas.microsoft.com/office/drawing/2014/chart" uri="{C3380CC4-5D6E-409C-BE32-E72D297353CC}">
              <c16:uniqueId val="{0000000F-F33A-41F4-841F-AF1F926EDCC5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Sheet1!$R$2:$R$8</c:f>
            </c:numRef>
          </c:val>
          <c:extLst>
            <c:ext xmlns:c16="http://schemas.microsoft.com/office/drawing/2014/chart" uri="{C3380CC4-5D6E-409C-BE32-E72D297353CC}">
              <c16:uniqueId val="{00000010-F33A-41F4-841F-AF1F926ED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604840"/>
        <c:axId val="290605168"/>
      </c:barChart>
      <c:catAx>
        <c:axId val="29060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05168"/>
        <c:crosses val="autoZero"/>
        <c:auto val="1"/>
        <c:lblAlgn val="ctr"/>
        <c:lblOffset val="100"/>
        <c:noMultiLvlLbl val="0"/>
      </c:catAx>
      <c:valAx>
        <c:axId val="29060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0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2C29-20FA-4460-9705-08C4E7FA9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B0ADE2-48BA-4E29-9A44-3AD929E08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4191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4D038-71C5-4427-8F6C-8486F6A66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49C13-4F98-45B9-9D66-016432AD4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321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User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User Posts By Weekday</dc:title>
  <dc:creator>Administrator</dc:creator>
  <cp:lastModifiedBy>Administrator</cp:lastModifiedBy>
  <cp:revision>1</cp:revision>
  <dcterms:created xsi:type="dcterms:W3CDTF">2018-02-20T07:49:29Z</dcterms:created>
  <dcterms:modified xsi:type="dcterms:W3CDTF">2018-02-20T07:49:32Z</dcterms:modified>
</cp:coreProperties>
</file>