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6CFF64-5337-4369-830B-3827AAC64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3C8E39A-2C7A-4673-A43E-E2ACDFEBA2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88638373"/>
              </p:ext>
            </p:extLst>
          </p:nvPr>
        </p:nvGraphicFramePr>
        <p:xfrm>
          <a:off x="457200" y="1731963"/>
          <a:ext cx="8229600" cy="4130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15689450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931380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0274113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0849655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1269297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940108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7038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#HVAC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7639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3.1764705882353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0.058823529411765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3.2352941176471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3702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#CreatingABetterTomorrow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0.10526315789474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4.1052631578947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9851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#AHRExpo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3.1428571428571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3.1428571428571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3751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#AHREXpo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8775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#AHREXPO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0521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#Purdue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7355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#UIUC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4805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#HappyNewYear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2433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#EnterToWin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58899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15858C-8A53-4065-BF4E-73154D6DDA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41585046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DC84A4-6660-4519-8F90-E730C9CFB1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45C042-CEF4-41F0-9AD6-F2283692641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341354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67224679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9710167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3518936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3124280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3755476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908042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9407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#newyear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9505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#behindthescenes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1218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#naturalrefrigerant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1006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#HVACR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3405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#efficient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0207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#ecofriendly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0952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#intelligent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6848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#choosethegreenones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21066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#electronics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45393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0761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#Refrigeration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38697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6CAF26-B846-45C9-BDC0-298000F961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29736911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3FD99C-7FA1-4806-8121-3CC8F31434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790FF6-41FD-4327-B217-365D044D64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276154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57915716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9317904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5081588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7148495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6625895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919066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1562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#Werehiring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6459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#refrigeration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6727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#Chicago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7517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#ACRNewsAwards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3726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03129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A2439B-6AC7-4B02-8357-539E03A0BD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175502644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250</Words>
  <Application>Microsoft Office PowerPoint</Application>
  <PresentationFormat>On-screen Show (4:3)</PresentationFormat>
  <Paragraphs>174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Facebook Hashtag Detection - 1 of 3</vt:lpstr>
      <vt:lpstr>Facebook Hashtag Detection - 2 of 3</vt:lpstr>
      <vt:lpstr>Facebook Hashtag Detection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Hashtag Detection - 1 of 3</dc:title>
  <dc:creator>Administrator</dc:creator>
  <cp:lastModifiedBy>Administrator</cp:lastModifiedBy>
  <cp:revision>1</cp:revision>
  <dcterms:created xsi:type="dcterms:W3CDTF">2018-02-20T07:38:17Z</dcterms:created>
  <dcterms:modified xsi:type="dcterms:W3CDTF">2018-02-20T07:39:15Z</dcterms:modified>
</cp:coreProperties>
</file>