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32</c:v>
                </c:pt>
                <c:pt idx="1">
                  <c:v>9</c:v>
                </c:pt>
                <c:pt idx="2">
                  <c:v>1</c:v>
                </c:pt>
                <c:pt idx="3">
                  <c:v>3</c:v>
                </c:pt>
                <c:pt idx="4">
                  <c:v>15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21</c:v>
                </c:pt>
                <c:pt idx="10">
                  <c:v>22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8-4DD0-A76C-06370513E6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22</c:v>
                </c:pt>
                <c:pt idx="7">
                  <c:v>2</c:v>
                </c:pt>
                <c:pt idx="8">
                  <c:v>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78-4DD0-A76C-06370513E6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78-4DD0-A76C-06370513E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690856"/>
        <c:axId val="245843624"/>
      </c:barChart>
      <c:catAx>
        <c:axId val="24669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43624"/>
        <c:crosses val="autoZero"/>
        <c:auto val="1"/>
        <c:lblAlgn val="ctr"/>
        <c:lblOffset val="100"/>
        <c:noMultiLvlLbl val="0"/>
      </c:catAx>
      <c:valAx>
        <c:axId val="24584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9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71F7-6712-484E-A1BC-B93B18505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BFB908-87EE-467B-9D85-78CC5072C3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77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C4B9B-6346-4694-A29D-89554FB4F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0BAB-88BE-4CB8-A798-061D96E2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878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2018-02-19T15:58:42Z</dcterms:created>
  <dcterms:modified xsi:type="dcterms:W3CDTF">2018-02-19T15:58:48Z</dcterms:modified>
</cp:coreProperties>
</file>