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schecoperez (Checo Pérez)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43133</c:v>
                </c:pt>
                <c:pt idx="1">
                  <c:v>43134</c:v>
                </c:pt>
                <c:pt idx="2">
                  <c:v>43135</c:v>
                </c:pt>
                <c:pt idx="3">
                  <c:v>43136</c:v>
                </c:pt>
                <c:pt idx="4">
                  <c:v>43137</c:v>
                </c:pt>
                <c:pt idx="5">
                  <c:v>43138</c:v>
                </c:pt>
                <c:pt idx="6">
                  <c:v>43139</c:v>
                </c:pt>
                <c:pt idx="7">
                  <c:v>43140</c:v>
                </c:pt>
                <c:pt idx="8">
                  <c:v>43141</c:v>
                </c:pt>
                <c:pt idx="9">
                  <c:v>43142</c:v>
                </c:pt>
                <c:pt idx="10">
                  <c:v>43143</c:v>
                </c:pt>
                <c:pt idx="11">
                  <c:v>43144</c:v>
                </c:pt>
                <c:pt idx="12">
                  <c:v>43145</c:v>
                </c:pt>
                <c:pt idx="13">
                  <c:v>43146</c:v>
                </c:pt>
                <c:pt idx="14">
                  <c:v>43147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A3-490B-A76F-07E6C9A5FF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313648"/>
        <c:axId val="45313320"/>
      </c:lineChart>
      <c:dateAx>
        <c:axId val="45313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13320"/>
        <c:crosses val="autoZero"/>
        <c:auto val="1"/>
        <c:lblOffset val="100"/>
        <c:baseTimeUnit val="days"/>
      </c:dateAx>
      <c:valAx>
        <c:axId val="4531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1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schecoperez (Checo Pérez)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1.8184256220510999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40-462A-B0BF-2F453B6AF7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954208"/>
        <c:axId val="291954536"/>
      </c:barChart>
      <c:catAx>
        <c:axId val="29195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54536"/>
        <c:crosses val="autoZero"/>
        <c:auto val="1"/>
        <c:lblAlgn val="ctr"/>
        <c:lblOffset val="100"/>
        <c:noMultiLvlLbl val="0"/>
      </c:catAx>
      <c:valAx>
        <c:axId val="291954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5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schecoperez (Checo Pérez)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0A-4E7E-8020-6899DBBD6A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163896"/>
        <c:axId val="293529880"/>
      </c:barChart>
      <c:catAx>
        <c:axId val="24316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29880"/>
        <c:crosses val="autoZero"/>
        <c:auto val="1"/>
        <c:lblAlgn val="ctr"/>
        <c:lblOffset val="100"/>
        <c:noMultiLvlLbl val="0"/>
      </c:catAx>
      <c:valAx>
        <c:axId val="29352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6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4C593-6C34-48BB-A768-F772C3AB75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7909DC-3D08-424C-8003-01705AA1CF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Content 4 You</a:t>
            </a:r>
          </a:p>
        </p:txBody>
      </p:sp>
    </p:spTree>
    <p:extLst>
      <p:ext uri="{BB962C8B-B14F-4D97-AF65-F5344CB8AC3E}">
        <p14:creationId xmlns:p14="http://schemas.microsoft.com/office/powerpoint/2010/main" val="1485323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2DD81-E29C-4E1E-96FC-5225B7FB4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7A37ED-52E2-4B6A-BC38-7D3F348431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1634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FD6F5-F321-448E-9EB3-1D66E77AD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02/02/2018 - 02/16/2018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7EF2D-5A03-4485-A428-B834649EB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960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EA89D-D24B-49A1-BF12-B03E0607B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B67C49-8EED-4097-9DEA-82430896BF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3556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090796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6259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55728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18786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8866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436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schecoperez (Checo Pérez) - 2018-02-16 20:53:24</a:t>
                      </a:r>
                      <a:r>
                        <a:rPr lang="en-US" sz="1000"/>
                        <a:t>
Disfruté mucho estos 3 días en la fábrica preparando los test de Barcelona. Ya estamos a solo 10 días, a seguir entrenando! Nos vemos pronto en la pista! ••• I really enjoyed these last 3 days at the factory doing all the preps for Barcelona’s test weeks. Only 10 days left to continue training for the tests! See you soon back in the car!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633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CE2DA-8D3E-4FF4-A6FF-E5B32D03D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02/02/2018 - 02/16/2018</a:t>
            </a:r>
          </a:p>
        </p:txBody>
      </p:sp>
    </p:spTree>
    <p:extLst>
      <p:ext uri="{BB962C8B-B14F-4D97-AF65-F5344CB8AC3E}">
        <p14:creationId xmlns:p14="http://schemas.microsoft.com/office/powerpoint/2010/main" val="1931387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925D4-A00B-4D29-85D7-F049F4B2B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B11F72-730E-47FB-AB9B-4AEBA423E0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7373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946EE-CB52-452F-A354-4300E92D2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02/02/2018 - 02/16/2018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2AC2E-CA4C-4F62-AC7A-78DF149E7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631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93C66-3322-42DC-88D9-A23A0F1F7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68DBE9-AE25-45D7-9B95-2A74EA9C45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4297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59519-5EED-47D5-9819-352E0C975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02/02/2018 - 02/16/2018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949EA-7244-41A7-9332-3C6B2BBC7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4659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</Words>
  <Application>Microsoft Office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Content Optimization Benchmark</vt:lpstr>
      <vt:lpstr>Instagram Posts</vt:lpstr>
      <vt:lpstr>Instagram Posts Table</vt:lpstr>
      <vt:lpstr>Instagram Interaction Rate By Post Type</vt:lpstr>
      <vt:lpstr>Instagram Posts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2018-02-18T06:46:49Z</dcterms:created>
  <dcterms:modified xsi:type="dcterms:W3CDTF">2018-02-18T06:47:01Z</dcterms:modified>
</cp:coreProperties>
</file>