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Perez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43133</c:v>
                </c:pt>
                <c:pt idx="1">
                  <c:v>43134</c:v>
                </c:pt>
                <c:pt idx="2">
                  <c:v>43135</c:v>
                </c:pt>
                <c:pt idx="3">
                  <c:v>43136</c:v>
                </c:pt>
                <c:pt idx="4">
                  <c:v>43137</c:v>
                </c:pt>
                <c:pt idx="5">
                  <c:v>43138</c:v>
                </c:pt>
                <c:pt idx="6">
                  <c:v>43139</c:v>
                </c:pt>
                <c:pt idx="7">
                  <c:v>43140</c:v>
                </c:pt>
                <c:pt idx="8">
                  <c:v>43141</c:v>
                </c:pt>
                <c:pt idx="9">
                  <c:v>43142</c:v>
                </c:pt>
                <c:pt idx="10">
                  <c:v>43143</c:v>
                </c:pt>
                <c:pt idx="11">
                  <c:v>43144</c:v>
                </c:pt>
                <c:pt idx="12">
                  <c:v>43145</c:v>
                </c:pt>
                <c:pt idx="13">
                  <c:v>43146</c:v>
                </c:pt>
                <c:pt idx="14">
                  <c:v>43147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C6-458B-821C-1E488C2E4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241056"/>
        <c:axId val="258241384"/>
      </c:lineChart>
      <c:dateAx>
        <c:axId val="258241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241384"/>
        <c:crosses val="autoZero"/>
        <c:auto val="1"/>
        <c:lblOffset val="100"/>
        <c:baseTimeUnit val="days"/>
      </c:dateAx>
      <c:valAx>
        <c:axId val="25824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24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Sergio Perez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0.53464909116595005</c:v>
                </c:pt>
                <c:pt idx="3">
                  <c:v>0</c:v>
                </c:pt>
                <c:pt idx="4">
                  <c:v>0.23217486496565001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37-4957-9B3F-BE0C4D1CB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075128"/>
        <c:axId val="257075456"/>
      </c:barChart>
      <c:catAx>
        <c:axId val="25707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075456"/>
        <c:crosses val="autoZero"/>
        <c:auto val="1"/>
        <c:lblAlgn val="ctr"/>
        <c:lblOffset val="100"/>
        <c:noMultiLvlLbl val="0"/>
      </c:catAx>
      <c:valAx>
        <c:axId val="25707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07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Sergio Perez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CA-4E4D-BB2D-37570DAA3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240048"/>
        <c:axId val="349240704"/>
      </c:barChart>
      <c:catAx>
        <c:axId val="34924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40704"/>
        <c:crosses val="autoZero"/>
        <c:auto val="1"/>
        <c:lblAlgn val="ctr"/>
        <c:lblOffset val="100"/>
        <c:noMultiLvlLbl val="0"/>
      </c:catAx>
      <c:valAx>
        <c:axId val="34924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4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6F7CA-4997-4FF1-921C-3EBE880DE2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54BF46-A1A5-412C-BAF4-D6F6175BE4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Content 4 You</a:t>
            </a:r>
          </a:p>
        </p:txBody>
      </p:sp>
    </p:spTree>
    <p:extLst>
      <p:ext uri="{BB962C8B-B14F-4D97-AF65-F5344CB8AC3E}">
        <p14:creationId xmlns:p14="http://schemas.microsoft.com/office/powerpoint/2010/main" val="4025016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A74E2-A27C-4999-AE6A-7551524E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7A4097-6570-4A21-A3BE-3069EAEB7A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6019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641CD-F0C6-4C91-A93B-62140E768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7E806-A4C8-448F-BFC1-BCFB861BF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7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C33B-CDFE-4771-B1CC-B9A319CCE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02CB68-4790-4727-A83C-03A31B9448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6261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2D7E8-6335-44E8-B1F1-B222D2092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F8901-C536-4AFD-B53F-BB3C8EE84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893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AB80-A5BD-46A9-8951-61B3D971B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883D26-81ED-4E36-91BD-35AA560206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1316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23904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87776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03984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5541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878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5081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467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851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1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952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376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27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6537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06900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4472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176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8289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3544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34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Perez - 2018-02-16 23:07:08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 really enjoyed these last 3 days at the factory doing all the preps for Barcelona’s test weeks. Only 10 days left to continue training for the tests! See you soon back in the car!  💪🏁 #NeverGiveUp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3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Perez - 2018-02-14 20:12:59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mi San Valentín 💘💕💖
¿Ustedes cómo lo están pasando?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92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Perez - 2018-02-14 15:39:20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casa 🏎🤙🏻 #NeverGiveUp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094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BACF2-7F2F-4B58-9F6D-61E516EEF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02/02/2018 - 02/16/2018</a:t>
            </a:r>
          </a:p>
        </p:txBody>
      </p:sp>
    </p:spTree>
    <p:extLst>
      <p:ext uri="{BB962C8B-B14F-4D97-AF65-F5344CB8AC3E}">
        <p14:creationId xmlns:p14="http://schemas.microsoft.com/office/powerpoint/2010/main" val="1594209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16866-9567-4EBE-940F-F392C3D9E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C795F-673F-4716-ACCB-42FDCFAD69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768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057939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47520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6828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7380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3655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2073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287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795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62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73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554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088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153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17075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1064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169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078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666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35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Perez - 2018-02-13 21:30:34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primero del año ✈️
Listos para empezar con los trabajos de cara a esta nueva temporada #NeverGiveUp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50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Perez - 2018-02-10 22:00:57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fin de semana! Cada vez falta menos para volverme a subir al auto, mientras tanto, no paramos, seguimos preparándonos para llegar de la mejor manera #NeverGiveUp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456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0ED14-FDDF-4DDC-8BF8-CFAD3FDFC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02/02/2018 - 02/16/2018</a:t>
            </a:r>
          </a:p>
        </p:txBody>
      </p:sp>
    </p:spTree>
    <p:extLst>
      <p:ext uri="{BB962C8B-B14F-4D97-AF65-F5344CB8AC3E}">
        <p14:creationId xmlns:p14="http://schemas.microsoft.com/office/powerpoint/2010/main" val="2965042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42EE6-FF46-4666-9BF3-3D41AF57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6BD9FF-ADA2-40F9-A484-AAC14F847C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9289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2DB26-54DF-4BE9-A7D8-990F95B87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02/02/2018 - 02/16/2018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49977-3656-4B28-BD19-0BADB49F6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767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231</Words>
  <Application>Microsoft Office PowerPoint</Application>
  <PresentationFormat>On-screen Show (4:3)</PresentationFormat>
  <Paragraphs>141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Content Optimization Benchmark</vt:lpstr>
      <vt:lpstr>Facebook Own Posts</vt:lpstr>
      <vt:lpstr>Facebook Interaction Rate By Post Type</vt:lpstr>
      <vt:lpstr>Facebook Own Posts Table - 1 of 2</vt:lpstr>
      <vt:lpstr>Facebook Own Posts Table - 2 of 2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2018-02-18T06:44:14Z</dcterms:created>
  <dcterms:modified xsi:type="dcterms:W3CDTF">2018-02-18T06:44:36Z</dcterms:modified>
</cp:coreProperties>
</file>