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79AA8-2504-4C85-B948-C9CEF3918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0BD66B-B043-44CF-98D7-E4105657BA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1371956"/>
              </p:ext>
            </p:extLst>
          </p:nvPr>
        </p:nvGraphicFramePr>
        <p:xfrm>
          <a:off x="457200" y="1731963"/>
          <a:ext cx="8213141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218898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5901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6936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722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543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8763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791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5794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6746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838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180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4845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8626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9049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936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024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411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873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5825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6260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5357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840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3644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146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37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Paxful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411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DDAF9-F283-4922-9160-F61B0D271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01/15/2018 - 02/15/2018</a:t>
            </a:r>
          </a:p>
        </p:txBody>
      </p:sp>
    </p:spTree>
    <p:extLst>
      <p:ext uri="{BB962C8B-B14F-4D97-AF65-F5344CB8AC3E}">
        <p14:creationId xmlns:p14="http://schemas.microsoft.com/office/powerpoint/2010/main" val="16846649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2018-02-19T06:07:04Z</dcterms:created>
  <dcterms:modified xsi:type="dcterms:W3CDTF">2018-02-19T06:07:12Z</dcterms:modified>
</cp:coreProperties>
</file>