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90F66-41E6-4DE9-B13E-581BEC6E2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624C1A-4B9E-4687-A85E-95D099CD0D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3173928"/>
              </p:ext>
            </p:extLst>
          </p:nvPr>
        </p:nvGraphicFramePr>
        <p:xfrm>
          <a:off x="457200" y="1731963"/>
          <a:ext cx="822960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282669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67425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35328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8501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734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212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6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07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627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125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058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6119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9172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0187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5815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256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81583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1311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438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Paxful - 2018-01-19 16:18:57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Paxful now supports 50 altcoins as payment methods! #MoneyYourWay #bitcoin #ethereum #ripple #litecoin #monero 💪😁👌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45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Paxful - 2018-01-17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Care to share some trade secrets? #bitcoin #crypto #tradingtips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69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Paxful - 2018-01-15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Bitcoin is a huge investment for most of us. Sometimes, we need to ask: "What am I saving my bitcoins for?" #PaxQuotes #motivationalquotes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711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E5093-5932-471D-9644-169A8635B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01/15/2018 - 02/15/2018</a:t>
            </a:r>
          </a:p>
        </p:txBody>
      </p:sp>
    </p:spTree>
    <p:extLst>
      <p:ext uri="{BB962C8B-B14F-4D97-AF65-F5344CB8AC3E}">
        <p14:creationId xmlns:p14="http://schemas.microsoft.com/office/powerpoint/2010/main" val="1520082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2635D-FBFA-4ABA-98E3-42B58717F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90B04-3311-4F86-AE7E-03EA4FA201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832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70934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14611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250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373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465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936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490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238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0658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204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9290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4134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37095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47401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8595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0777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1549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8975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00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Paxful - 2018-02-05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Bitcoin may make a comeback THIS week? Count us in! http://bit.ly/2BUXXnN via @expressuk #cryptonews #bitcoinrise #HODL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12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Paxful - 2018-01-27 08:00:00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50 Cent? More like Millions! American rapper 50 Cent makes an estimated amount of 8M dollars worth of bitcoin! Check it out: http://bbc.in/2DBycLb post via BBC News #bitcoinnews #bitcoinmillionaire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8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Paxful - 2018-01-26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HODL is strong in Grandpa Harold! #buythedip #bitcoinmemes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852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745BD-7D2F-4AEC-91EC-573B347C4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01/15/2018 - 02/15/2018</a:t>
            </a:r>
          </a:p>
        </p:txBody>
      </p:sp>
    </p:spTree>
    <p:extLst>
      <p:ext uri="{BB962C8B-B14F-4D97-AF65-F5344CB8AC3E}">
        <p14:creationId xmlns:p14="http://schemas.microsoft.com/office/powerpoint/2010/main" val="3352805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2B13-E5EF-4A2B-ADF2-F4A033ECA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328CC0-1430-4A0B-95D6-36BC8ACEFD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4448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411338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6944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9791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6233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578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317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29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275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163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1841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797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2392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450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35002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887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540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8284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1189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58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Paxful - 2018-01-21 15:15:35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Grandpa Harold has no cool! 😄 #paxmemes #bitcoinmemes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4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Paxful - 2018-02-07 16:15:00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Grandpa Harold strikes again! :D #paxmemes #bitcoinmemes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82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Paxful - 2018-02-12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Seize the day and grab every opportunity in your way!   #bitcoinquotes #paxquotes #motivationalquotes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988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5FE85-F796-4E8F-8693-578350C2D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01/15/2018 - 02/15/2018</a:t>
            </a:r>
          </a:p>
        </p:txBody>
      </p:sp>
    </p:spTree>
    <p:extLst>
      <p:ext uri="{BB962C8B-B14F-4D97-AF65-F5344CB8AC3E}">
        <p14:creationId xmlns:p14="http://schemas.microsoft.com/office/powerpoint/2010/main" val="3026420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A8340-3919-4BEC-B10A-4278260A9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CC9BB-593C-4F74-AA24-DF2893F542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64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535740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31276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04629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6898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243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4034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9812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287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109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1875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39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9720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84966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47306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2603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8868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8635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6351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92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Paxful - 2018-01-31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Which pill will you choose and why? #MoneyYourWay #cryptos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16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A401D-655C-4B63-BAD0-5FCD6F9AAF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01/15/2018 - 02/15/2018</a:t>
            </a:r>
          </a:p>
        </p:txBody>
      </p:sp>
    </p:spTree>
    <p:extLst>
      <p:ext uri="{BB962C8B-B14F-4D97-AF65-F5344CB8AC3E}">
        <p14:creationId xmlns:p14="http://schemas.microsoft.com/office/powerpoint/2010/main" val="33041110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374</Words>
  <Application>Microsoft Office PowerPoint</Application>
  <PresentationFormat>On-screen Show (4:3)</PresentationFormat>
  <Paragraphs>260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Own Posts Table - 1 of 4</vt:lpstr>
      <vt:lpstr>Facebook Own Posts Table - 2 of 4</vt:lpstr>
      <vt:lpstr>Facebook Own Posts Table - 3 of 4</vt:lpstr>
      <vt:lpstr>Facebook Own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4</dc:title>
  <dc:creator>Administrator</dc:creator>
  <cp:lastModifiedBy>Administrator</cp:lastModifiedBy>
  <cp:revision>1</cp:revision>
  <dcterms:created xsi:type="dcterms:W3CDTF">2018-02-19T05:40:40Z</dcterms:created>
  <dcterms:modified xsi:type="dcterms:W3CDTF">2018-02-19T05:42:20Z</dcterms:modified>
</cp:coreProperties>
</file>