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12192000" cy="6858000"/>
  <p:notesSz cx="6881813" cy="9296400"/>
  <p:embeddedFontLst>
    <p:embeddedFont>
      <p:font typeface="Calibri" panose="020F0502020204030204" pitchFamily="34" charset="0"/>
      <p:regular r:id="rId39"/>
      <p:bold r:id="rId40"/>
      <p:italic r:id="rId41"/>
      <p:boldItalic r:id="rId42"/>
    </p:embeddedFont>
    <p:embeddedFont>
      <p:font typeface="Calibri Light" panose="020F0302020204030204" pitchFamily="34" charset="0"/>
      <p:regular r:id="rId43"/>
      <p:italic r:id="rId44"/>
    </p:embeddedFont>
  </p:embeddedFontLst>
  <p:defaultTextStyle>
    <a:lvl1pPr>
      <a:defRPr>
        <a:solidFill>
          <a:srgbClr val="595959"/>
        </a:solidFill>
        <a:latin typeface="+mn-lt"/>
        <a:ea typeface="+mn-ea"/>
        <a:cs typeface="+mn-cs"/>
        <a:sym typeface="Helvetica Neue"/>
      </a:defRPr>
    </a:lvl1pPr>
    <a:lvl2pPr>
      <a:defRPr>
        <a:solidFill>
          <a:srgbClr val="595959"/>
        </a:solidFill>
        <a:latin typeface="+mn-lt"/>
        <a:ea typeface="+mn-ea"/>
        <a:cs typeface="+mn-cs"/>
        <a:sym typeface="Helvetica Neue"/>
      </a:defRPr>
    </a:lvl2pPr>
    <a:lvl3pPr>
      <a:defRPr>
        <a:solidFill>
          <a:srgbClr val="595959"/>
        </a:solidFill>
        <a:latin typeface="+mn-lt"/>
        <a:ea typeface="+mn-ea"/>
        <a:cs typeface="+mn-cs"/>
        <a:sym typeface="Helvetica Neue"/>
      </a:defRPr>
    </a:lvl3pPr>
    <a:lvl4pPr>
      <a:defRPr>
        <a:solidFill>
          <a:srgbClr val="595959"/>
        </a:solidFill>
        <a:latin typeface="+mn-lt"/>
        <a:ea typeface="+mn-ea"/>
        <a:cs typeface="+mn-cs"/>
        <a:sym typeface="Helvetica Neue"/>
      </a:defRPr>
    </a:lvl4pPr>
    <a:lvl5pPr>
      <a:defRPr>
        <a:solidFill>
          <a:srgbClr val="595959"/>
        </a:solidFill>
        <a:latin typeface="+mn-lt"/>
        <a:ea typeface="+mn-ea"/>
        <a:cs typeface="+mn-cs"/>
        <a:sym typeface="Helvetica Neue"/>
      </a:defRPr>
    </a:lvl5pPr>
    <a:lvl6pPr>
      <a:defRPr>
        <a:solidFill>
          <a:srgbClr val="595959"/>
        </a:solidFill>
        <a:latin typeface="+mn-lt"/>
        <a:ea typeface="+mn-ea"/>
        <a:cs typeface="+mn-cs"/>
        <a:sym typeface="Helvetica Neue"/>
      </a:defRPr>
    </a:lvl6pPr>
    <a:lvl7pPr>
      <a:defRPr>
        <a:solidFill>
          <a:srgbClr val="595959"/>
        </a:solidFill>
        <a:latin typeface="+mn-lt"/>
        <a:ea typeface="+mn-ea"/>
        <a:cs typeface="+mn-cs"/>
        <a:sym typeface="Helvetica Neue"/>
      </a:defRPr>
    </a:lvl7pPr>
    <a:lvl8pPr>
      <a:defRPr>
        <a:solidFill>
          <a:srgbClr val="595959"/>
        </a:solidFill>
        <a:latin typeface="+mn-lt"/>
        <a:ea typeface="+mn-ea"/>
        <a:cs typeface="+mn-cs"/>
        <a:sym typeface="Helvetica Neue"/>
      </a:defRPr>
    </a:lvl8pPr>
    <a:lvl9pPr>
      <a:defRPr>
        <a:solidFill>
          <a:srgbClr val="595959"/>
        </a:solidFill>
        <a:latin typeface="+mn-lt"/>
        <a:ea typeface="+mn-ea"/>
        <a:cs typeface="+mn-cs"/>
        <a:sym typeface="Helvetica Neue"/>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595959"/>
        </a:fontRef>
        <a:srgbClr val="595959"/>
      </a:tcTxStyle>
      <a:tcStyle>
        <a:tcBdr>
          <a:left>
            <a:ln w="12700" cap="flat">
              <a:solidFill>
                <a:srgbClr val="595959"/>
              </a:solidFill>
              <a:prstDash val="solid"/>
              <a:bevel/>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solidFill>
                <a:srgbClr val="595959"/>
              </a:solidFill>
              <a:prstDash val="solid"/>
              <a:bevel/>
            </a:ln>
          </a:insideH>
          <a:insideV>
            <a:ln w="12700" cap="flat">
              <a:solidFill>
                <a:srgbClr val="595959"/>
              </a:solidFill>
              <a:prstDash val="solid"/>
              <a:bevel/>
            </a:ln>
          </a:insideV>
        </a:tcBdr>
        <a:fill>
          <a:solidFill>
            <a:srgbClr val="E9E9E9"/>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12700" cap="flat">
              <a:solidFill>
                <a:srgbClr val="595959"/>
              </a:solidFill>
              <a:prstDash val="solid"/>
              <a:bevel/>
            </a:ln>
          </a:top>
          <a:bottom>
            <a:ln w="12700" cap="flat">
              <a:solidFill>
                <a:srgbClr val="595959"/>
              </a:solidFill>
              <a:prstDash val="solid"/>
              <a:bevel/>
            </a:ln>
          </a:bottom>
          <a:insideH>
            <a:ln w="12700" cap="flat">
              <a:noFill/>
              <a:miter lim="400000"/>
            </a:ln>
          </a:insideH>
          <a:insideV>
            <a:ln w="12700" cap="flat">
              <a:noFill/>
              <a:miter lim="400000"/>
            </a:ln>
          </a:insideV>
        </a:tcBdr>
        <a:fill>
          <a:solidFill>
            <a:srgbClr val="595959"/>
          </a:solidFill>
        </a:fill>
      </a:tcStyle>
    </a:firstRow>
  </a:tblStyle>
  <a:tblStyle styleId="{C7B018BB-80A7-4F77-B60F-C8B233D01FF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9E1CB"/>
          </a:solidFill>
        </a:fill>
      </a:tcStyle>
    </a:wholeTbl>
    <a:band2H>
      <a:tcTxStyle/>
      <a:tcStyle>
        <a:tcBdr/>
        <a:fill>
          <a:solidFill>
            <a:srgbClr val="EDF1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87A91B"/>
          </a:solidFill>
        </a:fill>
      </a:tcStyle>
    </a:firstRow>
  </a:tblStyle>
  <a:tblStyle styleId="{EEE7283C-3CF3-47DC-8721-378D4A62B228}"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DD4F0"/>
          </a:solidFill>
        </a:fill>
      </a:tcStyle>
    </a:wholeTbl>
    <a:band2H>
      <a:tcTxStyle/>
      <a:tcStyle>
        <a:tcBdr/>
        <a:fill>
          <a:solidFill>
            <a:srgbClr val="E8EAF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46ED8"/>
          </a:solidFill>
        </a:fill>
      </a:tcStyle>
    </a:firstRow>
  </a:tblStyle>
  <a:tblStyle styleId="{CF821DB8-F4EB-4A41-A1BA-3FCAFE7338EE}"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3CFCB"/>
          </a:solidFill>
        </a:fill>
      </a:tcStyle>
    </a:wholeTbl>
    <a:band2H>
      <a:tcTxStyle/>
      <a:tcStyle>
        <a:tcBdr/>
        <a:fill>
          <a:solidFill>
            <a:srgbClr val="F9E9E7"/>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F5327"/>
          </a:solidFill>
        </a:fill>
      </a:tcStyle>
    </a:firstRow>
  </a:tblStyle>
  <a:tblStyle styleId="{33BA23B1-9221-436E-865A-0063620EA4FD}" styleName="">
    <a:tblBg/>
    <a:wholeTbl>
      <a:tcTxStyle b="on" i="on">
        <a:fontRef idx="minor">
          <a:srgbClr val="595959"/>
        </a:fontRef>
        <a:srgbClr val="59595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7A91B"/>
          </a:solidFill>
        </a:fill>
      </a:tcStyle>
    </a:firstCol>
    <a:lastRow>
      <a:tcTxStyle b="on" i="on">
        <a:fontRef idx="minor">
          <a:srgbClr val="595959"/>
        </a:fontRef>
        <a:srgbClr val="595959"/>
      </a:tcTxStyle>
      <a:tcStyle>
        <a:tcBdr>
          <a:left>
            <a:ln w="12700" cap="flat">
              <a:noFill/>
              <a:miter lim="400000"/>
            </a:ln>
          </a:left>
          <a:right>
            <a:ln w="12700" cap="flat">
              <a:noFill/>
              <a:miter lim="400000"/>
            </a:ln>
          </a:right>
          <a:top>
            <a:ln w="508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595959"/>
              </a:solidFill>
              <a:prstDash val="solid"/>
              <a:bevel/>
            </a:ln>
          </a:top>
          <a:bottom>
            <a:ln w="25400" cap="flat">
              <a:solidFill>
                <a:srgbClr val="595959"/>
              </a:solidFill>
              <a:prstDash val="solid"/>
              <a:bevel/>
            </a:ln>
          </a:bottom>
          <a:insideH>
            <a:ln w="12700" cap="flat">
              <a:noFill/>
              <a:miter lim="400000"/>
            </a:ln>
          </a:insideH>
          <a:insideV>
            <a:ln w="12700" cap="flat">
              <a:noFill/>
              <a:miter lim="400000"/>
            </a:ln>
          </a:insideV>
        </a:tcBdr>
        <a:fill>
          <a:solidFill>
            <a:srgbClr val="87A91B"/>
          </a:solidFill>
        </a:fill>
      </a:tcStyle>
    </a:firstRow>
  </a:tblStyle>
  <a:tblStyle styleId="{2708684C-4D16-4618-839F-0558EEFCDFE6}" styleName="">
    <a:tblBg/>
    <a:wholeTbl>
      <a:tcTxStyle b="on" i="on">
        <a:fontRef idx="minor">
          <a:srgbClr val="595959"/>
        </a:fontRef>
        <a:srgbClr val="595959"/>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0D0D0"/>
          </a:solidFill>
        </a:fill>
      </a:tcStyle>
    </a:wholeTbl>
    <a:band2H>
      <a:tcTxStyle/>
      <a:tcStyle>
        <a:tcBdr/>
        <a:fill>
          <a:solidFill>
            <a:srgbClr val="E9E9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595959"/>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315"/>
  </p:normalViewPr>
  <p:slideViewPr>
    <p:cSldViewPr>
      <p:cViewPr varScale="1">
        <p:scale>
          <a:sx n="61" d="100"/>
          <a:sy n="61" d="100"/>
        </p:scale>
        <p:origin x="96" y="462"/>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Sheet1!$A$2:$A$29</c:f>
              <c:numCache>
                <c:formatCode>m/d/yyyy</c:formatCode>
                <c:ptCount val="28"/>
                <c:pt idx="0">
                  <c:v>43983</c:v>
                </c:pt>
                <c:pt idx="1">
                  <c:v>43990</c:v>
                </c:pt>
                <c:pt idx="2">
                  <c:v>43997</c:v>
                </c:pt>
                <c:pt idx="3">
                  <c:v>44004</c:v>
                </c:pt>
                <c:pt idx="4">
                  <c:v>44011</c:v>
                </c:pt>
                <c:pt idx="5">
                  <c:v>44018</c:v>
                </c:pt>
                <c:pt idx="6">
                  <c:v>44025</c:v>
                </c:pt>
                <c:pt idx="7">
                  <c:v>44032</c:v>
                </c:pt>
                <c:pt idx="8">
                  <c:v>44039</c:v>
                </c:pt>
                <c:pt idx="9">
                  <c:v>44046</c:v>
                </c:pt>
                <c:pt idx="10">
                  <c:v>44053</c:v>
                </c:pt>
                <c:pt idx="11">
                  <c:v>44060</c:v>
                </c:pt>
                <c:pt idx="12">
                  <c:v>44067</c:v>
                </c:pt>
                <c:pt idx="13">
                  <c:v>44074</c:v>
                </c:pt>
                <c:pt idx="14">
                  <c:v>44081</c:v>
                </c:pt>
                <c:pt idx="15">
                  <c:v>44088</c:v>
                </c:pt>
                <c:pt idx="16">
                  <c:v>44095</c:v>
                </c:pt>
                <c:pt idx="17">
                  <c:v>44102</c:v>
                </c:pt>
                <c:pt idx="18">
                  <c:v>44109</c:v>
                </c:pt>
                <c:pt idx="19">
                  <c:v>44116</c:v>
                </c:pt>
                <c:pt idx="20">
                  <c:v>44123</c:v>
                </c:pt>
                <c:pt idx="21">
                  <c:v>44130</c:v>
                </c:pt>
                <c:pt idx="22">
                  <c:v>44137</c:v>
                </c:pt>
                <c:pt idx="23">
                  <c:v>44144</c:v>
                </c:pt>
                <c:pt idx="24">
                  <c:v>44151</c:v>
                </c:pt>
                <c:pt idx="25">
                  <c:v>44158</c:v>
                </c:pt>
                <c:pt idx="26">
                  <c:v>44165</c:v>
                </c:pt>
                <c:pt idx="27">
                  <c:v>44172</c:v>
                </c:pt>
              </c:numCache>
            </c:numRef>
          </c:cat>
          <c:val>
            <c:numRef>
              <c:f>Sheet1!$B$2:$B$29</c:f>
              <c:numCache>
                <c:formatCode>General</c:formatCode>
                <c:ptCount val="28"/>
                <c:pt idx="1">
                  <c:v>57</c:v>
                </c:pt>
                <c:pt idx="2">
                  <c:v>9</c:v>
                </c:pt>
                <c:pt idx="3">
                  <c:v>21</c:v>
                </c:pt>
                <c:pt idx="4">
                  <c:v>242</c:v>
                </c:pt>
                <c:pt idx="5">
                  <c:v>429</c:v>
                </c:pt>
                <c:pt idx="6">
                  <c:v>167</c:v>
                </c:pt>
                <c:pt idx="7">
                  <c:v>180</c:v>
                </c:pt>
                <c:pt idx="8">
                  <c:v>114</c:v>
                </c:pt>
                <c:pt idx="9">
                  <c:v>74</c:v>
                </c:pt>
                <c:pt idx="10">
                  <c:v>297</c:v>
                </c:pt>
                <c:pt idx="11">
                  <c:v>233</c:v>
                </c:pt>
                <c:pt idx="12">
                  <c:v>128</c:v>
                </c:pt>
                <c:pt idx="13">
                  <c:v>2239</c:v>
                </c:pt>
                <c:pt idx="14">
                  <c:v>1645</c:v>
                </c:pt>
                <c:pt idx="15">
                  <c:v>1292</c:v>
                </c:pt>
                <c:pt idx="16">
                  <c:v>1061</c:v>
                </c:pt>
                <c:pt idx="17">
                  <c:v>1509</c:v>
                </c:pt>
                <c:pt idx="18">
                  <c:v>2521</c:v>
                </c:pt>
                <c:pt idx="19">
                  <c:v>1449</c:v>
                </c:pt>
                <c:pt idx="20">
                  <c:v>986</c:v>
                </c:pt>
                <c:pt idx="21">
                  <c:v>860</c:v>
                </c:pt>
                <c:pt idx="22">
                  <c:v>364</c:v>
                </c:pt>
                <c:pt idx="23">
                  <c:v>1492</c:v>
                </c:pt>
                <c:pt idx="24">
                  <c:v>625</c:v>
                </c:pt>
                <c:pt idx="25">
                  <c:v>516</c:v>
                </c:pt>
                <c:pt idx="26">
                  <c:v>1607</c:v>
                </c:pt>
                <c:pt idx="27">
                  <c:v>1172</c:v>
                </c:pt>
              </c:numCache>
            </c:numRef>
          </c:val>
          <c:extLst>
            <c:ext xmlns:c16="http://schemas.microsoft.com/office/drawing/2014/chart" uri="{C3380CC4-5D6E-409C-BE32-E72D297353CC}">
              <c16:uniqueId val="{00000000-64CE-4C39-A624-A2245ECE7050}"/>
            </c:ext>
          </c:extLst>
        </c:ser>
        <c:dLbls>
          <c:showLegendKey val="0"/>
          <c:showVal val="0"/>
          <c:showCatName val="0"/>
          <c:showSerName val="0"/>
          <c:showPercent val="0"/>
          <c:showBubbleSize val="0"/>
        </c:dLbls>
        <c:gapWidth val="219"/>
        <c:overlap val="-27"/>
        <c:axId val="458823416"/>
        <c:axId val="458830632"/>
      </c:barChart>
      <c:dateAx>
        <c:axId val="458823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30632"/>
        <c:crosses val="autoZero"/>
        <c:auto val="1"/>
        <c:lblOffset val="100"/>
        <c:baseTimeUnit val="days"/>
      </c:dateAx>
      <c:valAx>
        <c:axId val="45883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107</c:v>
                </c:pt>
                <c:pt idx="1">
                  <c:v>111</c:v>
                </c:pt>
                <c:pt idx="2">
                  <c:v>114</c:v>
                </c:pt>
                <c:pt idx="3">
                  <c:v>134</c:v>
                </c:pt>
                <c:pt idx="4">
                  <c:v>124</c:v>
                </c:pt>
                <c:pt idx="5">
                  <c:v>100</c:v>
                </c:pt>
                <c:pt idx="6">
                  <c:v>94</c:v>
                </c:pt>
              </c:numCache>
            </c:numRef>
          </c:val>
          <c:extLst>
            <c:ext xmlns:c16="http://schemas.microsoft.com/office/drawing/2014/chart" uri="{C3380CC4-5D6E-409C-BE32-E72D297353CC}">
              <c16:uniqueId val="{00000000-BA67-4B9E-96C5-F76467B5AFD1}"/>
            </c:ext>
          </c:extLst>
        </c:ser>
        <c:dLbls>
          <c:showLegendKey val="0"/>
          <c:showVal val="0"/>
          <c:showCatName val="0"/>
          <c:showSerName val="0"/>
          <c:showPercent val="0"/>
          <c:showBubbleSize val="0"/>
        </c:dLbls>
        <c:gapWidth val="219"/>
        <c:overlap val="-27"/>
        <c:axId val="458827024"/>
        <c:axId val="458828008"/>
      </c:barChart>
      <c:catAx>
        <c:axId val="45882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8008"/>
        <c:crosses val="autoZero"/>
        <c:auto val="1"/>
        <c:lblAlgn val="ctr"/>
        <c:lblOffset val="100"/>
        <c:noMultiLvlLbl val="0"/>
      </c:catAx>
      <c:valAx>
        <c:axId val="45882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1</c:v>
                </c:pt>
                <c:pt idx="1">
                  <c:v>0</c:v>
                </c:pt>
                <c:pt idx="2">
                  <c:v>0</c:v>
                </c:pt>
                <c:pt idx="3">
                  <c:v>0</c:v>
                </c:pt>
                <c:pt idx="4">
                  <c:v>0</c:v>
                </c:pt>
                <c:pt idx="5">
                  <c:v>1</c:v>
                </c:pt>
                <c:pt idx="6">
                  <c:v>0</c:v>
                </c:pt>
                <c:pt idx="7">
                  <c:v>0</c:v>
                </c:pt>
                <c:pt idx="8">
                  <c:v>0</c:v>
                </c:pt>
                <c:pt idx="9">
                  <c:v>0</c:v>
                </c:pt>
                <c:pt idx="10">
                  <c:v>1</c:v>
                </c:pt>
                <c:pt idx="11">
                  <c:v>0</c:v>
                </c:pt>
                <c:pt idx="12">
                  <c:v>0</c:v>
                </c:pt>
                <c:pt idx="13">
                  <c:v>0</c:v>
                </c:pt>
                <c:pt idx="14">
                  <c:v>1</c:v>
                </c:pt>
                <c:pt idx="15">
                  <c:v>0</c:v>
                </c:pt>
                <c:pt idx="16">
                  <c:v>0</c:v>
                </c:pt>
                <c:pt idx="17">
                  <c:v>0</c:v>
                </c:pt>
                <c:pt idx="18">
                  <c:v>1</c:v>
                </c:pt>
                <c:pt idx="19">
                  <c:v>0</c:v>
                </c:pt>
                <c:pt idx="20">
                  <c:v>0</c:v>
                </c:pt>
                <c:pt idx="21">
                  <c:v>0</c:v>
                </c:pt>
                <c:pt idx="22">
                  <c:v>1</c:v>
                </c:pt>
                <c:pt idx="23">
                  <c:v>1</c:v>
                </c:pt>
                <c:pt idx="24">
                  <c:v>0</c:v>
                </c:pt>
                <c:pt idx="25">
                  <c:v>0</c:v>
                </c:pt>
                <c:pt idx="26">
                  <c:v>1</c:v>
                </c:pt>
                <c:pt idx="27">
                  <c:v>1</c:v>
                </c:pt>
                <c:pt idx="28">
                  <c:v>0</c:v>
                </c:pt>
                <c:pt idx="29">
                  <c:v>0</c:v>
                </c:pt>
                <c:pt idx="30">
                  <c:v>1</c:v>
                </c:pt>
                <c:pt idx="31">
                  <c:v>1</c:v>
                </c:pt>
                <c:pt idx="32">
                  <c:v>0</c:v>
                </c:pt>
                <c:pt idx="33">
                  <c:v>0</c:v>
                </c:pt>
                <c:pt idx="34">
                  <c:v>0</c:v>
                </c:pt>
                <c:pt idx="35">
                  <c:v>0</c:v>
                </c:pt>
                <c:pt idx="36">
                  <c:v>1</c:v>
                </c:pt>
                <c:pt idx="37">
                  <c:v>1</c:v>
                </c:pt>
                <c:pt idx="38">
                  <c:v>0</c:v>
                </c:pt>
                <c:pt idx="39">
                  <c:v>1</c:v>
                </c:pt>
                <c:pt idx="40">
                  <c:v>1</c:v>
                </c:pt>
                <c:pt idx="41">
                  <c:v>1</c:v>
                </c:pt>
                <c:pt idx="42">
                  <c:v>0</c:v>
                </c:pt>
                <c:pt idx="43">
                  <c:v>0</c:v>
                </c:pt>
                <c:pt idx="44">
                  <c:v>1</c:v>
                </c:pt>
                <c:pt idx="45">
                  <c:v>1</c:v>
                </c:pt>
                <c:pt idx="46">
                  <c:v>0</c:v>
                </c:pt>
                <c:pt idx="47">
                  <c:v>1</c:v>
                </c:pt>
                <c:pt idx="48">
                  <c:v>1</c:v>
                </c:pt>
                <c:pt idx="49">
                  <c:v>0</c:v>
                </c:pt>
                <c:pt idx="50">
                  <c:v>0</c:v>
                </c:pt>
                <c:pt idx="51">
                  <c:v>1</c:v>
                </c:pt>
                <c:pt idx="52">
                  <c:v>1</c:v>
                </c:pt>
                <c:pt idx="53">
                  <c:v>0</c:v>
                </c:pt>
                <c:pt idx="54">
                  <c:v>1</c:v>
                </c:pt>
                <c:pt idx="55">
                  <c:v>0</c:v>
                </c:pt>
                <c:pt idx="56">
                  <c:v>0</c:v>
                </c:pt>
                <c:pt idx="57">
                  <c:v>1</c:v>
                </c:pt>
                <c:pt idx="58">
                  <c:v>1</c:v>
                </c:pt>
                <c:pt idx="59">
                  <c:v>1</c:v>
                </c:pt>
                <c:pt idx="60">
                  <c:v>0</c:v>
                </c:pt>
                <c:pt idx="61">
                  <c:v>1</c:v>
                </c:pt>
                <c:pt idx="62">
                  <c:v>0</c:v>
                </c:pt>
                <c:pt idx="63">
                  <c:v>1</c:v>
                </c:pt>
                <c:pt idx="64">
                  <c:v>0</c:v>
                </c:pt>
                <c:pt idx="65">
                  <c:v>1</c:v>
                </c:pt>
                <c:pt idx="66">
                  <c:v>1</c:v>
                </c:pt>
                <c:pt idx="67">
                  <c:v>1</c:v>
                </c:pt>
                <c:pt idx="68">
                  <c:v>1</c:v>
                </c:pt>
                <c:pt idx="69">
                  <c:v>0</c:v>
                </c:pt>
                <c:pt idx="70">
                  <c:v>0</c:v>
                </c:pt>
                <c:pt idx="71">
                  <c:v>1</c:v>
                </c:pt>
                <c:pt idx="72">
                  <c:v>0</c:v>
                </c:pt>
                <c:pt idx="73">
                  <c:v>0</c:v>
                </c:pt>
                <c:pt idx="74">
                  <c:v>0</c:v>
                </c:pt>
                <c:pt idx="75">
                  <c:v>0</c:v>
                </c:pt>
                <c:pt idx="76">
                  <c:v>1</c:v>
                </c:pt>
                <c:pt idx="77">
                  <c:v>0</c:v>
                </c:pt>
                <c:pt idx="78">
                  <c:v>0</c:v>
                </c:pt>
                <c:pt idx="79">
                  <c:v>0</c:v>
                </c:pt>
                <c:pt idx="80">
                  <c:v>1</c:v>
                </c:pt>
                <c:pt idx="81">
                  <c:v>0</c:v>
                </c:pt>
                <c:pt idx="82">
                  <c:v>1</c:v>
                </c:pt>
                <c:pt idx="83">
                  <c:v>0</c:v>
                </c:pt>
                <c:pt idx="84">
                  <c:v>0</c:v>
                </c:pt>
                <c:pt idx="85">
                  <c:v>0</c:v>
                </c:pt>
                <c:pt idx="86">
                  <c:v>0</c:v>
                </c:pt>
                <c:pt idx="87">
                  <c:v>0</c:v>
                </c:pt>
                <c:pt idx="88">
                  <c:v>1</c:v>
                </c:pt>
                <c:pt idx="89">
                  <c:v>0</c:v>
                </c:pt>
                <c:pt idx="90">
                  <c:v>1</c:v>
                </c:pt>
                <c:pt idx="91">
                  <c:v>0</c:v>
                </c:pt>
                <c:pt idx="92">
                  <c:v>0</c:v>
                </c:pt>
                <c:pt idx="93">
                  <c:v>0</c:v>
                </c:pt>
                <c:pt idx="94">
                  <c:v>1</c:v>
                </c:pt>
                <c:pt idx="95">
                  <c:v>0</c:v>
                </c:pt>
                <c:pt idx="96">
                  <c:v>1</c:v>
                </c:pt>
                <c:pt idx="97">
                  <c:v>0</c:v>
                </c:pt>
                <c:pt idx="98">
                  <c:v>0</c:v>
                </c:pt>
                <c:pt idx="99">
                  <c:v>1</c:v>
                </c:pt>
                <c:pt idx="100">
                  <c:v>0</c:v>
                </c:pt>
                <c:pt idx="101">
                  <c:v>0</c:v>
                </c:pt>
                <c:pt idx="102">
                  <c:v>1</c:v>
                </c:pt>
                <c:pt idx="103">
                  <c:v>0</c:v>
                </c:pt>
                <c:pt idx="104">
                  <c:v>0</c:v>
                </c:pt>
                <c:pt idx="105">
                  <c:v>1</c:v>
                </c:pt>
                <c:pt idx="106">
                  <c:v>1</c:v>
                </c:pt>
                <c:pt idx="107">
                  <c:v>1</c:v>
                </c:pt>
                <c:pt idx="108">
                  <c:v>0</c:v>
                </c:pt>
                <c:pt idx="109">
                  <c:v>0</c:v>
                </c:pt>
                <c:pt idx="110">
                  <c:v>1</c:v>
                </c:pt>
                <c:pt idx="111">
                  <c:v>1</c:v>
                </c:pt>
                <c:pt idx="112">
                  <c:v>0</c:v>
                </c:pt>
                <c:pt idx="113">
                  <c:v>1</c:v>
                </c:pt>
                <c:pt idx="114">
                  <c:v>1</c:v>
                </c:pt>
                <c:pt idx="115">
                  <c:v>1</c:v>
                </c:pt>
                <c:pt idx="116">
                  <c:v>0</c:v>
                </c:pt>
                <c:pt idx="117">
                  <c:v>1</c:v>
                </c:pt>
                <c:pt idx="118">
                  <c:v>0</c:v>
                </c:pt>
                <c:pt idx="119">
                  <c:v>1</c:v>
                </c:pt>
                <c:pt idx="120">
                  <c:v>2</c:v>
                </c:pt>
                <c:pt idx="121">
                  <c:v>0</c:v>
                </c:pt>
                <c:pt idx="122">
                  <c:v>1</c:v>
                </c:pt>
                <c:pt idx="123">
                  <c:v>0</c:v>
                </c:pt>
                <c:pt idx="124">
                  <c:v>1</c:v>
                </c:pt>
                <c:pt idx="125">
                  <c:v>1</c:v>
                </c:pt>
                <c:pt idx="126">
                  <c:v>0</c:v>
                </c:pt>
                <c:pt idx="127">
                  <c:v>1</c:v>
                </c:pt>
                <c:pt idx="128">
                  <c:v>0</c:v>
                </c:pt>
                <c:pt idx="129">
                  <c:v>0</c:v>
                </c:pt>
                <c:pt idx="130">
                  <c:v>1</c:v>
                </c:pt>
                <c:pt idx="131">
                  <c:v>0</c:v>
                </c:pt>
                <c:pt idx="132">
                  <c:v>1</c:v>
                </c:pt>
                <c:pt idx="133">
                  <c:v>0</c:v>
                </c:pt>
                <c:pt idx="134">
                  <c:v>0</c:v>
                </c:pt>
                <c:pt idx="135">
                  <c:v>1</c:v>
                </c:pt>
                <c:pt idx="136">
                  <c:v>0</c:v>
                </c:pt>
                <c:pt idx="137">
                  <c:v>0</c:v>
                </c:pt>
                <c:pt idx="138">
                  <c:v>0</c:v>
                </c:pt>
                <c:pt idx="139">
                  <c:v>0</c:v>
                </c:pt>
                <c:pt idx="140">
                  <c:v>1</c:v>
                </c:pt>
                <c:pt idx="141">
                  <c:v>0</c:v>
                </c:pt>
                <c:pt idx="142">
                  <c:v>1</c:v>
                </c:pt>
                <c:pt idx="143">
                  <c:v>0</c:v>
                </c:pt>
                <c:pt idx="144">
                  <c:v>0</c:v>
                </c:pt>
                <c:pt idx="145">
                  <c:v>1</c:v>
                </c:pt>
                <c:pt idx="146">
                  <c:v>0</c:v>
                </c:pt>
                <c:pt idx="147">
                  <c:v>0</c:v>
                </c:pt>
                <c:pt idx="148">
                  <c:v>1</c:v>
                </c:pt>
                <c:pt idx="149">
                  <c:v>0</c:v>
                </c:pt>
                <c:pt idx="150">
                  <c:v>1</c:v>
                </c:pt>
                <c:pt idx="151">
                  <c:v>1</c:v>
                </c:pt>
                <c:pt idx="152">
                  <c:v>1</c:v>
                </c:pt>
                <c:pt idx="153">
                  <c:v>0</c:v>
                </c:pt>
                <c:pt idx="154">
                  <c:v>1</c:v>
                </c:pt>
                <c:pt idx="155">
                  <c:v>0</c:v>
                </c:pt>
                <c:pt idx="156">
                  <c:v>1</c:v>
                </c:pt>
                <c:pt idx="157">
                  <c:v>0</c:v>
                </c:pt>
                <c:pt idx="158">
                  <c:v>0</c:v>
                </c:pt>
                <c:pt idx="159">
                  <c:v>1</c:v>
                </c:pt>
                <c:pt idx="160">
                  <c:v>1</c:v>
                </c:pt>
                <c:pt idx="161">
                  <c:v>0</c:v>
                </c:pt>
                <c:pt idx="162">
                  <c:v>1</c:v>
                </c:pt>
                <c:pt idx="163">
                  <c:v>0</c:v>
                </c:pt>
                <c:pt idx="164">
                  <c:v>0</c:v>
                </c:pt>
                <c:pt idx="165">
                  <c:v>1</c:v>
                </c:pt>
                <c:pt idx="166">
                  <c:v>0</c:v>
                </c:pt>
                <c:pt idx="167">
                  <c:v>1</c:v>
                </c:pt>
                <c:pt idx="168">
                  <c:v>1</c:v>
                </c:pt>
                <c:pt idx="169">
                  <c:v>0</c:v>
                </c:pt>
                <c:pt idx="170">
                  <c:v>0</c:v>
                </c:pt>
                <c:pt idx="171">
                  <c:v>1</c:v>
                </c:pt>
                <c:pt idx="172">
                  <c:v>0</c:v>
                </c:pt>
                <c:pt idx="173">
                  <c:v>0</c:v>
                </c:pt>
                <c:pt idx="174">
                  <c:v>1</c:v>
                </c:pt>
                <c:pt idx="175">
                  <c:v>1</c:v>
                </c:pt>
                <c:pt idx="176">
                  <c:v>1</c:v>
                </c:pt>
                <c:pt idx="177">
                  <c:v>1</c:v>
                </c:pt>
                <c:pt idx="178">
                  <c:v>0</c:v>
                </c:pt>
                <c:pt idx="179">
                  <c:v>0</c:v>
                </c:pt>
                <c:pt idx="180">
                  <c:v>1</c:v>
                </c:pt>
                <c:pt idx="181">
                  <c:v>1</c:v>
                </c:pt>
                <c:pt idx="182">
                  <c:v>1</c:v>
                </c:pt>
                <c:pt idx="183">
                  <c:v>0</c:v>
                </c:pt>
                <c:pt idx="184">
                  <c:v>1</c:v>
                </c:pt>
                <c:pt idx="185">
                  <c:v>0</c:v>
                </c:pt>
                <c:pt idx="186">
                  <c:v>0</c:v>
                </c:pt>
                <c:pt idx="187">
                  <c:v>0</c:v>
                </c:pt>
                <c:pt idx="188">
                  <c:v>0</c:v>
                </c:pt>
                <c:pt idx="189">
                  <c:v>2</c:v>
                </c:pt>
                <c:pt idx="190">
                  <c:v>1</c:v>
                </c:pt>
                <c:pt idx="191">
                  <c:v>0</c:v>
                </c:pt>
                <c:pt idx="192">
                  <c:v>1</c:v>
                </c:pt>
                <c:pt idx="193">
                  <c:v>0</c:v>
                </c:pt>
                <c:pt idx="194">
                  <c:v>1</c:v>
                </c:pt>
                <c:pt idx="195">
                  <c:v>1</c:v>
                </c:pt>
                <c:pt idx="196">
                  <c:v>0</c:v>
                </c:pt>
                <c:pt idx="197">
                  <c:v>1</c:v>
                </c:pt>
                <c:pt idx="198">
                  <c:v>1</c:v>
                </c:pt>
                <c:pt idx="199">
                  <c:v>0</c:v>
                </c:pt>
                <c:pt idx="200">
                  <c:v>1</c:v>
                </c:pt>
                <c:pt idx="201">
                  <c:v>0</c:v>
                </c:pt>
                <c:pt idx="202">
                  <c:v>0</c:v>
                </c:pt>
                <c:pt idx="203">
                  <c:v>1</c:v>
                </c:pt>
                <c:pt idx="204">
                  <c:v>1</c:v>
                </c:pt>
                <c:pt idx="205">
                  <c:v>0</c:v>
                </c:pt>
                <c:pt idx="206">
                  <c:v>0</c:v>
                </c:pt>
                <c:pt idx="207">
                  <c:v>0</c:v>
                </c:pt>
                <c:pt idx="208">
                  <c:v>1</c:v>
                </c:pt>
                <c:pt idx="209">
                  <c:v>0</c:v>
                </c:pt>
                <c:pt idx="210">
                  <c:v>1</c:v>
                </c:pt>
                <c:pt idx="211">
                  <c:v>1</c:v>
                </c:pt>
              </c:numCache>
            </c:numRef>
          </c:val>
          <c:extLst>
            <c:ext xmlns:c16="http://schemas.microsoft.com/office/drawing/2014/chart" uri="{C3380CC4-5D6E-409C-BE32-E72D297353CC}">
              <c16:uniqueId val="{00000000-AB33-4E4F-8DBA-51FA4B1BE831}"/>
            </c:ext>
          </c:extLst>
        </c:ser>
        <c:dLbls>
          <c:showLegendKey val="0"/>
          <c:showVal val="0"/>
          <c:showCatName val="0"/>
          <c:showSerName val="0"/>
          <c:showPercent val="0"/>
          <c:showBubbleSize val="0"/>
        </c:dLbls>
        <c:gapWidth val="219"/>
        <c:overlap val="-27"/>
        <c:axId val="467834576"/>
        <c:axId val="467838184"/>
      </c:barChart>
      <c:dateAx>
        <c:axId val="46783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38184"/>
        <c:crosses val="autoZero"/>
        <c:auto val="1"/>
        <c:lblOffset val="100"/>
        <c:baseTimeUnit val="days"/>
      </c:dateAx>
      <c:valAx>
        <c:axId val="46783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3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13</c:v>
                </c:pt>
                <c:pt idx="2">
                  <c:v>14</c:v>
                </c:pt>
                <c:pt idx="3">
                  <c:v>17</c:v>
                </c:pt>
                <c:pt idx="4">
                  <c:v>15</c:v>
                </c:pt>
                <c:pt idx="5">
                  <c:v>13</c:v>
                </c:pt>
                <c:pt idx="6">
                  <c:v>9</c:v>
                </c:pt>
              </c:numCache>
            </c:numRef>
          </c:val>
          <c:extLst>
            <c:ext xmlns:c16="http://schemas.microsoft.com/office/drawing/2014/chart" uri="{C3380CC4-5D6E-409C-BE32-E72D297353CC}">
              <c16:uniqueId val="{00000000-E018-4875-80E1-FAE3764B5F3B}"/>
            </c:ext>
          </c:extLst>
        </c:ser>
        <c:dLbls>
          <c:showLegendKey val="0"/>
          <c:showVal val="0"/>
          <c:showCatName val="0"/>
          <c:showSerName val="0"/>
          <c:showPercent val="0"/>
          <c:showBubbleSize val="0"/>
        </c:dLbls>
        <c:gapWidth val="219"/>
        <c:overlap val="-27"/>
        <c:axId val="467847368"/>
        <c:axId val="467849008"/>
      </c:barChart>
      <c:catAx>
        <c:axId val="467847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49008"/>
        <c:crosses val="autoZero"/>
        <c:auto val="1"/>
        <c:lblAlgn val="ctr"/>
        <c:lblOffset val="100"/>
        <c:noMultiLvlLbl val="0"/>
      </c:catAx>
      <c:valAx>
        <c:axId val="46784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4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59</c:v>
                </c:pt>
                <c:pt idx="1">
                  <c:v>0</c:v>
                </c:pt>
                <c:pt idx="2">
                  <c:v>0</c:v>
                </c:pt>
                <c:pt idx="3">
                  <c:v>0</c:v>
                </c:pt>
                <c:pt idx="4">
                  <c:v>0</c:v>
                </c:pt>
                <c:pt idx="5">
                  <c:v>28</c:v>
                </c:pt>
                <c:pt idx="6">
                  <c:v>0</c:v>
                </c:pt>
                <c:pt idx="7">
                  <c:v>0</c:v>
                </c:pt>
                <c:pt idx="8">
                  <c:v>0</c:v>
                </c:pt>
                <c:pt idx="9">
                  <c:v>0</c:v>
                </c:pt>
                <c:pt idx="10">
                  <c:v>26</c:v>
                </c:pt>
                <c:pt idx="11">
                  <c:v>0</c:v>
                </c:pt>
                <c:pt idx="12">
                  <c:v>0</c:v>
                </c:pt>
                <c:pt idx="13">
                  <c:v>0</c:v>
                </c:pt>
                <c:pt idx="14">
                  <c:v>48</c:v>
                </c:pt>
                <c:pt idx="15">
                  <c:v>0</c:v>
                </c:pt>
                <c:pt idx="16">
                  <c:v>0</c:v>
                </c:pt>
                <c:pt idx="17">
                  <c:v>0</c:v>
                </c:pt>
                <c:pt idx="18">
                  <c:v>24</c:v>
                </c:pt>
                <c:pt idx="19">
                  <c:v>0</c:v>
                </c:pt>
                <c:pt idx="20">
                  <c:v>0</c:v>
                </c:pt>
                <c:pt idx="21">
                  <c:v>0</c:v>
                </c:pt>
                <c:pt idx="22">
                  <c:v>59</c:v>
                </c:pt>
                <c:pt idx="23">
                  <c:v>39</c:v>
                </c:pt>
                <c:pt idx="24">
                  <c:v>0</c:v>
                </c:pt>
                <c:pt idx="25">
                  <c:v>0</c:v>
                </c:pt>
                <c:pt idx="26">
                  <c:v>29</c:v>
                </c:pt>
                <c:pt idx="27">
                  <c:v>20</c:v>
                </c:pt>
                <c:pt idx="28">
                  <c:v>0</c:v>
                </c:pt>
                <c:pt idx="29">
                  <c:v>0</c:v>
                </c:pt>
                <c:pt idx="30">
                  <c:v>1165</c:v>
                </c:pt>
                <c:pt idx="31">
                  <c:v>31</c:v>
                </c:pt>
                <c:pt idx="32">
                  <c:v>0</c:v>
                </c:pt>
                <c:pt idx="33">
                  <c:v>0</c:v>
                </c:pt>
                <c:pt idx="34">
                  <c:v>0</c:v>
                </c:pt>
                <c:pt idx="35">
                  <c:v>0</c:v>
                </c:pt>
                <c:pt idx="36">
                  <c:v>55</c:v>
                </c:pt>
                <c:pt idx="37">
                  <c:v>30</c:v>
                </c:pt>
                <c:pt idx="38">
                  <c:v>0</c:v>
                </c:pt>
                <c:pt idx="39">
                  <c:v>99</c:v>
                </c:pt>
                <c:pt idx="40">
                  <c:v>38</c:v>
                </c:pt>
                <c:pt idx="41">
                  <c:v>25</c:v>
                </c:pt>
                <c:pt idx="42">
                  <c:v>0</c:v>
                </c:pt>
                <c:pt idx="43">
                  <c:v>0</c:v>
                </c:pt>
                <c:pt idx="44">
                  <c:v>37</c:v>
                </c:pt>
                <c:pt idx="45">
                  <c:v>36</c:v>
                </c:pt>
                <c:pt idx="46">
                  <c:v>0</c:v>
                </c:pt>
                <c:pt idx="47">
                  <c:v>109</c:v>
                </c:pt>
                <c:pt idx="48">
                  <c:v>42</c:v>
                </c:pt>
                <c:pt idx="49">
                  <c:v>0</c:v>
                </c:pt>
                <c:pt idx="50">
                  <c:v>0</c:v>
                </c:pt>
                <c:pt idx="51">
                  <c:v>48</c:v>
                </c:pt>
                <c:pt idx="52">
                  <c:v>75</c:v>
                </c:pt>
                <c:pt idx="53">
                  <c:v>0</c:v>
                </c:pt>
                <c:pt idx="54">
                  <c:v>21</c:v>
                </c:pt>
                <c:pt idx="55">
                  <c:v>0</c:v>
                </c:pt>
                <c:pt idx="56">
                  <c:v>0</c:v>
                </c:pt>
                <c:pt idx="57">
                  <c:v>49</c:v>
                </c:pt>
                <c:pt idx="58">
                  <c:v>156</c:v>
                </c:pt>
                <c:pt idx="59">
                  <c:v>33</c:v>
                </c:pt>
                <c:pt idx="60">
                  <c:v>0</c:v>
                </c:pt>
                <c:pt idx="61">
                  <c:v>22</c:v>
                </c:pt>
                <c:pt idx="62">
                  <c:v>0</c:v>
                </c:pt>
                <c:pt idx="63">
                  <c:v>105</c:v>
                </c:pt>
                <c:pt idx="64">
                  <c:v>0</c:v>
                </c:pt>
                <c:pt idx="65">
                  <c:v>1358</c:v>
                </c:pt>
                <c:pt idx="66">
                  <c:v>115</c:v>
                </c:pt>
                <c:pt idx="67">
                  <c:v>33</c:v>
                </c:pt>
                <c:pt idx="68">
                  <c:v>1169</c:v>
                </c:pt>
                <c:pt idx="69">
                  <c:v>0</c:v>
                </c:pt>
                <c:pt idx="70">
                  <c:v>0</c:v>
                </c:pt>
                <c:pt idx="71">
                  <c:v>192</c:v>
                </c:pt>
                <c:pt idx="72">
                  <c:v>0</c:v>
                </c:pt>
                <c:pt idx="73">
                  <c:v>0</c:v>
                </c:pt>
                <c:pt idx="74">
                  <c:v>0</c:v>
                </c:pt>
                <c:pt idx="75">
                  <c:v>0</c:v>
                </c:pt>
                <c:pt idx="76">
                  <c:v>160</c:v>
                </c:pt>
                <c:pt idx="77">
                  <c:v>0</c:v>
                </c:pt>
                <c:pt idx="78">
                  <c:v>0</c:v>
                </c:pt>
                <c:pt idx="79">
                  <c:v>0</c:v>
                </c:pt>
                <c:pt idx="80">
                  <c:v>162</c:v>
                </c:pt>
                <c:pt idx="81">
                  <c:v>0</c:v>
                </c:pt>
                <c:pt idx="82">
                  <c:v>26</c:v>
                </c:pt>
                <c:pt idx="83">
                  <c:v>0</c:v>
                </c:pt>
                <c:pt idx="84">
                  <c:v>0</c:v>
                </c:pt>
                <c:pt idx="85">
                  <c:v>0</c:v>
                </c:pt>
                <c:pt idx="86">
                  <c:v>0</c:v>
                </c:pt>
                <c:pt idx="87">
                  <c:v>0</c:v>
                </c:pt>
                <c:pt idx="88">
                  <c:v>155</c:v>
                </c:pt>
                <c:pt idx="89">
                  <c:v>0</c:v>
                </c:pt>
                <c:pt idx="90">
                  <c:v>1328</c:v>
                </c:pt>
                <c:pt idx="91">
                  <c:v>0</c:v>
                </c:pt>
                <c:pt idx="92">
                  <c:v>0</c:v>
                </c:pt>
                <c:pt idx="93">
                  <c:v>0</c:v>
                </c:pt>
                <c:pt idx="94">
                  <c:v>14</c:v>
                </c:pt>
                <c:pt idx="95">
                  <c:v>0</c:v>
                </c:pt>
                <c:pt idx="96">
                  <c:v>77</c:v>
                </c:pt>
                <c:pt idx="97">
                  <c:v>0</c:v>
                </c:pt>
                <c:pt idx="98">
                  <c:v>0</c:v>
                </c:pt>
                <c:pt idx="99">
                  <c:v>183</c:v>
                </c:pt>
                <c:pt idx="100">
                  <c:v>0</c:v>
                </c:pt>
                <c:pt idx="101">
                  <c:v>0</c:v>
                </c:pt>
                <c:pt idx="102">
                  <c:v>85</c:v>
                </c:pt>
                <c:pt idx="103">
                  <c:v>0</c:v>
                </c:pt>
                <c:pt idx="104">
                  <c:v>0</c:v>
                </c:pt>
                <c:pt idx="105">
                  <c:v>472</c:v>
                </c:pt>
                <c:pt idx="106">
                  <c:v>409</c:v>
                </c:pt>
                <c:pt idx="107">
                  <c:v>451</c:v>
                </c:pt>
                <c:pt idx="108">
                  <c:v>0</c:v>
                </c:pt>
                <c:pt idx="109">
                  <c:v>0</c:v>
                </c:pt>
                <c:pt idx="110">
                  <c:v>539</c:v>
                </c:pt>
                <c:pt idx="111">
                  <c:v>246</c:v>
                </c:pt>
                <c:pt idx="112">
                  <c:v>0</c:v>
                </c:pt>
                <c:pt idx="113">
                  <c:v>217</c:v>
                </c:pt>
                <c:pt idx="114">
                  <c:v>236</c:v>
                </c:pt>
                <c:pt idx="115">
                  <c:v>136</c:v>
                </c:pt>
                <c:pt idx="116">
                  <c:v>0</c:v>
                </c:pt>
                <c:pt idx="117">
                  <c:v>99</c:v>
                </c:pt>
                <c:pt idx="118">
                  <c:v>0</c:v>
                </c:pt>
                <c:pt idx="119">
                  <c:v>293</c:v>
                </c:pt>
                <c:pt idx="120">
                  <c:v>249</c:v>
                </c:pt>
                <c:pt idx="121">
                  <c:v>0</c:v>
                </c:pt>
                <c:pt idx="122">
                  <c:v>590</c:v>
                </c:pt>
                <c:pt idx="123">
                  <c:v>0</c:v>
                </c:pt>
                <c:pt idx="124">
                  <c:v>187</c:v>
                </c:pt>
                <c:pt idx="125">
                  <c:v>186</c:v>
                </c:pt>
                <c:pt idx="126">
                  <c:v>0</c:v>
                </c:pt>
                <c:pt idx="127">
                  <c:v>4555</c:v>
                </c:pt>
                <c:pt idx="128">
                  <c:v>0</c:v>
                </c:pt>
                <c:pt idx="129">
                  <c:v>0</c:v>
                </c:pt>
                <c:pt idx="130">
                  <c:v>594</c:v>
                </c:pt>
                <c:pt idx="131">
                  <c:v>0</c:v>
                </c:pt>
                <c:pt idx="132">
                  <c:v>605</c:v>
                </c:pt>
                <c:pt idx="133">
                  <c:v>0</c:v>
                </c:pt>
                <c:pt idx="134">
                  <c:v>0</c:v>
                </c:pt>
                <c:pt idx="135">
                  <c:v>161</c:v>
                </c:pt>
                <c:pt idx="136">
                  <c:v>0</c:v>
                </c:pt>
                <c:pt idx="137">
                  <c:v>0</c:v>
                </c:pt>
                <c:pt idx="138">
                  <c:v>0</c:v>
                </c:pt>
                <c:pt idx="139">
                  <c:v>0</c:v>
                </c:pt>
                <c:pt idx="140">
                  <c:v>1100</c:v>
                </c:pt>
                <c:pt idx="141">
                  <c:v>0</c:v>
                </c:pt>
                <c:pt idx="142">
                  <c:v>274</c:v>
                </c:pt>
                <c:pt idx="143">
                  <c:v>0</c:v>
                </c:pt>
                <c:pt idx="144">
                  <c:v>0</c:v>
                </c:pt>
                <c:pt idx="145">
                  <c:v>137</c:v>
                </c:pt>
                <c:pt idx="146">
                  <c:v>0</c:v>
                </c:pt>
                <c:pt idx="147">
                  <c:v>0</c:v>
                </c:pt>
                <c:pt idx="148">
                  <c:v>526</c:v>
                </c:pt>
                <c:pt idx="149">
                  <c:v>0</c:v>
                </c:pt>
                <c:pt idx="150">
                  <c:v>52</c:v>
                </c:pt>
                <c:pt idx="151">
                  <c:v>178</c:v>
                </c:pt>
                <c:pt idx="152">
                  <c:v>94</c:v>
                </c:pt>
                <c:pt idx="153">
                  <c:v>0</c:v>
                </c:pt>
                <c:pt idx="154">
                  <c:v>201</c:v>
                </c:pt>
                <c:pt idx="155">
                  <c:v>0</c:v>
                </c:pt>
                <c:pt idx="156">
                  <c:v>82</c:v>
                </c:pt>
                <c:pt idx="157">
                  <c:v>0</c:v>
                </c:pt>
                <c:pt idx="158">
                  <c:v>0</c:v>
                </c:pt>
                <c:pt idx="159">
                  <c:v>540</c:v>
                </c:pt>
                <c:pt idx="160">
                  <c:v>4346</c:v>
                </c:pt>
                <c:pt idx="161">
                  <c:v>0</c:v>
                </c:pt>
                <c:pt idx="162">
                  <c:v>808</c:v>
                </c:pt>
                <c:pt idx="163">
                  <c:v>0</c:v>
                </c:pt>
                <c:pt idx="164">
                  <c:v>0</c:v>
                </c:pt>
                <c:pt idx="165">
                  <c:v>210</c:v>
                </c:pt>
                <c:pt idx="166">
                  <c:v>0</c:v>
                </c:pt>
                <c:pt idx="167">
                  <c:v>278</c:v>
                </c:pt>
                <c:pt idx="168">
                  <c:v>1281</c:v>
                </c:pt>
                <c:pt idx="169">
                  <c:v>0</c:v>
                </c:pt>
                <c:pt idx="170">
                  <c:v>0</c:v>
                </c:pt>
                <c:pt idx="171">
                  <c:v>83</c:v>
                </c:pt>
                <c:pt idx="172">
                  <c:v>0</c:v>
                </c:pt>
                <c:pt idx="173">
                  <c:v>0</c:v>
                </c:pt>
                <c:pt idx="174">
                  <c:v>103</c:v>
                </c:pt>
                <c:pt idx="175">
                  <c:v>21</c:v>
                </c:pt>
                <c:pt idx="176">
                  <c:v>564</c:v>
                </c:pt>
                <c:pt idx="177">
                  <c:v>45</c:v>
                </c:pt>
                <c:pt idx="178">
                  <c:v>0</c:v>
                </c:pt>
                <c:pt idx="179">
                  <c:v>0</c:v>
                </c:pt>
                <c:pt idx="180">
                  <c:v>53</c:v>
                </c:pt>
                <c:pt idx="181">
                  <c:v>45</c:v>
                </c:pt>
                <c:pt idx="182">
                  <c:v>4249</c:v>
                </c:pt>
                <c:pt idx="183">
                  <c:v>0</c:v>
                </c:pt>
                <c:pt idx="184">
                  <c:v>34</c:v>
                </c:pt>
                <c:pt idx="185">
                  <c:v>0</c:v>
                </c:pt>
                <c:pt idx="186">
                  <c:v>0</c:v>
                </c:pt>
                <c:pt idx="187">
                  <c:v>0</c:v>
                </c:pt>
                <c:pt idx="188">
                  <c:v>0</c:v>
                </c:pt>
                <c:pt idx="189">
                  <c:v>28</c:v>
                </c:pt>
                <c:pt idx="190">
                  <c:v>320</c:v>
                </c:pt>
                <c:pt idx="191">
                  <c:v>0</c:v>
                </c:pt>
                <c:pt idx="192">
                  <c:v>132</c:v>
                </c:pt>
                <c:pt idx="193">
                  <c:v>0</c:v>
                </c:pt>
                <c:pt idx="194">
                  <c:v>904</c:v>
                </c:pt>
                <c:pt idx="195">
                  <c:v>228</c:v>
                </c:pt>
                <c:pt idx="196">
                  <c:v>0</c:v>
                </c:pt>
                <c:pt idx="197">
                  <c:v>23</c:v>
                </c:pt>
                <c:pt idx="198">
                  <c:v>556</c:v>
                </c:pt>
                <c:pt idx="199">
                  <c:v>0</c:v>
                </c:pt>
                <c:pt idx="200">
                  <c:v>198</c:v>
                </c:pt>
                <c:pt idx="201">
                  <c:v>0</c:v>
                </c:pt>
                <c:pt idx="202">
                  <c:v>0</c:v>
                </c:pt>
                <c:pt idx="203">
                  <c:v>33</c:v>
                </c:pt>
                <c:pt idx="204">
                  <c:v>117</c:v>
                </c:pt>
                <c:pt idx="205">
                  <c:v>0</c:v>
                </c:pt>
                <c:pt idx="206">
                  <c:v>0</c:v>
                </c:pt>
                <c:pt idx="207">
                  <c:v>0</c:v>
                </c:pt>
                <c:pt idx="208">
                  <c:v>35</c:v>
                </c:pt>
                <c:pt idx="209">
                  <c:v>0</c:v>
                </c:pt>
                <c:pt idx="210">
                  <c:v>40</c:v>
                </c:pt>
                <c:pt idx="211">
                  <c:v>210</c:v>
                </c:pt>
              </c:numCache>
            </c:numRef>
          </c:val>
          <c:extLst>
            <c:ext xmlns:c16="http://schemas.microsoft.com/office/drawing/2014/chart" uri="{C3380CC4-5D6E-409C-BE32-E72D297353CC}">
              <c16:uniqueId val="{00000000-CA88-4E0E-827C-909493E65873}"/>
            </c:ext>
          </c:extLst>
        </c:ser>
        <c:dLbls>
          <c:showLegendKey val="0"/>
          <c:showVal val="0"/>
          <c:showCatName val="0"/>
          <c:showSerName val="0"/>
          <c:showPercent val="0"/>
          <c:showBubbleSize val="0"/>
        </c:dLbls>
        <c:gapWidth val="219"/>
        <c:overlap val="-27"/>
        <c:axId val="467845728"/>
        <c:axId val="467844088"/>
      </c:barChart>
      <c:dateAx>
        <c:axId val="46784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44088"/>
        <c:crosses val="autoZero"/>
        <c:auto val="1"/>
        <c:lblOffset val="100"/>
        <c:baseTimeUnit val="days"/>
      </c:dateAx>
      <c:valAx>
        <c:axId val="46784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4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1.9095042820877599</c:v>
                </c:pt>
                <c:pt idx="1">
                  <c:v>4.9003135119128096</c:v>
                </c:pt>
                <c:pt idx="2">
                  <c:v>4.7577203113231201</c:v>
                </c:pt>
                <c:pt idx="3">
                  <c:v>4.3252450365031798</c:v>
                </c:pt>
                <c:pt idx="4">
                  <c:v>2.6066337489887599</c:v>
                </c:pt>
                <c:pt idx="5">
                  <c:v>0.95598601749744105</c:v>
                </c:pt>
                <c:pt idx="6">
                  <c:v>1.4654875814805499</c:v>
                </c:pt>
              </c:numCache>
            </c:numRef>
          </c:val>
          <c:extLst>
            <c:ext xmlns:c16="http://schemas.microsoft.com/office/drawing/2014/chart" uri="{C3380CC4-5D6E-409C-BE32-E72D297353CC}">
              <c16:uniqueId val="{00000000-14C5-4758-A284-6CD98593DA72}"/>
            </c:ext>
          </c:extLst>
        </c:ser>
        <c:dLbls>
          <c:showLegendKey val="0"/>
          <c:showVal val="0"/>
          <c:showCatName val="0"/>
          <c:showSerName val="0"/>
          <c:showPercent val="0"/>
          <c:showBubbleSize val="0"/>
        </c:dLbls>
        <c:gapWidth val="219"/>
        <c:overlap val="-27"/>
        <c:axId val="467862128"/>
        <c:axId val="467856224"/>
      </c:barChart>
      <c:catAx>
        <c:axId val="46786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56224"/>
        <c:crosses val="autoZero"/>
        <c:auto val="1"/>
        <c:lblAlgn val="ctr"/>
        <c:lblOffset val="100"/>
        <c:noMultiLvlLbl val="0"/>
      </c:catAx>
      <c:valAx>
        <c:axId val="46785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6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1</c:v>
                </c:pt>
              </c:numCache>
            </c:numRef>
          </c:val>
          <c:extLst>
            <c:ext xmlns:c16="http://schemas.microsoft.com/office/drawing/2014/chart" uri="{C3380CC4-5D6E-409C-BE32-E72D297353CC}">
              <c16:uniqueId val="{00000000-F691-4E1B-AE5A-1B4D76D02B05}"/>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8</c:v>
                </c:pt>
              </c:numCache>
            </c:numRef>
          </c:val>
          <c:extLst>
            <c:ext xmlns:c16="http://schemas.microsoft.com/office/drawing/2014/chart" uri="{C3380CC4-5D6E-409C-BE32-E72D297353CC}">
              <c16:uniqueId val="{00000001-F691-4E1B-AE5A-1B4D76D02B0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63</c:v>
                </c:pt>
              </c:numCache>
            </c:numRef>
          </c:val>
          <c:extLst>
            <c:ext xmlns:c16="http://schemas.microsoft.com/office/drawing/2014/chart" uri="{C3380CC4-5D6E-409C-BE32-E72D297353CC}">
              <c16:uniqueId val="{00000002-F691-4E1B-AE5A-1B4D76D02B05}"/>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16</c:v>
                </c:pt>
              </c:numCache>
            </c:numRef>
          </c:val>
          <c:extLst>
            <c:ext xmlns:c16="http://schemas.microsoft.com/office/drawing/2014/chart" uri="{C3380CC4-5D6E-409C-BE32-E72D297353CC}">
              <c16:uniqueId val="{00000003-F691-4E1B-AE5A-1B4D76D02B05}"/>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11</c:v>
                </c:pt>
              </c:numCache>
            </c:numRef>
          </c:val>
          <c:extLst>
            <c:ext xmlns:c16="http://schemas.microsoft.com/office/drawing/2014/chart" uri="{C3380CC4-5D6E-409C-BE32-E72D297353CC}">
              <c16:uniqueId val="{00000004-F691-4E1B-AE5A-1B4D76D02B05}"/>
            </c:ext>
          </c:extLst>
        </c:ser>
        <c:dLbls>
          <c:showLegendKey val="0"/>
          <c:showVal val="0"/>
          <c:showCatName val="0"/>
          <c:showSerName val="0"/>
          <c:showPercent val="0"/>
          <c:showBubbleSize val="0"/>
        </c:dLbls>
        <c:gapWidth val="150"/>
        <c:overlap val="100"/>
        <c:axId val="467860160"/>
        <c:axId val="467854256"/>
      </c:barChart>
      <c:catAx>
        <c:axId val="46786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54256"/>
        <c:crosses val="autoZero"/>
        <c:auto val="1"/>
        <c:lblAlgn val="ctr"/>
        <c:lblOffset val="100"/>
        <c:noMultiLvlLbl val="0"/>
      </c:catAx>
      <c:valAx>
        <c:axId val="467854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6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2.38784370477569</c:v>
                </c:pt>
                <c:pt idx="1">
                  <c:v>3.78044970586385</c:v>
                </c:pt>
                <c:pt idx="2">
                  <c:v>16.309910746852399</c:v>
                </c:pt>
                <c:pt idx="3">
                  <c:v>8.2817827165468092</c:v>
                </c:pt>
                <c:pt idx="4">
                  <c:v>1.7929785806630301</c:v>
                </c:pt>
              </c:numCache>
            </c:numRef>
          </c:val>
          <c:extLst>
            <c:ext xmlns:c16="http://schemas.microsoft.com/office/drawing/2014/chart" uri="{C3380CC4-5D6E-409C-BE32-E72D297353CC}">
              <c16:uniqueId val="{00000000-A9BC-4D4B-9804-6CEF31CF5714}"/>
            </c:ext>
          </c:extLst>
        </c:ser>
        <c:dLbls>
          <c:showLegendKey val="0"/>
          <c:showVal val="0"/>
          <c:showCatName val="0"/>
          <c:showSerName val="0"/>
          <c:showPercent val="0"/>
          <c:showBubbleSize val="0"/>
        </c:dLbls>
        <c:gapWidth val="219"/>
        <c:overlap val="-27"/>
        <c:axId val="467861472"/>
        <c:axId val="467861800"/>
      </c:barChart>
      <c:catAx>
        <c:axId val="467861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61800"/>
        <c:crosses val="autoZero"/>
        <c:auto val="1"/>
        <c:lblAlgn val="ctr"/>
        <c:lblOffset val="100"/>
        <c:noMultiLvlLbl val="0"/>
      </c:catAx>
      <c:valAx>
        <c:axId val="46786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6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2385</c:v>
                </c:pt>
              </c:numCache>
            </c:numRef>
          </c:val>
          <c:extLst>
            <c:ext xmlns:c16="http://schemas.microsoft.com/office/drawing/2014/chart" uri="{C3380CC4-5D6E-409C-BE32-E72D297353CC}">
              <c16:uniqueId val="{00000000-CD2C-410A-8468-D402E0677123}"/>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5512</c:v>
                </c:pt>
              </c:numCache>
            </c:numRef>
          </c:val>
          <c:extLst>
            <c:ext xmlns:c16="http://schemas.microsoft.com/office/drawing/2014/chart" uri="{C3380CC4-5D6E-409C-BE32-E72D297353CC}">
              <c16:uniqueId val="{00000001-CD2C-410A-8468-D402E0677123}"/>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17885</c:v>
                </c:pt>
              </c:numCache>
            </c:numRef>
          </c:val>
          <c:extLst>
            <c:ext xmlns:c16="http://schemas.microsoft.com/office/drawing/2014/chart" uri="{C3380CC4-5D6E-409C-BE32-E72D297353CC}">
              <c16:uniqueId val="{00000002-CD2C-410A-8468-D402E0677123}"/>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47433</c:v>
                </c:pt>
              </c:numCache>
            </c:numRef>
          </c:val>
          <c:extLst>
            <c:ext xmlns:c16="http://schemas.microsoft.com/office/drawing/2014/chart" uri="{C3380CC4-5D6E-409C-BE32-E72D297353CC}">
              <c16:uniqueId val="{00000003-CD2C-410A-8468-D402E0677123}"/>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3632</c:v>
                </c:pt>
              </c:numCache>
            </c:numRef>
          </c:val>
          <c:extLst>
            <c:ext xmlns:c16="http://schemas.microsoft.com/office/drawing/2014/chart" uri="{C3380CC4-5D6E-409C-BE32-E72D297353CC}">
              <c16:uniqueId val="{00000004-CD2C-410A-8468-D402E0677123}"/>
            </c:ext>
          </c:extLst>
        </c:ser>
        <c:dLbls>
          <c:showLegendKey val="0"/>
          <c:showVal val="0"/>
          <c:showCatName val="0"/>
          <c:showSerName val="0"/>
          <c:showPercent val="0"/>
          <c:showBubbleSize val="0"/>
        </c:dLbls>
        <c:gapWidth val="219"/>
        <c:overlap val="-27"/>
        <c:axId val="467864424"/>
        <c:axId val="467865080"/>
      </c:barChart>
      <c:catAx>
        <c:axId val="467864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65080"/>
        <c:crosses val="autoZero"/>
        <c:auto val="1"/>
        <c:lblAlgn val="ctr"/>
        <c:lblOffset val="100"/>
        <c:noMultiLvlLbl val="0"/>
      </c:catAx>
      <c:valAx>
        <c:axId val="46786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6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309148</c:v>
                </c:pt>
              </c:numCache>
            </c:numRef>
          </c:val>
          <c:extLst>
            <c:ext xmlns:c16="http://schemas.microsoft.com/office/drawing/2014/chart" uri="{C3380CC4-5D6E-409C-BE32-E72D297353CC}">
              <c16:uniqueId val="{00000000-32C7-4E99-B030-73A0B1BE5C18}"/>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12376</c:v>
                </c:pt>
              </c:numCache>
            </c:numRef>
          </c:val>
          <c:extLst>
            <c:ext xmlns:c16="http://schemas.microsoft.com/office/drawing/2014/chart" uri="{C3380CC4-5D6E-409C-BE32-E72D297353CC}">
              <c16:uniqueId val="{00000001-32C7-4E99-B030-73A0B1BE5C18}"/>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97039</c:v>
                </c:pt>
              </c:numCache>
            </c:numRef>
          </c:val>
          <c:extLst>
            <c:ext xmlns:c16="http://schemas.microsoft.com/office/drawing/2014/chart" uri="{C3380CC4-5D6E-409C-BE32-E72D297353CC}">
              <c16:uniqueId val="{00000002-32C7-4E99-B030-73A0B1BE5C18}"/>
            </c:ext>
          </c:extLst>
        </c:ser>
        <c:dLbls>
          <c:showLegendKey val="0"/>
          <c:showVal val="0"/>
          <c:showCatName val="0"/>
          <c:showSerName val="0"/>
          <c:showPercent val="0"/>
          <c:showBubbleSize val="0"/>
        </c:dLbls>
        <c:gapWidth val="219"/>
        <c:overlap val="-27"/>
        <c:axId val="467803416"/>
        <c:axId val="467807680"/>
      </c:barChart>
      <c:catAx>
        <c:axId val="467803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07680"/>
        <c:crosses val="autoZero"/>
        <c:auto val="1"/>
        <c:lblAlgn val="ctr"/>
        <c:lblOffset val="100"/>
        <c:noMultiLvlLbl val="0"/>
      </c:catAx>
      <c:valAx>
        <c:axId val="46780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03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44</c:v>
                </c:pt>
                <c:pt idx="27">
                  <c:v>7</c:v>
                </c:pt>
                <c:pt idx="28">
                  <c:v>1</c:v>
                </c:pt>
                <c:pt idx="29">
                  <c:v>13</c:v>
                </c:pt>
                <c:pt idx="30">
                  <c:v>31</c:v>
                </c:pt>
                <c:pt idx="31">
                  <c:v>150</c:v>
                </c:pt>
                <c:pt idx="32">
                  <c:v>58</c:v>
                </c:pt>
                <c:pt idx="33">
                  <c:v>43</c:v>
                </c:pt>
                <c:pt idx="34">
                  <c:v>32</c:v>
                </c:pt>
                <c:pt idx="35">
                  <c:v>25</c:v>
                </c:pt>
                <c:pt idx="36">
                  <c:v>182</c:v>
                </c:pt>
                <c:pt idx="37">
                  <c:v>34</c:v>
                </c:pt>
                <c:pt idx="38">
                  <c:v>18</c:v>
                </c:pt>
                <c:pt idx="39">
                  <c:v>37</c:v>
                </c:pt>
                <c:pt idx="40">
                  <c:v>18</c:v>
                </c:pt>
                <c:pt idx="41">
                  <c:v>17</c:v>
                </c:pt>
                <c:pt idx="42">
                  <c:v>15</c:v>
                </c:pt>
                <c:pt idx="43">
                  <c:v>13</c:v>
                </c:pt>
                <c:pt idx="44">
                  <c:v>21</c:v>
                </c:pt>
                <c:pt idx="45">
                  <c:v>17</c:v>
                </c:pt>
                <c:pt idx="46">
                  <c:v>13</c:v>
                </c:pt>
                <c:pt idx="47">
                  <c:v>18</c:v>
                </c:pt>
                <c:pt idx="48">
                  <c:v>5</c:v>
                </c:pt>
                <c:pt idx="49">
                  <c:v>15</c:v>
                </c:pt>
                <c:pt idx="50">
                  <c:v>22</c:v>
                </c:pt>
                <c:pt idx="51">
                  <c:v>12</c:v>
                </c:pt>
                <c:pt idx="52">
                  <c:v>9</c:v>
                </c:pt>
                <c:pt idx="53">
                  <c:v>16</c:v>
                </c:pt>
                <c:pt idx="54">
                  <c:v>9</c:v>
                </c:pt>
                <c:pt idx="55">
                  <c:v>10</c:v>
                </c:pt>
                <c:pt idx="56">
                  <c:v>7</c:v>
                </c:pt>
                <c:pt idx="57">
                  <c:v>15</c:v>
                </c:pt>
                <c:pt idx="58">
                  <c:v>12</c:v>
                </c:pt>
                <c:pt idx="59">
                  <c:v>2</c:v>
                </c:pt>
                <c:pt idx="60">
                  <c:v>2</c:v>
                </c:pt>
                <c:pt idx="61">
                  <c:v>3</c:v>
                </c:pt>
                <c:pt idx="62">
                  <c:v>3</c:v>
                </c:pt>
                <c:pt idx="63">
                  <c:v>6</c:v>
                </c:pt>
                <c:pt idx="64">
                  <c:v>1</c:v>
                </c:pt>
                <c:pt idx="65">
                  <c:v>4</c:v>
                </c:pt>
                <c:pt idx="66">
                  <c:v>7</c:v>
                </c:pt>
                <c:pt idx="67">
                  <c:v>9</c:v>
                </c:pt>
                <c:pt idx="68">
                  <c:v>14</c:v>
                </c:pt>
                <c:pt idx="69">
                  <c:v>10</c:v>
                </c:pt>
                <c:pt idx="70">
                  <c:v>15</c:v>
                </c:pt>
                <c:pt idx="71">
                  <c:v>23</c:v>
                </c:pt>
                <c:pt idx="72">
                  <c:v>13</c:v>
                </c:pt>
                <c:pt idx="73">
                  <c:v>10</c:v>
                </c:pt>
                <c:pt idx="74">
                  <c:v>10</c:v>
                </c:pt>
                <c:pt idx="75">
                  <c:v>7</c:v>
                </c:pt>
                <c:pt idx="76">
                  <c:v>1</c:v>
                </c:pt>
                <c:pt idx="77">
                  <c:v>13</c:v>
                </c:pt>
                <c:pt idx="78">
                  <c:v>10</c:v>
                </c:pt>
                <c:pt idx="79">
                  <c:v>11</c:v>
                </c:pt>
                <c:pt idx="80">
                  <c:v>14</c:v>
                </c:pt>
                <c:pt idx="81">
                  <c:v>3</c:v>
                </c:pt>
                <c:pt idx="82">
                  <c:v>6</c:v>
                </c:pt>
                <c:pt idx="83">
                  <c:v>3</c:v>
                </c:pt>
                <c:pt idx="84">
                  <c:v>2</c:v>
                </c:pt>
                <c:pt idx="85">
                  <c:v>5</c:v>
                </c:pt>
                <c:pt idx="86">
                  <c:v>1</c:v>
                </c:pt>
                <c:pt idx="87">
                  <c:v>4</c:v>
                </c:pt>
                <c:pt idx="88">
                  <c:v>14</c:v>
                </c:pt>
                <c:pt idx="89">
                  <c:v>98</c:v>
                </c:pt>
                <c:pt idx="90">
                  <c:v>36</c:v>
                </c:pt>
                <c:pt idx="91">
                  <c:v>38</c:v>
                </c:pt>
                <c:pt idx="92">
                  <c:v>42</c:v>
                </c:pt>
                <c:pt idx="93">
                  <c:v>37</c:v>
                </c:pt>
                <c:pt idx="94">
                  <c:v>46</c:v>
                </c:pt>
                <c:pt idx="95">
                  <c:v>59</c:v>
                </c:pt>
                <c:pt idx="96">
                  <c:v>241</c:v>
                </c:pt>
                <c:pt idx="97">
                  <c:v>60</c:v>
                </c:pt>
                <c:pt idx="98">
                  <c:v>40</c:v>
                </c:pt>
                <c:pt idx="99">
                  <c:v>49</c:v>
                </c:pt>
                <c:pt idx="100">
                  <c:v>27</c:v>
                </c:pt>
                <c:pt idx="101">
                  <c:v>17</c:v>
                </c:pt>
                <c:pt idx="102">
                  <c:v>12</c:v>
                </c:pt>
                <c:pt idx="103">
                  <c:v>12</c:v>
                </c:pt>
                <c:pt idx="104">
                  <c:v>12</c:v>
                </c:pt>
                <c:pt idx="105">
                  <c:v>22</c:v>
                </c:pt>
                <c:pt idx="106">
                  <c:v>19</c:v>
                </c:pt>
                <c:pt idx="107">
                  <c:v>11</c:v>
                </c:pt>
                <c:pt idx="108">
                  <c:v>12</c:v>
                </c:pt>
                <c:pt idx="109">
                  <c:v>13</c:v>
                </c:pt>
                <c:pt idx="110">
                  <c:v>13</c:v>
                </c:pt>
                <c:pt idx="111">
                  <c:v>19</c:v>
                </c:pt>
                <c:pt idx="112">
                  <c:v>14</c:v>
                </c:pt>
                <c:pt idx="113">
                  <c:v>4</c:v>
                </c:pt>
                <c:pt idx="114">
                  <c:v>12</c:v>
                </c:pt>
                <c:pt idx="115">
                  <c:v>10</c:v>
                </c:pt>
                <c:pt idx="116">
                  <c:v>9</c:v>
                </c:pt>
                <c:pt idx="117">
                  <c:v>16</c:v>
                </c:pt>
                <c:pt idx="118">
                  <c:v>15</c:v>
                </c:pt>
                <c:pt idx="119">
                  <c:v>3</c:v>
                </c:pt>
                <c:pt idx="120">
                  <c:v>16</c:v>
                </c:pt>
                <c:pt idx="121">
                  <c:v>10</c:v>
                </c:pt>
                <c:pt idx="122">
                  <c:v>17</c:v>
                </c:pt>
                <c:pt idx="123">
                  <c:v>11</c:v>
                </c:pt>
                <c:pt idx="124">
                  <c:v>7</c:v>
                </c:pt>
                <c:pt idx="125">
                  <c:v>7</c:v>
                </c:pt>
                <c:pt idx="126">
                  <c:v>5</c:v>
                </c:pt>
                <c:pt idx="127">
                  <c:v>97</c:v>
                </c:pt>
                <c:pt idx="128">
                  <c:v>25</c:v>
                </c:pt>
                <c:pt idx="129">
                  <c:v>26</c:v>
                </c:pt>
                <c:pt idx="130">
                  <c:v>41</c:v>
                </c:pt>
                <c:pt idx="131">
                  <c:v>21</c:v>
                </c:pt>
                <c:pt idx="132">
                  <c:v>14</c:v>
                </c:pt>
                <c:pt idx="133">
                  <c:v>15</c:v>
                </c:pt>
                <c:pt idx="134">
                  <c:v>10</c:v>
                </c:pt>
                <c:pt idx="135">
                  <c:v>17</c:v>
                </c:pt>
                <c:pt idx="136">
                  <c:v>10</c:v>
                </c:pt>
                <c:pt idx="137">
                  <c:v>17</c:v>
                </c:pt>
                <c:pt idx="138">
                  <c:v>6</c:v>
                </c:pt>
                <c:pt idx="139">
                  <c:v>10</c:v>
                </c:pt>
                <c:pt idx="140">
                  <c:v>7</c:v>
                </c:pt>
                <c:pt idx="141">
                  <c:v>11</c:v>
                </c:pt>
                <c:pt idx="142">
                  <c:v>12</c:v>
                </c:pt>
                <c:pt idx="143">
                  <c:v>10</c:v>
                </c:pt>
                <c:pt idx="144">
                  <c:v>8</c:v>
                </c:pt>
                <c:pt idx="145">
                  <c:v>605</c:v>
                </c:pt>
                <c:pt idx="146">
                  <c:v>191</c:v>
                </c:pt>
                <c:pt idx="147">
                  <c:v>189</c:v>
                </c:pt>
                <c:pt idx="148">
                  <c:v>158</c:v>
                </c:pt>
                <c:pt idx="149">
                  <c:v>45</c:v>
                </c:pt>
                <c:pt idx="150">
                  <c:v>366</c:v>
                </c:pt>
                <c:pt idx="151">
                  <c:v>79</c:v>
                </c:pt>
                <c:pt idx="152">
                  <c:v>49</c:v>
                </c:pt>
                <c:pt idx="153">
                  <c:v>41</c:v>
                </c:pt>
                <c:pt idx="154">
                  <c:v>62</c:v>
                </c:pt>
                <c:pt idx="155">
                  <c:v>39</c:v>
                </c:pt>
                <c:pt idx="156">
                  <c:v>12</c:v>
                </c:pt>
                <c:pt idx="157">
                  <c:v>16</c:v>
                </c:pt>
                <c:pt idx="158">
                  <c:v>20</c:v>
                </c:pt>
                <c:pt idx="159">
                  <c:v>23</c:v>
                </c:pt>
                <c:pt idx="160">
                  <c:v>177</c:v>
                </c:pt>
                <c:pt idx="161">
                  <c:v>94</c:v>
                </c:pt>
                <c:pt idx="162">
                  <c:v>76</c:v>
                </c:pt>
                <c:pt idx="163">
                  <c:v>26</c:v>
                </c:pt>
                <c:pt idx="164">
                  <c:v>32</c:v>
                </c:pt>
                <c:pt idx="165">
                  <c:v>28</c:v>
                </c:pt>
                <c:pt idx="166">
                  <c:v>10</c:v>
                </c:pt>
                <c:pt idx="167">
                  <c:v>13</c:v>
                </c:pt>
                <c:pt idx="168">
                  <c:v>25</c:v>
                </c:pt>
                <c:pt idx="169">
                  <c:v>25</c:v>
                </c:pt>
                <c:pt idx="170">
                  <c:v>10</c:v>
                </c:pt>
                <c:pt idx="171">
                  <c:v>16</c:v>
                </c:pt>
                <c:pt idx="172">
                  <c:v>21</c:v>
                </c:pt>
                <c:pt idx="173">
                  <c:v>18</c:v>
                </c:pt>
                <c:pt idx="174">
                  <c:v>383</c:v>
                </c:pt>
                <c:pt idx="175">
                  <c:v>335</c:v>
                </c:pt>
                <c:pt idx="176">
                  <c:v>95</c:v>
                </c:pt>
                <c:pt idx="177">
                  <c:v>207</c:v>
                </c:pt>
                <c:pt idx="178">
                  <c:v>134</c:v>
                </c:pt>
                <c:pt idx="179">
                  <c:v>51</c:v>
                </c:pt>
                <c:pt idx="180">
                  <c:v>27</c:v>
                </c:pt>
                <c:pt idx="181">
                  <c:v>22</c:v>
                </c:pt>
                <c:pt idx="182">
                  <c:v>62</c:v>
                </c:pt>
                <c:pt idx="183">
                  <c:v>56</c:v>
                </c:pt>
                <c:pt idx="184">
                  <c:v>226</c:v>
                </c:pt>
                <c:pt idx="185">
                  <c:v>288</c:v>
                </c:pt>
                <c:pt idx="186">
                  <c:v>286</c:v>
                </c:pt>
                <c:pt idx="187">
                  <c:v>269</c:v>
                </c:pt>
                <c:pt idx="188">
                  <c:v>242</c:v>
                </c:pt>
                <c:pt idx="189">
                  <c:v>574</c:v>
                </c:pt>
                <c:pt idx="190">
                  <c:v>190</c:v>
                </c:pt>
                <c:pt idx="191">
                  <c:v>39</c:v>
                </c:pt>
                <c:pt idx="192">
                  <c:v>38</c:v>
                </c:pt>
                <c:pt idx="193">
                  <c:v>31</c:v>
                </c:pt>
                <c:pt idx="194">
                  <c:v>32</c:v>
                </c:pt>
                <c:pt idx="195">
                  <c:v>43</c:v>
                </c:pt>
                <c:pt idx="196">
                  <c:v>22</c:v>
                </c:pt>
                <c:pt idx="197">
                  <c:v>16</c:v>
                </c:pt>
                <c:pt idx="198">
                  <c:v>27</c:v>
                </c:pt>
                <c:pt idx="199">
                  <c:v>10</c:v>
                </c:pt>
                <c:pt idx="200">
                  <c:v>10</c:v>
                </c:pt>
                <c:pt idx="201">
                  <c:v>11</c:v>
                </c:pt>
                <c:pt idx="202">
                  <c:v>9</c:v>
                </c:pt>
                <c:pt idx="203">
                  <c:v>10</c:v>
                </c:pt>
                <c:pt idx="204">
                  <c:v>11</c:v>
                </c:pt>
                <c:pt idx="205">
                  <c:v>4</c:v>
                </c:pt>
                <c:pt idx="206">
                  <c:v>11</c:v>
                </c:pt>
                <c:pt idx="207">
                  <c:v>12</c:v>
                </c:pt>
                <c:pt idx="208">
                  <c:v>7</c:v>
                </c:pt>
                <c:pt idx="209">
                  <c:v>10</c:v>
                </c:pt>
                <c:pt idx="210">
                  <c:v>6</c:v>
                </c:pt>
                <c:pt idx="211">
                  <c:v>3</c:v>
                </c:pt>
              </c:numCache>
            </c:numRef>
          </c:val>
          <c:extLst>
            <c:ext xmlns:c16="http://schemas.microsoft.com/office/drawing/2014/chart" uri="{C3380CC4-5D6E-409C-BE32-E72D297353CC}">
              <c16:uniqueId val="{00000000-4556-4498-9AD3-4C3C1AD44CD0}"/>
            </c:ext>
          </c:extLst>
        </c:ser>
        <c:dLbls>
          <c:showLegendKey val="0"/>
          <c:showVal val="0"/>
          <c:showCatName val="0"/>
          <c:showSerName val="0"/>
          <c:showPercent val="0"/>
          <c:showBubbleSize val="0"/>
        </c:dLbls>
        <c:gapWidth val="219"/>
        <c:overlap val="-27"/>
        <c:axId val="467808336"/>
        <c:axId val="467803744"/>
      </c:barChart>
      <c:dateAx>
        <c:axId val="46780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03744"/>
        <c:crosses val="autoZero"/>
        <c:auto val="1"/>
        <c:lblOffset val="100"/>
        <c:baseTimeUnit val="days"/>
      </c:dateAx>
      <c:valAx>
        <c:axId val="46780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0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1818989</c:v>
                </c:pt>
              </c:numCache>
            </c:numRef>
          </c:val>
          <c:extLst>
            <c:ext xmlns:c16="http://schemas.microsoft.com/office/drawing/2014/chart" uri="{C3380CC4-5D6E-409C-BE32-E72D297353CC}">
              <c16:uniqueId val="{00000000-B4D4-475B-AB3F-0C37147CA6AC}"/>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1040256</c:v>
                </c:pt>
              </c:numCache>
            </c:numRef>
          </c:val>
          <c:extLst>
            <c:ext xmlns:c16="http://schemas.microsoft.com/office/drawing/2014/chart" uri="{C3380CC4-5D6E-409C-BE32-E72D297353CC}">
              <c16:uniqueId val="{00000001-B4D4-475B-AB3F-0C37147CA6AC}"/>
            </c:ext>
          </c:extLst>
        </c:ser>
        <c:dLbls>
          <c:showLegendKey val="0"/>
          <c:showVal val="0"/>
          <c:showCatName val="0"/>
          <c:showSerName val="0"/>
          <c:showPercent val="0"/>
          <c:showBubbleSize val="0"/>
        </c:dLbls>
        <c:gapWidth val="150"/>
        <c:overlap val="100"/>
        <c:axId val="467801448"/>
        <c:axId val="467802432"/>
      </c:barChart>
      <c:catAx>
        <c:axId val="467801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02432"/>
        <c:crosses val="autoZero"/>
        <c:auto val="1"/>
        <c:lblAlgn val="ctr"/>
        <c:lblOffset val="100"/>
        <c:noMultiLvlLbl val="0"/>
      </c:catAx>
      <c:valAx>
        <c:axId val="4678024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0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64</c:v>
                </c:pt>
                <c:pt idx="1">
                  <c:v>11</c:v>
                </c:pt>
                <c:pt idx="2">
                  <c:v>10</c:v>
                </c:pt>
                <c:pt idx="3">
                  <c:v>4</c:v>
                </c:pt>
                <c:pt idx="4">
                  <c:v>2</c:v>
                </c:pt>
                <c:pt idx="5">
                  <c:v>16</c:v>
                </c:pt>
                <c:pt idx="6">
                  <c:v>57</c:v>
                </c:pt>
                <c:pt idx="7">
                  <c:v>37</c:v>
                </c:pt>
                <c:pt idx="8">
                  <c:v>17</c:v>
                </c:pt>
                <c:pt idx="9">
                  <c:v>12</c:v>
                </c:pt>
                <c:pt idx="10">
                  <c:v>13</c:v>
                </c:pt>
                <c:pt idx="11">
                  <c:v>2</c:v>
                </c:pt>
                <c:pt idx="12">
                  <c:v>1</c:v>
                </c:pt>
                <c:pt idx="13">
                  <c:v>9</c:v>
                </c:pt>
                <c:pt idx="14">
                  <c:v>24</c:v>
                </c:pt>
                <c:pt idx="15">
                  <c:v>11</c:v>
                </c:pt>
                <c:pt idx="16">
                  <c:v>5</c:v>
                </c:pt>
                <c:pt idx="17">
                  <c:v>4</c:v>
                </c:pt>
                <c:pt idx="18">
                  <c:v>6</c:v>
                </c:pt>
                <c:pt idx="19">
                  <c:v>15</c:v>
                </c:pt>
                <c:pt idx="20">
                  <c:v>4</c:v>
                </c:pt>
                <c:pt idx="21">
                  <c:v>4</c:v>
                </c:pt>
                <c:pt idx="22">
                  <c:v>16</c:v>
                </c:pt>
                <c:pt idx="23">
                  <c:v>9</c:v>
                </c:pt>
                <c:pt idx="24">
                  <c:v>11</c:v>
                </c:pt>
                <c:pt idx="25">
                  <c:v>4</c:v>
                </c:pt>
                <c:pt idx="26">
                  <c:v>16</c:v>
                </c:pt>
                <c:pt idx="27">
                  <c:v>6</c:v>
                </c:pt>
                <c:pt idx="28">
                  <c:v>12</c:v>
                </c:pt>
                <c:pt idx="29">
                  <c:v>14</c:v>
                </c:pt>
                <c:pt idx="30">
                  <c:v>180</c:v>
                </c:pt>
                <c:pt idx="31">
                  <c:v>47</c:v>
                </c:pt>
                <c:pt idx="32">
                  <c:v>84</c:v>
                </c:pt>
                <c:pt idx="33">
                  <c:v>146</c:v>
                </c:pt>
                <c:pt idx="34">
                  <c:v>134</c:v>
                </c:pt>
                <c:pt idx="35">
                  <c:v>80</c:v>
                </c:pt>
                <c:pt idx="36">
                  <c:v>91</c:v>
                </c:pt>
                <c:pt idx="37">
                  <c:v>93</c:v>
                </c:pt>
                <c:pt idx="38">
                  <c:v>134</c:v>
                </c:pt>
                <c:pt idx="39">
                  <c:v>55</c:v>
                </c:pt>
                <c:pt idx="40">
                  <c:v>48</c:v>
                </c:pt>
                <c:pt idx="41">
                  <c:v>50</c:v>
                </c:pt>
                <c:pt idx="42">
                  <c:v>53</c:v>
                </c:pt>
                <c:pt idx="43">
                  <c:v>31</c:v>
                </c:pt>
                <c:pt idx="44">
                  <c:v>51</c:v>
                </c:pt>
                <c:pt idx="45">
                  <c:v>50</c:v>
                </c:pt>
                <c:pt idx="46">
                  <c:v>37</c:v>
                </c:pt>
                <c:pt idx="47">
                  <c:v>52</c:v>
                </c:pt>
                <c:pt idx="48">
                  <c:v>37</c:v>
                </c:pt>
                <c:pt idx="49">
                  <c:v>57</c:v>
                </c:pt>
                <c:pt idx="50">
                  <c:v>46</c:v>
                </c:pt>
                <c:pt idx="51">
                  <c:v>37</c:v>
                </c:pt>
                <c:pt idx="52">
                  <c:v>29</c:v>
                </c:pt>
                <c:pt idx="53">
                  <c:v>104</c:v>
                </c:pt>
                <c:pt idx="54">
                  <c:v>41</c:v>
                </c:pt>
                <c:pt idx="55">
                  <c:v>38</c:v>
                </c:pt>
                <c:pt idx="56">
                  <c:v>55</c:v>
                </c:pt>
                <c:pt idx="57">
                  <c:v>37</c:v>
                </c:pt>
                <c:pt idx="58">
                  <c:v>36</c:v>
                </c:pt>
                <c:pt idx="59">
                  <c:v>21</c:v>
                </c:pt>
                <c:pt idx="60">
                  <c:v>16</c:v>
                </c:pt>
                <c:pt idx="61">
                  <c:v>16</c:v>
                </c:pt>
                <c:pt idx="62">
                  <c:v>15</c:v>
                </c:pt>
                <c:pt idx="63">
                  <c:v>10</c:v>
                </c:pt>
                <c:pt idx="64">
                  <c:v>13</c:v>
                </c:pt>
                <c:pt idx="65">
                  <c:v>31</c:v>
                </c:pt>
                <c:pt idx="66">
                  <c:v>34</c:v>
                </c:pt>
                <c:pt idx="67">
                  <c:v>54</c:v>
                </c:pt>
                <c:pt idx="68">
                  <c:v>66</c:v>
                </c:pt>
                <c:pt idx="69">
                  <c:v>51</c:v>
                </c:pt>
                <c:pt idx="70">
                  <c:v>76</c:v>
                </c:pt>
                <c:pt idx="71">
                  <c:v>79</c:v>
                </c:pt>
                <c:pt idx="72">
                  <c:v>62</c:v>
                </c:pt>
                <c:pt idx="73">
                  <c:v>45</c:v>
                </c:pt>
                <c:pt idx="74">
                  <c:v>34</c:v>
                </c:pt>
                <c:pt idx="75">
                  <c:v>47</c:v>
                </c:pt>
                <c:pt idx="76">
                  <c:v>51</c:v>
                </c:pt>
                <c:pt idx="77">
                  <c:v>65</c:v>
                </c:pt>
                <c:pt idx="78">
                  <c:v>43</c:v>
                </c:pt>
                <c:pt idx="79">
                  <c:v>56</c:v>
                </c:pt>
                <c:pt idx="80">
                  <c:v>58</c:v>
                </c:pt>
                <c:pt idx="81">
                  <c:v>47</c:v>
                </c:pt>
                <c:pt idx="82">
                  <c:v>30</c:v>
                </c:pt>
                <c:pt idx="83">
                  <c:v>34</c:v>
                </c:pt>
                <c:pt idx="84">
                  <c:v>37</c:v>
                </c:pt>
                <c:pt idx="85">
                  <c:v>38</c:v>
                </c:pt>
                <c:pt idx="86">
                  <c:v>30</c:v>
                </c:pt>
                <c:pt idx="87">
                  <c:v>22</c:v>
                </c:pt>
                <c:pt idx="88">
                  <c:v>85</c:v>
                </c:pt>
                <c:pt idx="89">
                  <c:v>364</c:v>
                </c:pt>
                <c:pt idx="90">
                  <c:v>160</c:v>
                </c:pt>
                <c:pt idx="91">
                  <c:v>217</c:v>
                </c:pt>
                <c:pt idx="92">
                  <c:v>209</c:v>
                </c:pt>
                <c:pt idx="93">
                  <c:v>199</c:v>
                </c:pt>
                <c:pt idx="94">
                  <c:v>187</c:v>
                </c:pt>
                <c:pt idx="95">
                  <c:v>197</c:v>
                </c:pt>
                <c:pt idx="96">
                  <c:v>152</c:v>
                </c:pt>
                <c:pt idx="97">
                  <c:v>197</c:v>
                </c:pt>
                <c:pt idx="98">
                  <c:v>168</c:v>
                </c:pt>
                <c:pt idx="99">
                  <c:v>163</c:v>
                </c:pt>
                <c:pt idx="100">
                  <c:v>149</c:v>
                </c:pt>
                <c:pt idx="101">
                  <c:v>113</c:v>
                </c:pt>
                <c:pt idx="102">
                  <c:v>137</c:v>
                </c:pt>
                <c:pt idx="103">
                  <c:v>85</c:v>
                </c:pt>
                <c:pt idx="104">
                  <c:v>113</c:v>
                </c:pt>
                <c:pt idx="105">
                  <c:v>145</c:v>
                </c:pt>
                <c:pt idx="106">
                  <c:v>149</c:v>
                </c:pt>
                <c:pt idx="107">
                  <c:v>127</c:v>
                </c:pt>
                <c:pt idx="108">
                  <c:v>97</c:v>
                </c:pt>
                <c:pt idx="109">
                  <c:v>152</c:v>
                </c:pt>
                <c:pt idx="110">
                  <c:v>135</c:v>
                </c:pt>
                <c:pt idx="111">
                  <c:v>118</c:v>
                </c:pt>
                <c:pt idx="112">
                  <c:v>128</c:v>
                </c:pt>
                <c:pt idx="113">
                  <c:v>101</c:v>
                </c:pt>
                <c:pt idx="114">
                  <c:v>110</c:v>
                </c:pt>
                <c:pt idx="115">
                  <c:v>106</c:v>
                </c:pt>
                <c:pt idx="116">
                  <c:v>98</c:v>
                </c:pt>
                <c:pt idx="117">
                  <c:v>96</c:v>
                </c:pt>
                <c:pt idx="118">
                  <c:v>98</c:v>
                </c:pt>
                <c:pt idx="119">
                  <c:v>84</c:v>
                </c:pt>
                <c:pt idx="120">
                  <c:v>158</c:v>
                </c:pt>
                <c:pt idx="121">
                  <c:v>120</c:v>
                </c:pt>
                <c:pt idx="122">
                  <c:v>159</c:v>
                </c:pt>
                <c:pt idx="123">
                  <c:v>93</c:v>
                </c:pt>
                <c:pt idx="124">
                  <c:v>104</c:v>
                </c:pt>
                <c:pt idx="125">
                  <c:v>115</c:v>
                </c:pt>
                <c:pt idx="126">
                  <c:v>84</c:v>
                </c:pt>
                <c:pt idx="127">
                  <c:v>934</c:v>
                </c:pt>
                <c:pt idx="128">
                  <c:v>351</c:v>
                </c:pt>
                <c:pt idx="129">
                  <c:v>190</c:v>
                </c:pt>
                <c:pt idx="130">
                  <c:v>339</c:v>
                </c:pt>
                <c:pt idx="131">
                  <c:v>279</c:v>
                </c:pt>
                <c:pt idx="132">
                  <c:v>174</c:v>
                </c:pt>
                <c:pt idx="133">
                  <c:v>143</c:v>
                </c:pt>
                <c:pt idx="134">
                  <c:v>138</c:v>
                </c:pt>
                <c:pt idx="135">
                  <c:v>155</c:v>
                </c:pt>
                <c:pt idx="136">
                  <c:v>98</c:v>
                </c:pt>
                <c:pt idx="137">
                  <c:v>102</c:v>
                </c:pt>
                <c:pt idx="138">
                  <c:v>97</c:v>
                </c:pt>
                <c:pt idx="139">
                  <c:v>108</c:v>
                </c:pt>
                <c:pt idx="140">
                  <c:v>165</c:v>
                </c:pt>
                <c:pt idx="141">
                  <c:v>137</c:v>
                </c:pt>
                <c:pt idx="142">
                  <c:v>115</c:v>
                </c:pt>
                <c:pt idx="143">
                  <c:v>109</c:v>
                </c:pt>
                <c:pt idx="144">
                  <c:v>102</c:v>
                </c:pt>
                <c:pt idx="145">
                  <c:v>71</c:v>
                </c:pt>
                <c:pt idx="146">
                  <c:v>105</c:v>
                </c:pt>
                <c:pt idx="147">
                  <c:v>68</c:v>
                </c:pt>
                <c:pt idx="148">
                  <c:v>108</c:v>
                </c:pt>
                <c:pt idx="149">
                  <c:v>77</c:v>
                </c:pt>
                <c:pt idx="150">
                  <c:v>82</c:v>
                </c:pt>
                <c:pt idx="151">
                  <c:v>80</c:v>
                </c:pt>
                <c:pt idx="152">
                  <c:v>107</c:v>
                </c:pt>
                <c:pt idx="153">
                  <c:v>135</c:v>
                </c:pt>
                <c:pt idx="154">
                  <c:v>108</c:v>
                </c:pt>
                <c:pt idx="155">
                  <c:v>81</c:v>
                </c:pt>
                <c:pt idx="156">
                  <c:v>55</c:v>
                </c:pt>
                <c:pt idx="157">
                  <c:v>87</c:v>
                </c:pt>
                <c:pt idx="158">
                  <c:v>53</c:v>
                </c:pt>
                <c:pt idx="159">
                  <c:v>115</c:v>
                </c:pt>
                <c:pt idx="160">
                  <c:v>936</c:v>
                </c:pt>
                <c:pt idx="161">
                  <c:v>435</c:v>
                </c:pt>
                <c:pt idx="162">
                  <c:v>328</c:v>
                </c:pt>
                <c:pt idx="163">
                  <c:v>159</c:v>
                </c:pt>
                <c:pt idx="164">
                  <c:v>174</c:v>
                </c:pt>
                <c:pt idx="165">
                  <c:v>134</c:v>
                </c:pt>
                <c:pt idx="166">
                  <c:v>120</c:v>
                </c:pt>
                <c:pt idx="167">
                  <c:v>124</c:v>
                </c:pt>
                <c:pt idx="168">
                  <c:v>186</c:v>
                </c:pt>
                <c:pt idx="169">
                  <c:v>155</c:v>
                </c:pt>
                <c:pt idx="170">
                  <c:v>119</c:v>
                </c:pt>
                <c:pt idx="171">
                  <c:v>101</c:v>
                </c:pt>
                <c:pt idx="172">
                  <c:v>152</c:v>
                </c:pt>
                <c:pt idx="173">
                  <c:v>105</c:v>
                </c:pt>
                <c:pt idx="174">
                  <c:v>159</c:v>
                </c:pt>
                <c:pt idx="175">
                  <c:v>120</c:v>
                </c:pt>
                <c:pt idx="176">
                  <c:v>112</c:v>
                </c:pt>
                <c:pt idx="177">
                  <c:v>126</c:v>
                </c:pt>
                <c:pt idx="178">
                  <c:v>108</c:v>
                </c:pt>
                <c:pt idx="179">
                  <c:v>100</c:v>
                </c:pt>
                <c:pt idx="180">
                  <c:v>72</c:v>
                </c:pt>
                <c:pt idx="181">
                  <c:v>157</c:v>
                </c:pt>
                <c:pt idx="182">
                  <c:v>309</c:v>
                </c:pt>
                <c:pt idx="183">
                  <c:v>378</c:v>
                </c:pt>
                <c:pt idx="184">
                  <c:v>271</c:v>
                </c:pt>
                <c:pt idx="185">
                  <c:v>411</c:v>
                </c:pt>
                <c:pt idx="186">
                  <c:v>387</c:v>
                </c:pt>
                <c:pt idx="187">
                  <c:v>228</c:v>
                </c:pt>
                <c:pt idx="188">
                  <c:v>205</c:v>
                </c:pt>
                <c:pt idx="189">
                  <c:v>154</c:v>
                </c:pt>
                <c:pt idx="190">
                  <c:v>189</c:v>
                </c:pt>
                <c:pt idx="191">
                  <c:v>111</c:v>
                </c:pt>
                <c:pt idx="192">
                  <c:v>124</c:v>
                </c:pt>
                <c:pt idx="193">
                  <c:v>109</c:v>
                </c:pt>
                <c:pt idx="194">
                  <c:v>163</c:v>
                </c:pt>
                <c:pt idx="195">
                  <c:v>261</c:v>
                </c:pt>
                <c:pt idx="196">
                  <c:v>146</c:v>
                </c:pt>
                <c:pt idx="197">
                  <c:v>124</c:v>
                </c:pt>
                <c:pt idx="198">
                  <c:v>171</c:v>
                </c:pt>
                <c:pt idx="199">
                  <c:v>110</c:v>
                </c:pt>
                <c:pt idx="200">
                  <c:v>127</c:v>
                </c:pt>
                <c:pt idx="201">
                  <c:v>110</c:v>
                </c:pt>
                <c:pt idx="202">
                  <c:v>116</c:v>
                </c:pt>
                <c:pt idx="203">
                  <c:v>114</c:v>
                </c:pt>
                <c:pt idx="204">
                  <c:v>144</c:v>
                </c:pt>
                <c:pt idx="205">
                  <c:v>109</c:v>
                </c:pt>
                <c:pt idx="206">
                  <c:v>123</c:v>
                </c:pt>
                <c:pt idx="207">
                  <c:v>127</c:v>
                </c:pt>
                <c:pt idx="208">
                  <c:v>119</c:v>
                </c:pt>
                <c:pt idx="209">
                  <c:v>108</c:v>
                </c:pt>
                <c:pt idx="210">
                  <c:v>74</c:v>
                </c:pt>
                <c:pt idx="211">
                  <c:v>98</c:v>
                </c:pt>
              </c:numCache>
            </c:numRef>
          </c:val>
          <c:extLst>
            <c:ext xmlns:c16="http://schemas.microsoft.com/office/drawing/2014/chart" uri="{C3380CC4-5D6E-409C-BE32-E72D297353CC}">
              <c16:uniqueId val="{00000000-DB3A-43D3-90B8-7F40015E98FE}"/>
            </c:ext>
          </c:extLst>
        </c:ser>
        <c:dLbls>
          <c:showLegendKey val="0"/>
          <c:showVal val="0"/>
          <c:showCatName val="0"/>
          <c:showSerName val="0"/>
          <c:showPercent val="0"/>
          <c:showBubbleSize val="0"/>
        </c:dLbls>
        <c:gapWidth val="219"/>
        <c:overlap val="-27"/>
        <c:axId val="467818832"/>
        <c:axId val="467817520"/>
      </c:barChart>
      <c:dateAx>
        <c:axId val="46781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17520"/>
        <c:crosses val="autoZero"/>
        <c:auto val="1"/>
        <c:lblOffset val="100"/>
        <c:baseTimeUnit val="days"/>
      </c:dateAx>
      <c:valAx>
        <c:axId val="46781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1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2</c:v>
                </c:pt>
                <c:pt idx="165">
                  <c:v>0</c:v>
                </c:pt>
                <c:pt idx="166">
                  <c:v>0</c:v>
                </c:pt>
                <c:pt idx="167">
                  <c:v>0</c:v>
                </c:pt>
                <c:pt idx="168">
                  <c:v>1</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numCache>
            </c:numRef>
          </c:val>
          <c:extLst>
            <c:ext xmlns:c16="http://schemas.microsoft.com/office/drawing/2014/chart" uri="{C3380CC4-5D6E-409C-BE32-E72D297353CC}">
              <c16:uniqueId val="{00000000-9A50-46F6-99FD-00D9806FC85D}"/>
            </c:ext>
          </c:extLst>
        </c:ser>
        <c:dLbls>
          <c:showLegendKey val="0"/>
          <c:showVal val="0"/>
          <c:showCatName val="0"/>
          <c:showSerName val="0"/>
          <c:showPercent val="0"/>
          <c:showBubbleSize val="0"/>
        </c:dLbls>
        <c:gapWidth val="219"/>
        <c:overlap val="-27"/>
        <c:axId val="467817848"/>
        <c:axId val="467819488"/>
      </c:barChart>
      <c:dateAx>
        <c:axId val="467817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19488"/>
        <c:crosses val="autoZero"/>
        <c:auto val="1"/>
        <c:lblOffset val="100"/>
        <c:baseTimeUnit val="days"/>
      </c:dateAx>
      <c:valAx>
        <c:axId val="46781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1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29</c:v>
                </c:pt>
                <c:pt idx="1">
                  <c:v>1250</c:v>
                </c:pt>
                <c:pt idx="2">
                  <c:v>3274</c:v>
                </c:pt>
                <c:pt idx="3">
                  <c:v>3048</c:v>
                </c:pt>
                <c:pt idx="4">
                  <c:v>1938</c:v>
                </c:pt>
                <c:pt idx="5">
                  <c:v>732</c:v>
                </c:pt>
                <c:pt idx="6">
                  <c:v>311</c:v>
                </c:pt>
              </c:numCache>
            </c:numRef>
          </c:val>
          <c:extLst>
            <c:ext xmlns:c16="http://schemas.microsoft.com/office/drawing/2014/chart" uri="{C3380CC4-5D6E-409C-BE32-E72D297353CC}">
              <c16:uniqueId val="{00000000-2028-400A-A2F8-B29626E2833F}"/>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52</c:v>
                </c:pt>
                <c:pt idx="1">
                  <c:v>1541</c:v>
                </c:pt>
                <c:pt idx="2">
                  <c:v>3881</c:v>
                </c:pt>
                <c:pt idx="3">
                  <c:v>3835</c:v>
                </c:pt>
                <c:pt idx="4">
                  <c:v>2369</c:v>
                </c:pt>
                <c:pt idx="5">
                  <c:v>1073</c:v>
                </c:pt>
                <c:pt idx="6">
                  <c:v>450</c:v>
                </c:pt>
              </c:numCache>
            </c:numRef>
          </c:val>
          <c:extLst>
            <c:ext xmlns:c16="http://schemas.microsoft.com/office/drawing/2014/chart" uri="{C3380CC4-5D6E-409C-BE32-E72D297353CC}">
              <c16:uniqueId val="{00000001-2028-400A-A2F8-B29626E2833F}"/>
            </c:ext>
          </c:extLst>
        </c:ser>
        <c:dLbls>
          <c:showLegendKey val="0"/>
          <c:showVal val="0"/>
          <c:showCatName val="0"/>
          <c:showSerName val="0"/>
          <c:showPercent val="0"/>
          <c:showBubbleSize val="0"/>
        </c:dLbls>
        <c:gapWidth val="219"/>
        <c:overlap val="-27"/>
        <c:axId val="467816864"/>
        <c:axId val="467811288"/>
      </c:barChart>
      <c:catAx>
        <c:axId val="467816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11288"/>
        <c:crosses val="autoZero"/>
        <c:auto val="1"/>
        <c:lblAlgn val="ctr"/>
        <c:lblOffset val="100"/>
        <c:noMultiLvlLbl val="0"/>
      </c:catAx>
      <c:valAx>
        <c:axId val="46781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16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9.7571189279732007</c:v>
                </c:pt>
                <c:pt idx="8">
                  <c:v>2.0058626465661602</c:v>
                </c:pt>
                <c:pt idx="9">
                  <c:v>10.2233389168063</c:v>
                </c:pt>
                <c:pt idx="10">
                  <c:v>0.74145235983840796</c:v>
                </c:pt>
                <c:pt idx="11">
                  <c:v>3.4466449896541498</c:v>
                </c:pt>
                <c:pt idx="12">
                  <c:v>1.57910765950967</c:v>
                </c:pt>
                <c:pt idx="13">
                  <c:v>1.9839940442955499</c:v>
                </c:pt>
                <c:pt idx="14">
                  <c:v>4.0926856504745999</c:v>
                </c:pt>
                <c:pt idx="15">
                  <c:v>1.8582495812395301</c:v>
                </c:pt>
                <c:pt idx="16">
                  <c:v>3.5552763819095499</c:v>
                </c:pt>
                <c:pt idx="17">
                  <c:v>3.86097152428811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A36-4141-A4D0-9D8D8B5A197C}"/>
            </c:ext>
          </c:extLst>
        </c:ser>
        <c:dLbls>
          <c:showLegendKey val="0"/>
          <c:showVal val="0"/>
          <c:showCatName val="0"/>
          <c:showSerName val="0"/>
          <c:showPercent val="0"/>
          <c:showBubbleSize val="0"/>
        </c:dLbls>
        <c:smooth val="0"/>
        <c:axId val="467825720"/>
        <c:axId val="467824408"/>
      </c:lineChart>
      <c:catAx>
        <c:axId val="46782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24408"/>
        <c:crosses val="autoZero"/>
        <c:auto val="1"/>
        <c:lblAlgn val="ctr"/>
        <c:lblOffset val="100"/>
        <c:noMultiLvlLbl val="0"/>
      </c:catAx>
      <c:valAx>
        <c:axId val="46782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2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12</c:v>
                </c:pt>
                <c:pt idx="1">
                  <c:v>0</c:v>
                </c:pt>
                <c:pt idx="2">
                  <c:v>0</c:v>
                </c:pt>
                <c:pt idx="3">
                  <c:v>0</c:v>
                </c:pt>
                <c:pt idx="4">
                  <c:v>0</c:v>
                </c:pt>
                <c:pt idx="5">
                  <c:v>1</c:v>
                </c:pt>
                <c:pt idx="6">
                  <c:v>0</c:v>
                </c:pt>
                <c:pt idx="7">
                  <c:v>0</c:v>
                </c:pt>
                <c:pt idx="8">
                  <c:v>0</c:v>
                </c:pt>
                <c:pt idx="9">
                  <c:v>0</c:v>
                </c:pt>
                <c:pt idx="10">
                  <c:v>0</c:v>
                </c:pt>
                <c:pt idx="11">
                  <c:v>0</c:v>
                </c:pt>
                <c:pt idx="12">
                  <c:v>0</c:v>
                </c:pt>
                <c:pt idx="13">
                  <c:v>0</c:v>
                </c:pt>
                <c:pt idx="14">
                  <c:v>6</c:v>
                </c:pt>
                <c:pt idx="15">
                  <c:v>0</c:v>
                </c:pt>
                <c:pt idx="16">
                  <c:v>0</c:v>
                </c:pt>
                <c:pt idx="17">
                  <c:v>0</c:v>
                </c:pt>
                <c:pt idx="18">
                  <c:v>1</c:v>
                </c:pt>
                <c:pt idx="19">
                  <c:v>0</c:v>
                </c:pt>
                <c:pt idx="20">
                  <c:v>0</c:v>
                </c:pt>
                <c:pt idx="21">
                  <c:v>0</c:v>
                </c:pt>
                <c:pt idx="22">
                  <c:v>7</c:v>
                </c:pt>
                <c:pt idx="23">
                  <c:v>4</c:v>
                </c:pt>
                <c:pt idx="24">
                  <c:v>0</c:v>
                </c:pt>
                <c:pt idx="25">
                  <c:v>0</c:v>
                </c:pt>
                <c:pt idx="26">
                  <c:v>5</c:v>
                </c:pt>
                <c:pt idx="27">
                  <c:v>0</c:v>
                </c:pt>
                <c:pt idx="28">
                  <c:v>0</c:v>
                </c:pt>
                <c:pt idx="29">
                  <c:v>0</c:v>
                </c:pt>
                <c:pt idx="30">
                  <c:v>133</c:v>
                </c:pt>
                <c:pt idx="31">
                  <c:v>8</c:v>
                </c:pt>
                <c:pt idx="32">
                  <c:v>0</c:v>
                </c:pt>
                <c:pt idx="33">
                  <c:v>0</c:v>
                </c:pt>
                <c:pt idx="34">
                  <c:v>0</c:v>
                </c:pt>
                <c:pt idx="35">
                  <c:v>0</c:v>
                </c:pt>
                <c:pt idx="36">
                  <c:v>7</c:v>
                </c:pt>
                <c:pt idx="37">
                  <c:v>1</c:v>
                </c:pt>
                <c:pt idx="38">
                  <c:v>0</c:v>
                </c:pt>
                <c:pt idx="39">
                  <c:v>3</c:v>
                </c:pt>
                <c:pt idx="40">
                  <c:v>2</c:v>
                </c:pt>
                <c:pt idx="41">
                  <c:v>2</c:v>
                </c:pt>
                <c:pt idx="42">
                  <c:v>0</c:v>
                </c:pt>
                <c:pt idx="43">
                  <c:v>0</c:v>
                </c:pt>
                <c:pt idx="44">
                  <c:v>1</c:v>
                </c:pt>
                <c:pt idx="45">
                  <c:v>5</c:v>
                </c:pt>
                <c:pt idx="46">
                  <c:v>0</c:v>
                </c:pt>
                <c:pt idx="47">
                  <c:v>4</c:v>
                </c:pt>
                <c:pt idx="48">
                  <c:v>15</c:v>
                </c:pt>
                <c:pt idx="49">
                  <c:v>0</c:v>
                </c:pt>
                <c:pt idx="50">
                  <c:v>0</c:v>
                </c:pt>
                <c:pt idx="51">
                  <c:v>13</c:v>
                </c:pt>
                <c:pt idx="52">
                  <c:v>11</c:v>
                </c:pt>
                <c:pt idx="53">
                  <c:v>0</c:v>
                </c:pt>
                <c:pt idx="54">
                  <c:v>3</c:v>
                </c:pt>
                <c:pt idx="55">
                  <c:v>0</c:v>
                </c:pt>
                <c:pt idx="56">
                  <c:v>0</c:v>
                </c:pt>
                <c:pt idx="57">
                  <c:v>4</c:v>
                </c:pt>
                <c:pt idx="58">
                  <c:v>20</c:v>
                </c:pt>
                <c:pt idx="59">
                  <c:v>2</c:v>
                </c:pt>
                <c:pt idx="60">
                  <c:v>0</c:v>
                </c:pt>
                <c:pt idx="61">
                  <c:v>2</c:v>
                </c:pt>
                <c:pt idx="62">
                  <c:v>0</c:v>
                </c:pt>
                <c:pt idx="63">
                  <c:v>8</c:v>
                </c:pt>
                <c:pt idx="64">
                  <c:v>0</c:v>
                </c:pt>
                <c:pt idx="65">
                  <c:v>147</c:v>
                </c:pt>
                <c:pt idx="66">
                  <c:v>12</c:v>
                </c:pt>
                <c:pt idx="67">
                  <c:v>2</c:v>
                </c:pt>
                <c:pt idx="68">
                  <c:v>852</c:v>
                </c:pt>
                <c:pt idx="69">
                  <c:v>0</c:v>
                </c:pt>
                <c:pt idx="70">
                  <c:v>0</c:v>
                </c:pt>
                <c:pt idx="71">
                  <c:v>35</c:v>
                </c:pt>
                <c:pt idx="72">
                  <c:v>0</c:v>
                </c:pt>
                <c:pt idx="73">
                  <c:v>0</c:v>
                </c:pt>
                <c:pt idx="74">
                  <c:v>0</c:v>
                </c:pt>
                <c:pt idx="75">
                  <c:v>0</c:v>
                </c:pt>
                <c:pt idx="76">
                  <c:v>23</c:v>
                </c:pt>
                <c:pt idx="77">
                  <c:v>0</c:v>
                </c:pt>
                <c:pt idx="78">
                  <c:v>0</c:v>
                </c:pt>
                <c:pt idx="79">
                  <c:v>0</c:v>
                </c:pt>
                <c:pt idx="80">
                  <c:v>9</c:v>
                </c:pt>
                <c:pt idx="81">
                  <c:v>0</c:v>
                </c:pt>
                <c:pt idx="82">
                  <c:v>4</c:v>
                </c:pt>
                <c:pt idx="83">
                  <c:v>0</c:v>
                </c:pt>
                <c:pt idx="84">
                  <c:v>0</c:v>
                </c:pt>
                <c:pt idx="85">
                  <c:v>0</c:v>
                </c:pt>
                <c:pt idx="86">
                  <c:v>0</c:v>
                </c:pt>
                <c:pt idx="87">
                  <c:v>0</c:v>
                </c:pt>
                <c:pt idx="88">
                  <c:v>8</c:v>
                </c:pt>
                <c:pt idx="89">
                  <c:v>0</c:v>
                </c:pt>
                <c:pt idx="90">
                  <c:v>80</c:v>
                </c:pt>
                <c:pt idx="91">
                  <c:v>0</c:v>
                </c:pt>
                <c:pt idx="92">
                  <c:v>0</c:v>
                </c:pt>
                <c:pt idx="93">
                  <c:v>0</c:v>
                </c:pt>
                <c:pt idx="94">
                  <c:v>0</c:v>
                </c:pt>
                <c:pt idx="95">
                  <c:v>0</c:v>
                </c:pt>
                <c:pt idx="96">
                  <c:v>4</c:v>
                </c:pt>
                <c:pt idx="97">
                  <c:v>0</c:v>
                </c:pt>
                <c:pt idx="98">
                  <c:v>0</c:v>
                </c:pt>
                <c:pt idx="99">
                  <c:v>9</c:v>
                </c:pt>
                <c:pt idx="100">
                  <c:v>0</c:v>
                </c:pt>
                <c:pt idx="101">
                  <c:v>0</c:v>
                </c:pt>
                <c:pt idx="102">
                  <c:v>5</c:v>
                </c:pt>
                <c:pt idx="103">
                  <c:v>0</c:v>
                </c:pt>
                <c:pt idx="104">
                  <c:v>0</c:v>
                </c:pt>
                <c:pt idx="105">
                  <c:v>51</c:v>
                </c:pt>
                <c:pt idx="106">
                  <c:v>72</c:v>
                </c:pt>
                <c:pt idx="107">
                  <c:v>48</c:v>
                </c:pt>
                <c:pt idx="108">
                  <c:v>0</c:v>
                </c:pt>
                <c:pt idx="109">
                  <c:v>0</c:v>
                </c:pt>
                <c:pt idx="110">
                  <c:v>55</c:v>
                </c:pt>
                <c:pt idx="111">
                  <c:v>49</c:v>
                </c:pt>
                <c:pt idx="112">
                  <c:v>0</c:v>
                </c:pt>
                <c:pt idx="113">
                  <c:v>27</c:v>
                </c:pt>
                <c:pt idx="114">
                  <c:v>10</c:v>
                </c:pt>
                <c:pt idx="115">
                  <c:v>7</c:v>
                </c:pt>
                <c:pt idx="116">
                  <c:v>0</c:v>
                </c:pt>
                <c:pt idx="117">
                  <c:v>16</c:v>
                </c:pt>
                <c:pt idx="118">
                  <c:v>0</c:v>
                </c:pt>
                <c:pt idx="119">
                  <c:v>23</c:v>
                </c:pt>
                <c:pt idx="120">
                  <c:v>21</c:v>
                </c:pt>
                <c:pt idx="121">
                  <c:v>0</c:v>
                </c:pt>
                <c:pt idx="122">
                  <c:v>168</c:v>
                </c:pt>
                <c:pt idx="123">
                  <c:v>0</c:v>
                </c:pt>
                <c:pt idx="124">
                  <c:v>16</c:v>
                </c:pt>
                <c:pt idx="125">
                  <c:v>37</c:v>
                </c:pt>
                <c:pt idx="126">
                  <c:v>0</c:v>
                </c:pt>
                <c:pt idx="127">
                  <c:v>3073</c:v>
                </c:pt>
                <c:pt idx="128">
                  <c:v>0</c:v>
                </c:pt>
                <c:pt idx="129">
                  <c:v>0</c:v>
                </c:pt>
                <c:pt idx="130">
                  <c:v>275</c:v>
                </c:pt>
                <c:pt idx="131">
                  <c:v>0</c:v>
                </c:pt>
                <c:pt idx="132">
                  <c:v>119</c:v>
                </c:pt>
                <c:pt idx="133">
                  <c:v>0</c:v>
                </c:pt>
                <c:pt idx="134">
                  <c:v>0</c:v>
                </c:pt>
                <c:pt idx="135">
                  <c:v>11</c:v>
                </c:pt>
                <c:pt idx="136">
                  <c:v>0</c:v>
                </c:pt>
                <c:pt idx="137">
                  <c:v>0</c:v>
                </c:pt>
                <c:pt idx="138">
                  <c:v>0</c:v>
                </c:pt>
                <c:pt idx="139">
                  <c:v>0</c:v>
                </c:pt>
                <c:pt idx="140">
                  <c:v>199</c:v>
                </c:pt>
                <c:pt idx="141">
                  <c:v>0</c:v>
                </c:pt>
                <c:pt idx="142">
                  <c:v>65</c:v>
                </c:pt>
                <c:pt idx="143">
                  <c:v>0</c:v>
                </c:pt>
                <c:pt idx="144">
                  <c:v>0</c:v>
                </c:pt>
                <c:pt idx="145">
                  <c:v>33</c:v>
                </c:pt>
                <c:pt idx="146">
                  <c:v>0</c:v>
                </c:pt>
                <c:pt idx="147">
                  <c:v>0</c:v>
                </c:pt>
                <c:pt idx="148">
                  <c:v>57</c:v>
                </c:pt>
                <c:pt idx="149">
                  <c:v>0</c:v>
                </c:pt>
                <c:pt idx="150">
                  <c:v>7</c:v>
                </c:pt>
                <c:pt idx="151">
                  <c:v>23</c:v>
                </c:pt>
                <c:pt idx="152">
                  <c:v>10</c:v>
                </c:pt>
                <c:pt idx="153">
                  <c:v>0</c:v>
                </c:pt>
                <c:pt idx="154">
                  <c:v>4</c:v>
                </c:pt>
                <c:pt idx="155">
                  <c:v>0</c:v>
                </c:pt>
                <c:pt idx="156">
                  <c:v>7</c:v>
                </c:pt>
                <c:pt idx="157">
                  <c:v>0</c:v>
                </c:pt>
                <c:pt idx="158">
                  <c:v>0</c:v>
                </c:pt>
                <c:pt idx="159">
                  <c:v>161</c:v>
                </c:pt>
                <c:pt idx="160">
                  <c:v>2498</c:v>
                </c:pt>
                <c:pt idx="161">
                  <c:v>0</c:v>
                </c:pt>
                <c:pt idx="162">
                  <c:v>238</c:v>
                </c:pt>
                <c:pt idx="163">
                  <c:v>0</c:v>
                </c:pt>
                <c:pt idx="164">
                  <c:v>0</c:v>
                </c:pt>
                <c:pt idx="165">
                  <c:v>17</c:v>
                </c:pt>
                <c:pt idx="166">
                  <c:v>0</c:v>
                </c:pt>
                <c:pt idx="167">
                  <c:v>12</c:v>
                </c:pt>
                <c:pt idx="168">
                  <c:v>592</c:v>
                </c:pt>
                <c:pt idx="169">
                  <c:v>0</c:v>
                </c:pt>
                <c:pt idx="170">
                  <c:v>0</c:v>
                </c:pt>
                <c:pt idx="171">
                  <c:v>6</c:v>
                </c:pt>
                <c:pt idx="172">
                  <c:v>0</c:v>
                </c:pt>
                <c:pt idx="173">
                  <c:v>0</c:v>
                </c:pt>
                <c:pt idx="174">
                  <c:v>17</c:v>
                </c:pt>
                <c:pt idx="175">
                  <c:v>1</c:v>
                </c:pt>
                <c:pt idx="176">
                  <c:v>105</c:v>
                </c:pt>
                <c:pt idx="177">
                  <c:v>1</c:v>
                </c:pt>
                <c:pt idx="178">
                  <c:v>0</c:v>
                </c:pt>
                <c:pt idx="179">
                  <c:v>0</c:v>
                </c:pt>
                <c:pt idx="180">
                  <c:v>4</c:v>
                </c:pt>
                <c:pt idx="181">
                  <c:v>1</c:v>
                </c:pt>
                <c:pt idx="182">
                  <c:v>2526</c:v>
                </c:pt>
                <c:pt idx="183">
                  <c:v>0</c:v>
                </c:pt>
                <c:pt idx="184">
                  <c:v>1</c:v>
                </c:pt>
                <c:pt idx="185">
                  <c:v>0</c:v>
                </c:pt>
                <c:pt idx="186">
                  <c:v>0</c:v>
                </c:pt>
                <c:pt idx="187">
                  <c:v>0</c:v>
                </c:pt>
                <c:pt idx="188">
                  <c:v>0</c:v>
                </c:pt>
                <c:pt idx="189">
                  <c:v>1</c:v>
                </c:pt>
                <c:pt idx="190">
                  <c:v>27</c:v>
                </c:pt>
                <c:pt idx="191">
                  <c:v>0</c:v>
                </c:pt>
                <c:pt idx="192">
                  <c:v>13</c:v>
                </c:pt>
                <c:pt idx="193">
                  <c:v>0</c:v>
                </c:pt>
                <c:pt idx="194">
                  <c:v>305</c:v>
                </c:pt>
                <c:pt idx="195">
                  <c:v>14</c:v>
                </c:pt>
                <c:pt idx="196">
                  <c:v>0</c:v>
                </c:pt>
                <c:pt idx="197">
                  <c:v>1</c:v>
                </c:pt>
                <c:pt idx="198">
                  <c:v>168</c:v>
                </c:pt>
                <c:pt idx="199">
                  <c:v>0</c:v>
                </c:pt>
                <c:pt idx="200">
                  <c:v>35</c:v>
                </c:pt>
                <c:pt idx="201">
                  <c:v>0</c:v>
                </c:pt>
                <c:pt idx="202">
                  <c:v>0</c:v>
                </c:pt>
                <c:pt idx="203">
                  <c:v>2</c:v>
                </c:pt>
                <c:pt idx="204">
                  <c:v>8</c:v>
                </c:pt>
                <c:pt idx="205">
                  <c:v>0</c:v>
                </c:pt>
                <c:pt idx="206">
                  <c:v>0</c:v>
                </c:pt>
                <c:pt idx="207">
                  <c:v>0</c:v>
                </c:pt>
                <c:pt idx="208">
                  <c:v>2</c:v>
                </c:pt>
                <c:pt idx="209">
                  <c:v>0</c:v>
                </c:pt>
                <c:pt idx="210">
                  <c:v>5</c:v>
                </c:pt>
                <c:pt idx="211">
                  <c:v>23</c:v>
                </c:pt>
              </c:numCache>
            </c:numRef>
          </c:val>
          <c:extLst>
            <c:ext xmlns:c16="http://schemas.microsoft.com/office/drawing/2014/chart" uri="{C3380CC4-5D6E-409C-BE32-E72D297353CC}">
              <c16:uniqueId val="{00000000-647B-4B58-B8A9-372C1F96D10D}"/>
            </c:ext>
          </c:extLst>
        </c:ser>
        <c:dLbls>
          <c:showLegendKey val="0"/>
          <c:showVal val="0"/>
          <c:showCatName val="0"/>
          <c:showSerName val="0"/>
          <c:showPercent val="0"/>
          <c:showBubbleSize val="0"/>
        </c:dLbls>
        <c:gapWidth val="219"/>
        <c:overlap val="-27"/>
        <c:axId val="467828344"/>
        <c:axId val="467822112"/>
      </c:barChart>
      <c:dateAx>
        <c:axId val="46782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22112"/>
        <c:crosses val="autoZero"/>
        <c:auto val="1"/>
        <c:lblOffset val="100"/>
        <c:baseTimeUnit val="days"/>
      </c:dateAx>
      <c:valAx>
        <c:axId val="46782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Allsup’s</c:v>
                </c:pt>
              </c:strCache>
            </c:strRef>
          </c:cat>
          <c:val>
            <c:numRef>
              <c:f>Sheet1!$B$2</c:f>
              <c:numCache>
                <c:formatCode>General</c:formatCode>
                <c:ptCount val="1"/>
                <c:pt idx="0">
                  <c:v>44615</c:v>
                </c:pt>
              </c:numCache>
            </c:numRef>
          </c:val>
          <c:extLst>
            <c:ext xmlns:c16="http://schemas.microsoft.com/office/drawing/2014/chart" uri="{C3380CC4-5D6E-409C-BE32-E72D297353CC}">
              <c16:uniqueId val="{00000000-1781-4507-930F-2DAEE97FD62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Allsup’s</c:v>
                </c:pt>
              </c:strCache>
            </c:strRef>
          </c:cat>
          <c:val>
            <c:numRef>
              <c:f>Sheet1!$C$2</c:f>
              <c:numCache>
                <c:formatCode>General</c:formatCode>
                <c:ptCount val="1"/>
                <c:pt idx="0">
                  <c:v>18370</c:v>
                </c:pt>
              </c:numCache>
            </c:numRef>
          </c:val>
          <c:extLst>
            <c:ext xmlns:c16="http://schemas.microsoft.com/office/drawing/2014/chart" uri="{C3380CC4-5D6E-409C-BE32-E72D297353CC}">
              <c16:uniqueId val="{00000001-1781-4507-930F-2DAEE97FD621}"/>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Allsup’s</c:v>
                </c:pt>
              </c:strCache>
            </c:strRef>
          </c:cat>
          <c:val>
            <c:numRef>
              <c:f>Sheet1!$D$2</c:f>
              <c:numCache>
                <c:formatCode>General</c:formatCode>
                <c:ptCount val="1"/>
                <c:pt idx="0">
                  <c:v>563</c:v>
                </c:pt>
              </c:numCache>
            </c:numRef>
          </c:val>
          <c:extLst>
            <c:ext xmlns:c16="http://schemas.microsoft.com/office/drawing/2014/chart" uri="{C3380CC4-5D6E-409C-BE32-E72D297353CC}">
              <c16:uniqueId val="{00000002-1781-4507-930F-2DAEE97FD621}"/>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Allsup’s</c:v>
                </c:pt>
              </c:strCache>
            </c:strRef>
          </c:cat>
          <c:val>
            <c:numRef>
              <c:f>Sheet1!$E$2</c:f>
              <c:numCache>
                <c:formatCode>General</c:formatCode>
                <c:ptCount val="1"/>
                <c:pt idx="0">
                  <c:v>16589</c:v>
                </c:pt>
              </c:numCache>
            </c:numRef>
          </c:val>
          <c:extLst>
            <c:ext xmlns:c16="http://schemas.microsoft.com/office/drawing/2014/chart" uri="{C3380CC4-5D6E-409C-BE32-E72D297353CC}">
              <c16:uniqueId val="{00000003-1781-4507-930F-2DAEE97FD62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Allsup’s</c:v>
                </c:pt>
              </c:strCache>
            </c:strRef>
          </c:cat>
          <c:val>
            <c:numRef>
              <c:f>Sheet1!$F$2</c:f>
              <c:numCache>
                <c:formatCode>General</c:formatCode>
                <c:ptCount val="1"/>
                <c:pt idx="0">
                  <c:v>258</c:v>
                </c:pt>
              </c:numCache>
            </c:numRef>
          </c:val>
          <c:extLst>
            <c:ext xmlns:c16="http://schemas.microsoft.com/office/drawing/2014/chart" uri="{C3380CC4-5D6E-409C-BE32-E72D297353CC}">
              <c16:uniqueId val="{00000004-1781-4507-930F-2DAEE97FD62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Allsup’s</c:v>
                </c:pt>
              </c:strCache>
            </c:strRef>
          </c:cat>
          <c:val>
            <c:numRef>
              <c:f>Sheet1!$G$2</c:f>
              <c:numCache>
                <c:formatCode>General</c:formatCode>
                <c:ptCount val="1"/>
                <c:pt idx="0">
                  <c:v>52</c:v>
                </c:pt>
              </c:numCache>
            </c:numRef>
          </c:val>
          <c:extLst>
            <c:ext xmlns:c16="http://schemas.microsoft.com/office/drawing/2014/chart" uri="{C3380CC4-5D6E-409C-BE32-E72D297353CC}">
              <c16:uniqueId val="{00000005-1781-4507-930F-2DAEE97FD621}"/>
            </c:ext>
          </c:extLst>
        </c:ser>
        <c:dLbls>
          <c:showLegendKey val="0"/>
          <c:showVal val="0"/>
          <c:showCatName val="0"/>
          <c:showSerName val="0"/>
          <c:showPercent val="0"/>
          <c:showBubbleSize val="0"/>
        </c:dLbls>
        <c:gapWidth val="150"/>
        <c:overlap val="100"/>
        <c:axId val="467823424"/>
        <c:axId val="467823752"/>
      </c:barChart>
      <c:catAx>
        <c:axId val="46782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23752"/>
        <c:crosses val="autoZero"/>
        <c:auto val="1"/>
        <c:lblAlgn val="ctr"/>
        <c:lblOffset val="100"/>
        <c:noMultiLvlLbl val="0"/>
      </c:catAx>
      <c:valAx>
        <c:axId val="467823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2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Sheet1!$A$2:$A$11</c:f>
              <c:strCache>
                <c:ptCount val="10"/>
                <c:pt idx="0">
                  <c:v>Ads</c:v>
                </c:pt>
                <c:pt idx="1">
                  <c:v>Your Page</c:v>
                </c:pt>
                <c:pt idx="2">
                  <c:v>News Feed</c:v>
                </c:pt>
                <c:pt idx="3">
                  <c:v>Other</c:v>
                </c:pt>
                <c:pt idx="4">
                  <c:v>Search</c:v>
                </c:pt>
                <c:pt idx="5">
                  <c:v>Page Suggestions</c:v>
                </c:pt>
                <c:pt idx="6">
                  <c:v>Restored Likes from Reactivated Accounts</c:v>
                </c:pt>
                <c:pt idx="7">
                  <c:v>Deactivated or Memorialized Account Removals</c:v>
                </c:pt>
                <c:pt idx="8">
                  <c:v>Suspicious Account Removals</c:v>
                </c:pt>
                <c:pt idx="9">
                  <c:v>Unlikes from Page, Posts, or News Feed</c:v>
                </c:pt>
              </c:strCache>
            </c:strRef>
          </c:cat>
          <c:val>
            <c:numRef>
              <c:f>Sheet1!$B$2:$B$11</c:f>
              <c:numCache>
                <c:formatCode>General</c:formatCode>
                <c:ptCount val="10"/>
                <c:pt idx="0">
                  <c:v>11480</c:v>
                </c:pt>
                <c:pt idx="1">
                  <c:v>6910</c:v>
                </c:pt>
                <c:pt idx="2">
                  <c:v>4945</c:v>
                </c:pt>
                <c:pt idx="3">
                  <c:v>1209</c:v>
                </c:pt>
                <c:pt idx="4">
                  <c:v>97</c:v>
                </c:pt>
                <c:pt idx="5">
                  <c:v>15</c:v>
                </c:pt>
                <c:pt idx="6">
                  <c:v>3</c:v>
                </c:pt>
                <c:pt idx="7">
                  <c:v>-34</c:v>
                </c:pt>
                <c:pt idx="8">
                  <c:v>-60</c:v>
                </c:pt>
                <c:pt idx="9">
                  <c:v>-1117</c:v>
                </c:pt>
              </c:numCache>
            </c:numRef>
          </c:val>
          <c:extLst>
            <c:ext xmlns:c16="http://schemas.microsoft.com/office/drawing/2014/chart" uri="{C3380CC4-5D6E-409C-BE32-E72D297353CC}">
              <c16:uniqueId val="{00000000-FFB9-49EC-B553-5B12877E4069}"/>
            </c:ext>
          </c:extLst>
        </c:ser>
        <c:dLbls>
          <c:showLegendKey val="0"/>
          <c:showVal val="0"/>
          <c:showCatName val="0"/>
          <c:showSerName val="0"/>
          <c:showPercent val="0"/>
          <c:showBubbleSize val="0"/>
        </c:dLbls>
        <c:gapWidth val="182"/>
        <c:axId val="467836872"/>
        <c:axId val="467838512"/>
      </c:barChart>
      <c:catAx>
        <c:axId val="4678368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38512"/>
        <c:crosses val="autoZero"/>
        <c:auto val="1"/>
        <c:lblAlgn val="ctr"/>
        <c:lblOffset val="100"/>
        <c:noMultiLvlLbl val="0"/>
      </c:catAx>
      <c:valAx>
        <c:axId val="4678385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783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74</c:v>
                </c:pt>
                <c:pt idx="1">
                  <c:v>80</c:v>
                </c:pt>
                <c:pt idx="2">
                  <c:v>85</c:v>
                </c:pt>
                <c:pt idx="3">
                  <c:v>87</c:v>
                </c:pt>
                <c:pt idx="4">
                  <c:v>89</c:v>
                </c:pt>
                <c:pt idx="5">
                  <c:v>100</c:v>
                </c:pt>
                <c:pt idx="6">
                  <c:v>117</c:v>
                </c:pt>
                <c:pt idx="7">
                  <c:v>131</c:v>
                </c:pt>
                <c:pt idx="8">
                  <c:v>141</c:v>
                </c:pt>
                <c:pt idx="9">
                  <c:v>143</c:v>
                </c:pt>
                <c:pt idx="10">
                  <c:v>145</c:v>
                </c:pt>
                <c:pt idx="11">
                  <c:v>146</c:v>
                </c:pt>
                <c:pt idx="12">
                  <c:v>148</c:v>
                </c:pt>
                <c:pt idx="13">
                  <c:v>150</c:v>
                </c:pt>
                <c:pt idx="14">
                  <c:v>153</c:v>
                </c:pt>
                <c:pt idx="15">
                  <c:v>153</c:v>
                </c:pt>
                <c:pt idx="16">
                  <c:v>153</c:v>
                </c:pt>
                <c:pt idx="17">
                  <c:v>155</c:v>
                </c:pt>
                <c:pt idx="18">
                  <c:v>155</c:v>
                </c:pt>
                <c:pt idx="19">
                  <c:v>156</c:v>
                </c:pt>
                <c:pt idx="20">
                  <c:v>159</c:v>
                </c:pt>
                <c:pt idx="21">
                  <c:v>160</c:v>
                </c:pt>
                <c:pt idx="22">
                  <c:v>164</c:v>
                </c:pt>
                <c:pt idx="23">
                  <c:v>167</c:v>
                </c:pt>
                <c:pt idx="24">
                  <c:v>173</c:v>
                </c:pt>
                <c:pt idx="25">
                  <c:v>176</c:v>
                </c:pt>
                <c:pt idx="26">
                  <c:v>180</c:v>
                </c:pt>
                <c:pt idx="27">
                  <c:v>182</c:v>
                </c:pt>
                <c:pt idx="28">
                  <c:v>185</c:v>
                </c:pt>
                <c:pt idx="29">
                  <c:v>189</c:v>
                </c:pt>
                <c:pt idx="30">
                  <c:v>333</c:v>
                </c:pt>
                <c:pt idx="31">
                  <c:v>390</c:v>
                </c:pt>
                <c:pt idx="32">
                  <c:v>418</c:v>
                </c:pt>
                <c:pt idx="33">
                  <c:v>516</c:v>
                </c:pt>
                <c:pt idx="34">
                  <c:v>610</c:v>
                </c:pt>
                <c:pt idx="35">
                  <c:v>668</c:v>
                </c:pt>
                <c:pt idx="36">
                  <c:v>740</c:v>
                </c:pt>
                <c:pt idx="37">
                  <c:v>785</c:v>
                </c:pt>
                <c:pt idx="38">
                  <c:v>825</c:v>
                </c:pt>
                <c:pt idx="39">
                  <c:v>847</c:v>
                </c:pt>
                <c:pt idx="40">
                  <c:v>876</c:v>
                </c:pt>
                <c:pt idx="41">
                  <c:v>890</c:v>
                </c:pt>
                <c:pt idx="42">
                  <c:v>909</c:v>
                </c:pt>
                <c:pt idx="43">
                  <c:v>942</c:v>
                </c:pt>
                <c:pt idx="44">
                  <c:v>961</c:v>
                </c:pt>
                <c:pt idx="45">
                  <c:v>990</c:v>
                </c:pt>
                <c:pt idx="46">
                  <c:v>1014</c:v>
                </c:pt>
                <c:pt idx="47">
                  <c:v>1043</c:v>
                </c:pt>
                <c:pt idx="48">
                  <c:v>1057</c:v>
                </c:pt>
                <c:pt idx="49">
                  <c:v>1081</c:v>
                </c:pt>
                <c:pt idx="50">
                  <c:v>1117</c:v>
                </c:pt>
                <c:pt idx="51">
                  <c:v>1150</c:v>
                </c:pt>
                <c:pt idx="52">
                  <c:v>1161</c:v>
                </c:pt>
                <c:pt idx="53">
                  <c:v>1194</c:v>
                </c:pt>
                <c:pt idx="54">
                  <c:v>1223</c:v>
                </c:pt>
                <c:pt idx="55">
                  <c:v>1244</c:v>
                </c:pt>
                <c:pt idx="56">
                  <c:v>1270</c:v>
                </c:pt>
                <c:pt idx="57">
                  <c:v>1285</c:v>
                </c:pt>
                <c:pt idx="58">
                  <c:v>1295</c:v>
                </c:pt>
                <c:pt idx="59">
                  <c:v>1304</c:v>
                </c:pt>
                <c:pt idx="60">
                  <c:v>1308</c:v>
                </c:pt>
                <c:pt idx="61">
                  <c:v>1311</c:v>
                </c:pt>
                <c:pt idx="62">
                  <c:v>1311</c:v>
                </c:pt>
                <c:pt idx="63">
                  <c:v>1314</c:v>
                </c:pt>
                <c:pt idx="64">
                  <c:v>1320</c:v>
                </c:pt>
                <c:pt idx="65">
                  <c:v>1329</c:v>
                </c:pt>
                <c:pt idx="66">
                  <c:v>1342</c:v>
                </c:pt>
                <c:pt idx="67">
                  <c:v>1382</c:v>
                </c:pt>
                <c:pt idx="68">
                  <c:v>1425</c:v>
                </c:pt>
                <c:pt idx="69">
                  <c:v>1467</c:v>
                </c:pt>
                <c:pt idx="70">
                  <c:v>1512</c:v>
                </c:pt>
                <c:pt idx="71">
                  <c:v>1552</c:v>
                </c:pt>
                <c:pt idx="72">
                  <c:v>1605</c:v>
                </c:pt>
                <c:pt idx="73">
                  <c:v>1649</c:v>
                </c:pt>
                <c:pt idx="74">
                  <c:v>1679</c:v>
                </c:pt>
                <c:pt idx="75">
                  <c:v>1695</c:v>
                </c:pt>
                <c:pt idx="76">
                  <c:v>1744</c:v>
                </c:pt>
                <c:pt idx="77">
                  <c:v>1781</c:v>
                </c:pt>
                <c:pt idx="78">
                  <c:v>1811</c:v>
                </c:pt>
                <c:pt idx="79">
                  <c:v>1847</c:v>
                </c:pt>
                <c:pt idx="80">
                  <c:v>1883</c:v>
                </c:pt>
                <c:pt idx="81">
                  <c:v>1912</c:v>
                </c:pt>
                <c:pt idx="82">
                  <c:v>1937</c:v>
                </c:pt>
                <c:pt idx="83">
                  <c:v>1964</c:v>
                </c:pt>
                <c:pt idx="84">
                  <c:v>1986</c:v>
                </c:pt>
                <c:pt idx="85">
                  <c:v>2002</c:v>
                </c:pt>
                <c:pt idx="86">
                  <c:v>2020</c:v>
                </c:pt>
                <c:pt idx="87">
                  <c:v>2029</c:v>
                </c:pt>
                <c:pt idx="88">
                  <c:v>2040</c:v>
                </c:pt>
                <c:pt idx="89">
                  <c:v>2489</c:v>
                </c:pt>
                <c:pt idx="90">
                  <c:v>2679</c:v>
                </c:pt>
                <c:pt idx="91">
                  <c:v>3033</c:v>
                </c:pt>
                <c:pt idx="92">
                  <c:v>3437</c:v>
                </c:pt>
                <c:pt idx="93">
                  <c:v>3797</c:v>
                </c:pt>
                <c:pt idx="94">
                  <c:v>4064</c:v>
                </c:pt>
                <c:pt idx="95">
                  <c:v>4279</c:v>
                </c:pt>
                <c:pt idx="96">
                  <c:v>4494</c:v>
                </c:pt>
                <c:pt idx="97">
                  <c:v>4751</c:v>
                </c:pt>
                <c:pt idx="98">
                  <c:v>4968</c:v>
                </c:pt>
                <c:pt idx="99">
                  <c:v>5167</c:v>
                </c:pt>
                <c:pt idx="100">
                  <c:v>5431</c:v>
                </c:pt>
                <c:pt idx="101">
                  <c:v>5657</c:v>
                </c:pt>
                <c:pt idx="102">
                  <c:v>5924</c:v>
                </c:pt>
                <c:pt idx="103">
                  <c:v>6103</c:v>
                </c:pt>
                <c:pt idx="104">
                  <c:v>6272</c:v>
                </c:pt>
                <c:pt idx="105">
                  <c:v>6486</c:v>
                </c:pt>
                <c:pt idx="106">
                  <c:v>6673</c:v>
                </c:pt>
                <c:pt idx="107">
                  <c:v>6887</c:v>
                </c:pt>
                <c:pt idx="108">
                  <c:v>7064</c:v>
                </c:pt>
                <c:pt idx="109">
                  <c:v>7216</c:v>
                </c:pt>
                <c:pt idx="110">
                  <c:v>7390</c:v>
                </c:pt>
                <c:pt idx="111">
                  <c:v>7552</c:v>
                </c:pt>
                <c:pt idx="112">
                  <c:v>7710</c:v>
                </c:pt>
                <c:pt idx="113">
                  <c:v>7864</c:v>
                </c:pt>
                <c:pt idx="114">
                  <c:v>7978</c:v>
                </c:pt>
                <c:pt idx="115">
                  <c:v>8139</c:v>
                </c:pt>
                <c:pt idx="116">
                  <c:v>8277</c:v>
                </c:pt>
                <c:pt idx="117">
                  <c:v>8402</c:v>
                </c:pt>
                <c:pt idx="118">
                  <c:v>8533</c:v>
                </c:pt>
                <c:pt idx="119">
                  <c:v>8656</c:v>
                </c:pt>
                <c:pt idx="120">
                  <c:v>9015</c:v>
                </c:pt>
                <c:pt idx="121">
                  <c:v>9311</c:v>
                </c:pt>
                <c:pt idx="122">
                  <c:v>9577</c:v>
                </c:pt>
                <c:pt idx="123">
                  <c:v>9786</c:v>
                </c:pt>
                <c:pt idx="124">
                  <c:v>9994</c:v>
                </c:pt>
                <c:pt idx="125">
                  <c:v>10199</c:v>
                </c:pt>
                <c:pt idx="126">
                  <c:v>10398</c:v>
                </c:pt>
                <c:pt idx="127">
                  <c:v>11159</c:v>
                </c:pt>
                <c:pt idx="128">
                  <c:v>11767</c:v>
                </c:pt>
                <c:pt idx="129">
                  <c:v>12030</c:v>
                </c:pt>
                <c:pt idx="130">
                  <c:v>12307</c:v>
                </c:pt>
                <c:pt idx="131">
                  <c:v>12685</c:v>
                </c:pt>
                <c:pt idx="132">
                  <c:v>12900</c:v>
                </c:pt>
                <c:pt idx="133">
                  <c:v>13104</c:v>
                </c:pt>
                <c:pt idx="134">
                  <c:v>13293</c:v>
                </c:pt>
                <c:pt idx="135">
                  <c:v>13477</c:v>
                </c:pt>
                <c:pt idx="136">
                  <c:v>13631</c:v>
                </c:pt>
                <c:pt idx="137">
                  <c:v>13756</c:v>
                </c:pt>
                <c:pt idx="138">
                  <c:v>13915</c:v>
                </c:pt>
                <c:pt idx="139">
                  <c:v>14061</c:v>
                </c:pt>
                <c:pt idx="140">
                  <c:v>14219</c:v>
                </c:pt>
                <c:pt idx="141">
                  <c:v>14379</c:v>
                </c:pt>
                <c:pt idx="142">
                  <c:v>14507</c:v>
                </c:pt>
                <c:pt idx="143">
                  <c:v>14605</c:v>
                </c:pt>
                <c:pt idx="144">
                  <c:v>14742</c:v>
                </c:pt>
                <c:pt idx="145">
                  <c:v>14852</c:v>
                </c:pt>
                <c:pt idx="146">
                  <c:v>15021</c:v>
                </c:pt>
                <c:pt idx="147">
                  <c:v>15174</c:v>
                </c:pt>
                <c:pt idx="148">
                  <c:v>15317</c:v>
                </c:pt>
                <c:pt idx="149">
                  <c:v>15430</c:v>
                </c:pt>
                <c:pt idx="150">
                  <c:v>15528</c:v>
                </c:pt>
                <c:pt idx="151">
                  <c:v>15602</c:v>
                </c:pt>
                <c:pt idx="152">
                  <c:v>15646</c:v>
                </c:pt>
                <c:pt idx="153">
                  <c:v>15701</c:v>
                </c:pt>
                <c:pt idx="154">
                  <c:v>15755</c:v>
                </c:pt>
                <c:pt idx="155">
                  <c:v>15822</c:v>
                </c:pt>
                <c:pt idx="156">
                  <c:v>15872</c:v>
                </c:pt>
                <c:pt idx="157">
                  <c:v>15927</c:v>
                </c:pt>
                <c:pt idx="158">
                  <c:v>15966</c:v>
                </c:pt>
                <c:pt idx="159">
                  <c:v>16022</c:v>
                </c:pt>
                <c:pt idx="160">
                  <c:v>16433</c:v>
                </c:pt>
                <c:pt idx="161">
                  <c:v>16915</c:v>
                </c:pt>
                <c:pt idx="162">
                  <c:v>17116</c:v>
                </c:pt>
                <c:pt idx="163">
                  <c:v>17271</c:v>
                </c:pt>
                <c:pt idx="164">
                  <c:v>17366</c:v>
                </c:pt>
                <c:pt idx="165">
                  <c:v>17458</c:v>
                </c:pt>
                <c:pt idx="166">
                  <c:v>17543</c:v>
                </c:pt>
                <c:pt idx="167">
                  <c:v>17601</c:v>
                </c:pt>
                <c:pt idx="168">
                  <c:v>17680</c:v>
                </c:pt>
                <c:pt idx="169">
                  <c:v>17813</c:v>
                </c:pt>
                <c:pt idx="170">
                  <c:v>17913</c:v>
                </c:pt>
                <c:pt idx="171">
                  <c:v>17981</c:v>
                </c:pt>
                <c:pt idx="172">
                  <c:v>18083</c:v>
                </c:pt>
                <c:pt idx="173">
                  <c:v>18156</c:v>
                </c:pt>
                <c:pt idx="174">
                  <c:v>18252</c:v>
                </c:pt>
                <c:pt idx="175">
                  <c:v>18329</c:v>
                </c:pt>
                <c:pt idx="176">
                  <c:v>18387</c:v>
                </c:pt>
                <c:pt idx="177">
                  <c:v>18457</c:v>
                </c:pt>
                <c:pt idx="178">
                  <c:v>18516</c:v>
                </c:pt>
                <c:pt idx="179">
                  <c:v>18599</c:v>
                </c:pt>
                <c:pt idx="180">
                  <c:v>18655</c:v>
                </c:pt>
                <c:pt idx="181">
                  <c:v>18796</c:v>
                </c:pt>
                <c:pt idx="182">
                  <c:v>18984</c:v>
                </c:pt>
                <c:pt idx="183">
                  <c:v>19289</c:v>
                </c:pt>
                <c:pt idx="184">
                  <c:v>19568</c:v>
                </c:pt>
                <c:pt idx="185">
                  <c:v>19894</c:v>
                </c:pt>
                <c:pt idx="186">
                  <c:v>20206</c:v>
                </c:pt>
                <c:pt idx="187">
                  <c:v>20439</c:v>
                </c:pt>
                <c:pt idx="188">
                  <c:v>20617</c:v>
                </c:pt>
                <c:pt idx="189">
                  <c:v>20769</c:v>
                </c:pt>
                <c:pt idx="190">
                  <c:v>20927</c:v>
                </c:pt>
                <c:pt idx="191">
                  <c:v>21096</c:v>
                </c:pt>
                <c:pt idx="192">
                  <c:v>21249</c:v>
                </c:pt>
                <c:pt idx="193">
                  <c:v>21378</c:v>
                </c:pt>
                <c:pt idx="194">
                  <c:v>21509</c:v>
                </c:pt>
                <c:pt idx="195">
                  <c:v>21699</c:v>
                </c:pt>
                <c:pt idx="196">
                  <c:v>21877</c:v>
                </c:pt>
                <c:pt idx="197">
                  <c:v>22013</c:v>
                </c:pt>
                <c:pt idx="198">
                  <c:v>22108</c:v>
                </c:pt>
                <c:pt idx="199">
                  <c:v>22252</c:v>
                </c:pt>
                <c:pt idx="200">
                  <c:v>22386</c:v>
                </c:pt>
                <c:pt idx="201">
                  <c:v>22517</c:v>
                </c:pt>
                <c:pt idx="202">
                  <c:v>22628</c:v>
                </c:pt>
                <c:pt idx="203">
                  <c:v>22746</c:v>
                </c:pt>
                <c:pt idx="204">
                  <c:v>22895</c:v>
                </c:pt>
                <c:pt idx="205">
                  <c:v>23029</c:v>
                </c:pt>
                <c:pt idx="206">
                  <c:v>23170</c:v>
                </c:pt>
                <c:pt idx="207">
                  <c:v>23290</c:v>
                </c:pt>
                <c:pt idx="208">
                  <c:v>23417</c:v>
                </c:pt>
                <c:pt idx="209">
                  <c:v>23577</c:v>
                </c:pt>
                <c:pt idx="210">
                  <c:v>23701</c:v>
                </c:pt>
                <c:pt idx="211">
                  <c:v>23824</c:v>
                </c:pt>
              </c:numCache>
            </c:numRef>
          </c:val>
          <c:smooth val="0"/>
          <c:extLst>
            <c:ext xmlns:c16="http://schemas.microsoft.com/office/drawing/2014/chart" uri="{C3380CC4-5D6E-409C-BE32-E72D297353CC}">
              <c16:uniqueId val="{00000000-C6EB-45A3-9972-13DA6EC4C90F}"/>
            </c:ext>
          </c:extLst>
        </c:ser>
        <c:dLbls>
          <c:showLegendKey val="0"/>
          <c:showVal val="0"/>
          <c:showCatName val="0"/>
          <c:showSerName val="0"/>
          <c:showPercent val="0"/>
          <c:showBubbleSize val="0"/>
        </c:dLbls>
        <c:smooth val="0"/>
        <c:axId val="458779792"/>
        <c:axId val="458780448"/>
      </c:lineChart>
      <c:dateAx>
        <c:axId val="45877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780448"/>
        <c:crosses val="autoZero"/>
        <c:auto val="1"/>
        <c:lblOffset val="100"/>
        <c:baseTimeUnit val="days"/>
      </c:dateAx>
      <c:valAx>
        <c:axId val="45878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77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Allsup’s</c:v>
                </c:pt>
              </c:strCache>
            </c:strRef>
          </c:tx>
          <c:spPr>
            <a:solidFill>
              <a:schemeClr val="accent1"/>
            </a:solidFill>
            <a:ln>
              <a:noFill/>
            </a:ln>
            <a:effectLst/>
          </c:spPr>
          <c:invertIfNegative val="0"/>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197</c:v>
                </c:pt>
                <c:pt idx="1">
                  <c:v>40</c:v>
                </c:pt>
                <c:pt idx="2">
                  <c:v>49</c:v>
                </c:pt>
                <c:pt idx="3">
                  <c:v>22</c:v>
                </c:pt>
                <c:pt idx="4">
                  <c:v>7</c:v>
                </c:pt>
                <c:pt idx="5">
                  <c:v>155</c:v>
                </c:pt>
                <c:pt idx="6">
                  <c:v>244</c:v>
                </c:pt>
                <c:pt idx="7">
                  <c:v>277</c:v>
                </c:pt>
                <c:pt idx="8">
                  <c:v>114</c:v>
                </c:pt>
                <c:pt idx="9">
                  <c:v>55</c:v>
                </c:pt>
                <c:pt idx="10">
                  <c:v>179</c:v>
                </c:pt>
                <c:pt idx="11">
                  <c:v>23</c:v>
                </c:pt>
                <c:pt idx="12">
                  <c:v>32</c:v>
                </c:pt>
                <c:pt idx="13">
                  <c:v>64</c:v>
                </c:pt>
                <c:pt idx="14">
                  <c:v>229</c:v>
                </c:pt>
                <c:pt idx="15">
                  <c:v>109</c:v>
                </c:pt>
                <c:pt idx="16">
                  <c:v>12</c:v>
                </c:pt>
                <c:pt idx="17">
                  <c:v>44</c:v>
                </c:pt>
                <c:pt idx="18">
                  <c:v>170</c:v>
                </c:pt>
                <c:pt idx="19">
                  <c:v>84</c:v>
                </c:pt>
                <c:pt idx="20">
                  <c:v>44</c:v>
                </c:pt>
                <c:pt idx="21">
                  <c:v>26</c:v>
                </c:pt>
                <c:pt idx="22">
                  <c:v>354</c:v>
                </c:pt>
                <c:pt idx="23">
                  <c:v>335</c:v>
                </c:pt>
                <c:pt idx="24">
                  <c:v>332</c:v>
                </c:pt>
                <c:pt idx="25">
                  <c:v>118</c:v>
                </c:pt>
                <c:pt idx="26">
                  <c:v>222</c:v>
                </c:pt>
                <c:pt idx="27">
                  <c:v>251</c:v>
                </c:pt>
                <c:pt idx="28">
                  <c:v>167</c:v>
                </c:pt>
                <c:pt idx="29">
                  <c:v>106</c:v>
                </c:pt>
                <c:pt idx="30">
                  <c:v>7865</c:v>
                </c:pt>
                <c:pt idx="31">
                  <c:v>1784</c:v>
                </c:pt>
                <c:pt idx="32">
                  <c:v>3113</c:v>
                </c:pt>
                <c:pt idx="33">
                  <c:v>4504</c:v>
                </c:pt>
                <c:pt idx="34">
                  <c:v>3269</c:v>
                </c:pt>
                <c:pt idx="35">
                  <c:v>2289</c:v>
                </c:pt>
                <c:pt idx="36">
                  <c:v>3677</c:v>
                </c:pt>
                <c:pt idx="37">
                  <c:v>2278</c:v>
                </c:pt>
                <c:pt idx="38">
                  <c:v>2063</c:v>
                </c:pt>
                <c:pt idx="39">
                  <c:v>2842</c:v>
                </c:pt>
                <c:pt idx="40">
                  <c:v>1146</c:v>
                </c:pt>
                <c:pt idx="41">
                  <c:v>1513</c:v>
                </c:pt>
                <c:pt idx="42">
                  <c:v>1574</c:v>
                </c:pt>
                <c:pt idx="43">
                  <c:v>1298</c:v>
                </c:pt>
                <c:pt idx="44">
                  <c:v>1568</c:v>
                </c:pt>
                <c:pt idx="45">
                  <c:v>2204</c:v>
                </c:pt>
                <c:pt idx="46">
                  <c:v>1529</c:v>
                </c:pt>
                <c:pt idx="47">
                  <c:v>2166</c:v>
                </c:pt>
                <c:pt idx="48">
                  <c:v>2312</c:v>
                </c:pt>
                <c:pt idx="49">
                  <c:v>1673</c:v>
                </c:pt>
                <c:pt idx="50">
                  <c:v>1841</c:v>
                </c:pt>
                <c:pt idx="51">
                  <c:v>2507</c:v>
                </c:pt>
                <c:pt idx="52">
                  <c:v>1591</c:v>
                </c:pt>
                <c:pt idx="53">
                  <c:v>2064</c:v>
                </c:pt>
                <c:pt idx="54">
                  <c:v>1954</c:v>
                </c:pt>
                <c:pt idx="55">
                  <c:v>1413</c:v>
                </c:pt>
                <c:pt idx="56">
                  <c:v>1383</c:v>
                </c:pt>
                <c:pt idx="57">
                  <c:v>2154</c:v>
                </c:pt>
                <c:pt idx="58">
                  <c:v>2382</c:v>
                </c:pt>
                <c:pt idx="59">
                  <c:v>957</c:v>
                </c:pt>
                <c:pt idx="60">
                  <c:v>381</c:v>
                </c:pt>
                <c:pt idx="61">
                  <c:v>705</c:v>
                </c:pt>
                <c:pt idx="62">
                  <c:v>361</c:v>
                </c:pt>
                <c:pt idx="63">
                  <c:v>860</c:v>
                </c:pt>
                <c:pt idx="64">
                  <c:v>287</c:v>
                </c:pt>
                <c:pt idx="65">
                  <c:v>1366</c:v>
                </c:pt>
                <c:pt idx="66">
                  <c:v>2164</c:v>
                </c:pt>
                <c:pt idx="67">
                  <c:v>2679</c:v>
                </c:pt>
                <c:pt idx="68">
                  <c:v>6351</c:v>
                </c:pt>
                <c:pt idx="69">
                  <c:v>2957</c:v>
                </c:pt>
                <c:pt idx="70">
                  <c:v>3320</c:v>
                </c:pt>
                <c:pt idx="71">
                  <c:v>6297</c:v>
                </c:pt>
                <c:pt idx="72">
                  <c:v>3670</c:v>
                </c:pt>
                <c:pt idx="73">
                  <c:v>2796</c:v>
                </c:pt>
                <c:pt idx="74">
                  <c:v>2402</c:v>
                </c:pt>
                <c:pt idx="75">
                  <c:v>1859</c:v>
                </c:pt>
                <c:pt idx="76">
                  <c:v>2829</c:v>
                </c:pt>
                <c:pt idx="77">
                  <c:v>2080</c:v>
                </c:pt>
                <c:pt idx="78">
                  <c:v>1346</c:v>
                </c:pt>
                <c:pt idx="79">
                  <c:v>2220</c:v>
                </c:pt>
                <c:pt idx="80">
                  <c:v>3160</c:v>
                </c:pt>
                <c:pt idx="81">
                  <c:v>2052</c:v>
                </c:pt>
                <c:pt idx="82">
                  <c:v>1985</c:v>
                </c:pt>
                <c:pt idx="83">
                  <c:v>1399</c:v>
                </c:pt>
                <c:pt idx="84">
                  <c:v>2081</c:v>
                </c:pt>
                <c:pt idx="85">
                  <c:v>1553</c:v>
                </c:pt>
                <c:pt idx="86">
                  <c:v>1062</c:v>
                </c:pt>
                <c:pt idx="87">
                  <c:v>1144</c:v>
                </c:pt>
                <c:pt idx="88">
                  <c:v>4016</c:v>
                </c:pt>
                <c:pt idx="89">
                  <c:v>83107</c:v>
                </c:pt>
                <c:pt idx="90">
                  <c:v>31252</c:v>
                </c:pt>
                <c:pt idx="91">
                  <c:v>17948</c:v>
                </c:pt>
                <c:pt idx="92">
                  <c:v>21295</c:v>
                </c:pt>
                <c:pt idx="93">
                  <c:v>17594</c:v>
                </c:pt>
                <c:pt idx="94">
                  <c:v>11571</c:v>
                </c:pt>
                <c:pt idx="95">
                  <c:v>10262</c:v>
                </c:pt>
                <c:pt idx="96">
                  <c:v>9791</c:v>
                </c:pt>
                <c:pt idx="97">
                  <c:v>9497</c:v>
                </c:pt>
                <c:pt idx="98">
                  <c:v>9302</c:v>
                </c:pt>
                <c:pt idx="99">
                  <c:v>9589</c:v>
                </c:pt>
                <c:pt idx="100">
                  <c:v>8711</c:v>
                </c:pt>
                <c:pt idx="101">
                  <c:v>7593</c:v>
                </c:pt>
                <c:pt idx="102">
                  <c:v>9175</c:v>
                </c:pt>
                <c:pt idx="103">
                  <c:v>7094</c:v>
                </c:pt>
                <c:pt idx="104">
                  <c:v>7010</c:v>
                </c:pt>
                <c:pt idx="105">
                  <c:v>14506</c:v>
                </c:pt>
                <c:pt idx="106">
                  <c:v>10654</c:v>
                </c:pt>
                <c:pt idx="107">
                  <c:v>11608</c:v>
                </c:pt>
                <c:pt idx="108">
                  <c:v>9014</c:v>
                </c:pt>
                <c:pt idx="109">
                  <c:v>9251</c:v>
                </c:pt>
                <c:pt idx="110">
                  <c:v>15392</c:v>
                </c:pt>
                <c:pt idx="111">
                  <c:v>12113</c:v>
                </c:pt>
                <c:pt idx="112">
                  <c:v>7717</c:v>
                </c:pt>
                <c:pt idx="113">
                  <c:v>8523</c:v>
                </c:pt>
                <c:pt idx="114">
                  <c:v>9660</c:v>
                </c:pt>
                <c:pt idx="115">
                  <c:v>8908</c:v>
                </c:pt>
                <c:pt idx="116">
                  <c:v>8151</c:v>
                </c:pt>
                <c:pt idx="117">
                  <c:v>7271</c:v>
                </c:pt>
                <c:pt idx="118">
                  <c:v>6945</c:v>
                </c:pt>
                <c:pt idx="119">
                  <c:v>7354</c:v>
                </c:pt>
                <c:pt idx="120">
                  <c:v>13922</c:v>
                </c:pt>
                <c:pt idx="121">
                  <c:v>8799</c:v>
                </c:pt>
                <c:pt idx="122">
                  <c:v>17059</c:v>
                </c:pt>
                <c:pt idx="123">
                  <c:v>9910</c:v>
                </c:pt>
                <c:pt idx="124">
                  <c:v>9589</c:v>
                </c:pt>
                <c:pt idx="125">
                  <c:v>11789</c:v>
                </c:pt>
                <c:pt idx="126">
                  <c:v>8483</c:v>
                </c:pt>
                <c:pt idx="127">
                  <c:v>242215</c:v>
                </c:pt>
                <c:pt idx="128">
                  <c:v>85340</c:v>
                </c:pt>
                <c:pt idx="129">
                  <c:v>47610</c:v>
                </c:pt>
                <c:pt idx="130">
                  <c:v>62184</c:v>
                </c:pt>
                <c:pt idx="131">
                  <c:v>46573</c:v>
                </c:pt>
                <c:pt idx="132">
                  <c:v>31915</c:v>
                </c:pt>
                <c:pt idx="133">
                  <c:v>22338</c:v>
                </c:pt>
                <c:pt idx="134">
                  <c:v>17296</c:v>
                </c:pt>
                <c:pt idx="135">
                  <c:v>17106</c:v>
                </c:pt>
                <c:pt idx="136">
                  <c:v>11265</c:v>
                </c:pt>
                <c:pt idx="137">
                  <c:v>9821</c:v>
                </c:pt>
                <c:pt idx="138">
                  <c:v>8232</c:v>
                </c:pt>
                <c:pt idx="139">
                  <c:v>9206</c:v>
                </c:pt>
                <c:pt idx="140">
                  <c:v>26862</c:v>
                </c:pt>
                <c:pt idx="141">
                  <c:v>15546</c:v>
                </c:pt>
                <c:pt idx="142">
                  <c:v>16766</c:v>
                </c:pt>
                <c:pt idx="143">
                  <c:v>11678</c:v>
                </c:pt>
                <c:pt idx="144">
                  <c:v>8981</c:v>
                </c:pt>
                <c:pt idx="145">
                  <c:v>8657</c:v>
                </c:pt>
                <c:pt idx="146">
                  <c:v>6792</c:v>
                </c:pt>
                <c:pt idx="147">
                  <c:v>5715</c:v>
                </c:pt>
                <c:pt idx="148">
                  <c:v>13367</c:v>
                </c:pt>
                <c:pt idx="149">
                  <c:v>6852</c:v>
                </c:pt>
                <c:pt idx="150">
                  <c:v>7560</c:v>
                </c:pt>
                <c:pt idx="151">
                  <c:v>9178</c:v>
                </c:pt>
                <c:pt idx="152">
                  <c:v>9021</c:v>
                </c:pt>
                <c:pt idx="153">
                  <c:v>8196</c:v>
                </c:pt>
                <c:pt idx="154">
                  <c:v>9636</c:v>
                </c:pt>
                <c:pt idx="155">
                  <c:v>7709</c:v>
                </c:pt>
                <c:pt idx="156">
                  <c:v>6738</c:v>
                </c:pt>
                <c:pt idx="157">
                  <c:v>6608</c:v>
                </c:pt>
                <c:pt idx="158">
                  <c:v>4829</c:v>
                </c:pt>
                <c:pt idx="159">
                  <c:v>12037</c:v>
                </c:pt>
                <c:pt idx="160">
                  <c:v>140557</c:v>
                </c:pt>
                <c:pt idx="161">
                  <c:v>80491</c:v>
                </c:pt>
                <c:pt idx="162">
                  <c:v>72419</c:v>
                </c:pt>
                <c:pt idx="163">
                  <c:v>33318</c:v>
                </c:pt>
                <c:pt idx="164">
                  <c:v>28633</c:v>
                </c:pt>
                <c:pt idx="165">
                  <c:v>22784</c:v>
                </c:pt>
                <c:pt idx="166">
                  <c:v>16223</c:v>
                </c:pt>
                <c:pt idx="167">
                  <c:v>16140</c:v>
                </c:pt>
                <c:pt idx="168">
                  <c:v>34139</c:v>
                </c:pt>
                <c:pt idx="169">
                  <c:v>34184</c:v>
                </c:pt>
                <c:pt idx="170">
                  <c:v>21032</c:v>
                </c:pt>
                <c:pt idx="171">
                  <c:v>19819</c:v>
                </c:pt>
                <c:pt idx="172">
                  <c:v>23901</c:v>
                </c:pt>
                <c:pt idx="173">
                  <c:v>15901</c:v>
                </c:pt>
                <c:pt idx="174">
                  <c:v>18997</c:v>
                </c:pt>
                <c:pt idx="175">
                  <c:v>16224</c:v>
                </c:pt>
                <c:pt idx="176">
                  <c:v>22863</c:v>
                </c:pt>
                <c:pt idx="177">
                  <c:v>13515</c:v>
                </c:pt>
                <c:pt idx="178">
                  <c:v>12702</c:v>
                </c:pt>
                <c:pt idx="179">
                  <c:v>11915</c:v>
                </c:pt>
                <c:pt idx="180">
                  <c:v>9413</c:v>
                </c:pt>
                <c:pt idx="181">
                  <c:v>12760</c:v>
                </c:pt>
                <c:pt idx="182">
                  <c:v>43015</c:v>
                </c:pt>
                <c:pt idx="183">
                  <c:v>55314</c:v>
                </c:pt>
                <c:pt idx="184">
                  <c:v>45174</c:v>
                </c:pt>
                <c:pt idx="185">
                  <c:v>73858</c:v>
                </c:pt>
                <c:pt idx="186">
                  <c:v>62645</c:v>
                </c:pt>
                <c:pt idx="187">
                  <c:v>38933</c:v>
                </c:pt>
                <c:pt idx="188">
                  <c:v>30941</c:v>
                </c:pt>
                <c:pt idx="189">
                  <c:v>25639</c:v>
                </c:pt>
                <c:pt idx="190">
                  <c:v>29852</c:v>
                </c:pt>
                <c:pt idx="191">
                  <c:v>16450</c:v>
                </c:pt>
                <c:pt idx="192">
                  <c:v>14784</c:v>
                </c:pt>
                <c:pt idx="193">
                  <c:v>16130</c:v>
                </c:pt>
                <c:pt idx="194">
                  <c:v>27149</c:v>
                </c:pt>
                <c:pt idx="195">
                  <c:v>46045</c:v>
                </c:pt>
                <c:pt idx="196">
                  <c:v>18100</c:v>
                </c:pt>
                <c:pt idx="197">
                  <c:v>15653</c:v>
                </c:pt>
                <c:pt idx="198">
                  <c:v>27383</c:v>
                </c:pt>
                <c:pt idx="199">
                  <c:v>18750</c:v>
                </c:pt>
                <c:pt idx="200">
                  <c:v>18679</c:v>
                </c:pt>
                <c:pt idx="201">
                  <c:v>15243</c:v>
                </c:pt>
                <c:pt idx="202">
                  <c:v>14609</c:v>
                </c:pt>
                <c:pt idx="203">
                  <c:v>13245</c:v>
                </c:pt>
                <c:pt idx="204">
                  <c:v>13188</c:v>
                </c:pt>
                <c:pt idx="205">
                  <c:v>11674</c:v>
                </c:pt>
                <c:pt idx="206">
                  <c:v>12065</c:v>
                </c:pt>
                <c:pt idx="207">
                  <c:v>13818</c:v>
                </c:pt>
                <c:pt idx="208">
                  <c:v>13611</c:v>
                </c:pt>
                <c:pt idx="209">
                  <c:v>12711</c:v>
                </c:pt>
                <c:pt idx="210">
                  <c:v>10093</c:v>
                </c:pt>
                <c:pt idx="211">
                  <c:v>13283</c:v>
                </c:pt>
              </c:numCache>
            </c:numRef>
          </c:val>
          <c:extLst>
            <c:ext xmlns:c16="http://schemas.microsoft.com/office/drawing/2014/chart" uri="{C3380CC4-5D6E-409C-BE32-E72D297353CC}">
              <c16:uniqueId val="{00000000-2B6B-4489-A3C0-B730EA34DB7E}"/>
            </c:ext>
          </c:extLst>
        </c:ser>
        <c:dLbls>
          <c:showLegendKey val="0"/>
          <c:showVal val="0"/>
          <c:showCatName val="0"/>
          <c:showSerName val="0"/>
          <c:showPercent val="0"/>
          <c:showBubbleSize val="0"/>
        </c:dLbls>
        <c:gapWidth val="219"/>
        <c:overlap val="-27"/>
        <c:axId val="388636736"/>
        <c:axId val="388633784"/>
      </c:barChart>
      <c:dateAx>
        <c:axId val="388636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33784"/>
        <c:crosses val="autoZero"/>
        <c:auto val="1"/>
        <c:lblOffset val="100"/>
        <c:baseTimeUnit val="days"/>
      </c:dateAx>
      <c:valAx>
        <c:axId val="38863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Allsup’s</c:v>
                </c:pt>
              </c:strCache>
            </c:strRef>
          </c:tx>
          <c:spPr>
            <a:ln w="28575" cap="rnd">
              <a:solidFill>
                <a:schemeClr val="accent1"/>
              </a:solidFill>
              <a:round/>
            </a:ln>
            <a:effectLst/>
          </c:spPr>
          <c:marker>
            <c:symbol val="none"/>
          </c:marker>
          <c:cat>
            <c:numRef>
              <c:f>Sheet1!$A$2:$A$213</c:f>
              <c:numCache>
                <c:formatCode>m/d/yyyy</c:formatCode>
                <c:ptCount val="212"/>
                <c:pt idx="0">
                  <c:v>43985</c:v>
                </c:pt>
                <c:pt idx="1">
                  <c:v>43986</c:v>
                </c:pt>
                <c:pt idx="2">
                  <c:v>43987</c:v>
                </c:pt>
                <c:pt idx="3">
                  <c:v>43988</c:v>
                </c:pt>
                <c:pt idx="4">
                  <c:v>43989</c:v>
                </c:pt>
                <c:pt idx="5">
                  <c:v>43990</c:v>
                </c:pt>
                <c:pt idx="6">
                  <c:v>43991</c:v>
                </c:pt>
                <c:pt idx="7">
                  <c:v>43992</c:v>
                </c:pt>
                <c:pt idx="8">
                  <c:v>43993</c:v>
                </c:pt>
                <c:pt idx="9">
                  <c:v>43994</c:v>
                </c:pt>
                <c:pt idx="10">
                  <c:v>43995</c:v>
                </c:pt>
                <c:pt idx="11">
                  <c:v>43996</c:v>
                </c:pt>
                <c:pt idx="12">
                  <c:v>43997</c:v>
                </c:pt>
                <c:pt idx="13">
                  <c:v>43998</c:v>
                </c:pt>
                <c:pt idx="14">
                  <c:v>43999</c:v>
                </c:pt>
                <c:pt idx="15">
                  <c:v>44000</c:v>
                </c:pt>
                <c:pt idx="16">
                  <c:v>44001</c:v>
                </c:pt>
                <c:pt idx="17">
                  <c:v>44002</c:v>
                </c:pt>
                <c:pt idx="18">
                  <c:v>44003</c:v>
                </c:pt>
                <c:pt idx="19">
                  <c:v>44004</c:v>
                </c:pt>
                <c:pt idx="20">
                  <c:v>44005</c:v>
                </c:pt>
                <c:pt idx="21">
                  <c:v>44006</c:v>
                </c:pt>
                <c:pt idx="22">
                  <c:v>44007</c:v>
                </c:pt>
                <c:pt idx="23">
                  <c:v>44008</c:v>
                </c:pt>
                <c:pt idx="24">
                  <c:v>44009</c:v>
                </c:pt>
                <c:pt idx="25">
                  <c:v>44010</c:v>
                </c:pt>
                <c:pt idx="26">
                  <c:v>44011</c:v>
                </c:pt>
                <c:pt idx="27">
                  <c:v>44012</c:v>
                </c:pt>
                <c:pt idx="28">
                  <c:v>44013</c:v>
                </c:pt>
                <c:pt idx="29">
                  <c:v>44014</c:v>
                </c:pt>
                <c:pt idx="30">
                  <c:v>44015</c:v>
                </c:pt>
                <c:pt idx="31">
                  <c:v>44016</c:v>
                </c:pt>
                <c:pt idx="32">
                  <c:v>44017</c:v>
                </c:pt>
                <c:pt idx="33">
                  <c:v>44018</c:v>
                </c:pt>
                <c:pt idx="34">
                  <c:v>44019</c:v>
                </c:pt>
                <c:pt idx="35">
                  <c:v>44020</c:v>
                </c:pt>
                <c:pt idx="36">
                  <c:v>44021</c:v>
                </c:pt>
                <c:pt idx="37">
                  <c:v>44022</c:v>
                </c:pt>
                <c:pt idx="38">
                  <c:v>44023</c:v>
                </c:pt>
                <c:pt idx="39">
                  <c:v>44024</c:v>
                </c:pt>
                <c:pt idx="40">
                  <c:v>44025</c:v>
                </c:pt>
                <c:pt idx="41">
                  <c:v>44026</c:v>
                </c:pt>
                <c:pt idx="42">
                  <c:v>44027</c:v>
                </c:pt>
                <c:pt idx="43">
                  <c:v>44028</c:v>
                </c:pt>
                <c:pt idx="44">
                  <c:v>44029</c:v>
                </c:pt>
                <c:pt idx="45">
                  <c:v>44030</c:v>
                </c:pt>
                <c:pt idx="46">
                  <c:v>44031</c:v>
                </c:pt>
                <c:pt idx="47">
                  <c:v>44032</c:v>
                </c:pt>
                <c:pt idx="48">
                  <c:v>44033</c:v>
                </c:pt>
                <c:pt idx="49">
                  <c:v>44034</c:v>
                </c:pt>
                <c:pt idx="50">
                  <c:v>44035</c:v>
                </c:pt>
                <c:pt idx="51">
                  <c:v>44036</c:v>
                </c:pt>
                <c:pt idx="52">
                  <c:v>44037</c:v>
                </c:pt>
                <c:pt idx="53">
                  <c:v>44038</c:v>
                </c:pt>
                <c:pt idx="54">
                  <c:v>44039</c:v>
                </c:pt>
                <c:pt idx="55">
                  <c:v>44040</c:v>
                </c:pt>
                <c:pt idx="56">
                  <c:v>44041</c:v>
                </c:pt>
                <c:pt idx="57">
                  <c:v>44042</c:v>
                </c:pt>
                <c:pt idx="58">
                  <c:v>44043</c:v>
                </c:pt>
                <c:pt idx="59">
                  <c:v>44044</c:v>
                </c:pt>
                <c:pt idx="60">
                  <c:v>44045</c:v>
                </c:pt>
                <c:pt idx="61">
                  <c:v>44046</c:v>
                </c:pt>
                <c:pt idx="62">
                  <c:v>44047</c:v>
                </c:pt>
                <c:pt idx="63">
                  <c:v>44048</c:v>
                </c:pt>
                <c:pt idx="64">
                  <c:v>44049</c:v>
                </c:pt>
                <c:pt idx="65">
                  <c:v>44050</c:v>
                </c:pt>
                <c:pt idx="66">
                  <c:v>44051</c:v>
                </c:pt>
                <c:pt idx="67">
                  <c:v>44052</c:v>
                </c:pt>
                <c:pt idx="68">
                  <c:v>44053</c:v>
                </c:pt>
                <c:pt idx="69">
                  <c:v>44054</c:v>
                </c:pt>
                <c:pt idx="70">
                  <c:v>44055</c:v>
                </c:pt>
                <c:pt idx="71">
                  <c:v>44056</c:v>
                </c:pt>
                <c:pt idx="72">
                  <c:v>44057</c:v>
                </c:pt>
                <c:pt idx="73">
                  <c:v>44058</c:v>
                </c:pt>
                <c:pt idx="74">
                  <c:v>44059</c:v>
                </c:pt>
                <c:pt idx="75">
                  <c:v>44060</c:v>
                </c:pt>
                <c:pt idx="76">
                  <c:v>44061</c:v>
                </c:pt>
                <c:pt idx="77">
                  <c:v>44062</c:v>
                </c:pt>
                <c:pt idx="78">
                  <c:v>44063</c:v>
                </c:pt>
                <c:pt idx="79">
                  <c:v>44064</c:v>
                </c:pt>
                <c:pt idx="80">
                  <c:v>44065</c:v>
                </c:pt>
                <c:pt idx="81">
                  <c:v>44066</c:v>
                </c:pt>
                <c:pt idx="82">
                  <c:v>44067</c:v>
                </c:pt>
                <c:pt idx="83">
                  <c:v>44068</c:v>
                </c:pt>
                <c:pt idx="84">
                  <c:v>44069</c:v>
                </c:pt>
                <c:pt idx="85">
                  <c:v>44070</c:v>
                </c:pt>
                <c:pt idx="86">
                  <c:v>44071</c:v>
                </c:pt>
                <c:pt idx="87">
                  <c:v>44072</c:v>
                </c:pt>
                <c:pt idx="88">
                  <c:v>44073</c:v>
                </c:pt>
                <c:pt idx="89">
                  <c:v>44074</c:v>
                </c:pt>
                <c:pt idx="90">
                  <c:v>44075</c:v>
                </c:pt>
                <c:pt idx="91">
                  <c:v>44076</c:v>
                </c:pt>
                <c:pt idx="92">
                  <c:v>44077</c:v>
                </c:pt>
                <c:pt idx="93">
                  <c:v>44078</c:v>
                </c:pt>
                <c:pt idx="94">
                  <c:v>44079</c:v>
                </c:pt>
                <c:pt idx="95">
                  <c:v>44080</c:v>
                </c:pt>
                <c:pt idx="96">
                  <c:v>44081</c:v>
                </c:pt>
                <c:pt idx="97">
                  <c:v>44082</c:v>
                </c:pt>
                <c:pt idx="98">
                  <c:v>44083</c:v>
                </c:pt>
                <c:pt idx="99">
                  <c:v>44084</c:v>
                </c:pt>
                <c:pt idx="100">
                  <c:v>44085</c:v>
                </c:pt>
                <c:pt idx="101">
                  <c:v>44086</c:v>
                </c:pt>
                <c:pt idx="102">
                  <c:v>44087</c:v>
                </c:pt>
                <c:pt idx="103">
                  <c:v>44088</c:v>
                </c:pt>
                <c:pt idx="104">
                  <c:v>44089</c:v>
                </c:pt>
                <c:pt idx="105">
                  <c:v>44090</c:v>
                </c:pt>
                <c:pt idx="106">
                  <c:v>44091</c:v>
                </c:pt>
                <c:pt idx="107">
                  <c:v>44092</c:v>
                </c:pt>
                <c:pt idx="108">
                  <c:v>44093</c:v>
                </c:pt>
                <c:pt idx="109">
                  <c:v>44094</c:v>
                </c:pt>
                <c:pt idx="110">
                  <c:v>44095</c:v>
                </c:pt>
                <c:pt idx="111">
                  <c:v>44096</c:v>
                </c:pt>
                <c:pt idx="112">
                  <c:v>44097</c:v>
                </c:pt>
                <c:pt idx="113">
                  <c:v>44098</c:v>
                </c:pt>
                <c:pt idx="114">
                  <c:v>44099</c:v>
                </c:pt>
                <c:pt idx="115">
                  <c:v>44100</c:v>
                </c:pt>
                <c:pt idx="116">
                  <c:v>44101</c:v>
                </c:pt>
                <c:pt idx="117">
                  <c:v>44102</c:v>
                </c:pt>
                <c:pt idx="118">
                  <c:v>44103</c:v>
                </c:pt>
                <c:pt idx="119">
                  <c:v>44104</c:v>
                </c:pt>
                <c:pt idx="120">
                  <c:v>44105</c:v>
                </c:pt>
                <c:pt idx="121">
                  <c:v>44106</c:v>
                </c:pt>
                <c:pt idx="122">
                  <c:v>44107</c:v>
                </c:pt>
                <c:pt idx="123">
                  <c:v>44108</c:v>
                </c:pt>
                <c:pt idx="124">
                  <c:v>44109</c:v>
                </c:pt>
                <c:pt idx="125">
                  <c:v>44110</c:v>
                </c:pt>
                <c:pt idx="126">
                  <c:v>44111</c:v>
                </c:pt>
                <c:pt idx="127">
                  <c:v>44112</c:v>
                </c:pt>
                <c:pt idx="128">
                  <c:v>44113</c:v>
                </c:pt>
                <c:pt idx="129">
                  <c:v>44114</c:v>
                </c:pt>
                <c:pt idx="130">
                  <c:v>44115</c:v>
                </c:pt>
                <c:pt idx="131">
                  <c:v>44116</c:v>
                </c:pt>
                <c:pt idx="132">
                  <c:v>44117</c:v>
                </c:pt>
                <c:pt idx="133">
                  <c:v>44118</c:v>
                </c:pt>
                <c:pt idx="134">
                  <c:v>44119</c:v>
                </c:pt>
                <c:pt idx="135">
                  <c:v>44120</c:v>
                </c:pt>
                <c:pt idx="136">
                  <c:v>44121</c:v>
                </c:pt>
                <c:pt idx="137">
                  <c:v>44122</c:v>
                </c:pt>
                <c:pt idx="138">
                  <c:v>44123</c:v>
                </c:pt>
                <c:pt idx="139">
                  <c:v>44124</c:v>
                </c:pt>
                <c:pt idx="140">
                  <c:v>44125</c:v>
                </c:pt>
                <c:pt idx="141">
                  <c:v>44126</c:v>
                </c:pt>
                <c:pt idx="142">
                  <c:v>44127</c:v>
                </c:pt>
                <c:pt idx="143">
                  <c:v>44128</c:v>
                </c:pt>
                <c:pt idx="144">
                  <c:v>44129</c:v>
                </c:pt>
                <c:pt idx="145">
                  <c:v>44130</c:v>
                </c:pt>
                <c:pt idx="146">
                  <c:v>44131</c:v>
                </c:pt>
                <c:pt idx="147">
                  <c:v>44132</c:v>
                </c:pt>
                <c:pt idx="148">
                  <c:v>44133</c:v>
                </c:pt>
                <c:pt idx="149">
                  <c:v>44134</c:v>
                </c:pt>
                <c:pt idx="150">
                  <c:v>44135</c:v>
                </c:pt>
                <c:pt idx="151">
                  <c:v>44136</c:v>
                </c:pt>
                <c:pt idx="152">
                  <c:v>44137</c:v>
                </c:pt>
                <c:pt idx="153">
                  <c:v>44138</c:v>
                </c:pt>
                <c:pt idx="154">
                  <c:v>44139</c:v>
                </c:pt>
                <c:pt idx="155">
                  <c:v>44140</c:v>
                </c:pt>
                <c:pt idx="156">
                  <c:v>44141</c:v>
                </c:pt>
                <c:pt idx="157">
                  <c:v>44142</c:v>
                </c:pt>
                <c:pt idx="158">
                  <c:v>44143</c:v>
                </c:pt>
                <c:pt idx="159">
                  <c:v>44144</c:v>
                </c:pt>
                <c:pt idx="160">
                  <c:v>44145</c:v>
                </c:pt>
                <c:pt idx="161">
                  <c:v>44146</c:v>
                </c:pt>
                <c:pt idx="162">
                  <c:v>44147</c:v>
                </c:pt>
                <c:pt idx="163">
                  <c:v>44148</c:v>
                </c:pt>
                <c:pt idx="164">
                  <c:v>44149</c:v>
                </c:pt>
                <c:pt idx="165">
                  <c:v>44150</c:v>
                </c:pt>
                <c:pt idx="166">
                  <c:v>44151</c:v>
                </c:pt>
                <c:pt idx="167">
                  <c:v>44152</c:v>
                </c:pt>
                <c:pt idx="168">
                  <c:v>44153</c:v>
                </c:pt>
                <c:pt idx="169">
                  <c:v>44154</c:v>
                </c:pt>
                <c:pt idx="170">
                  <c:v>44155</c:v>
                </c:pt>
                <c:pt idx="171">
                  <c:v>44156</c:v>
                </c:pt>
                <c:pt idx="172">
                  <c:v>44157</c:v>
                </c:pt>
                <c:pt idx="173">
                  <c:v>44158</c:v>
                </c:pt>
                <c:pt idx="174">
                  <c:v>44159</c:v>
                </c:pt>
                <c:pt idx="175">
                  <c:v>44160</c:v>
                </c:pt>
                <c:pt idx="176">
                  <c:v>44161</c:v>
                </c:pt>
                <c:pt idx="177">
                  <c:v>44162</c:v>
                </c:pt>
                <c:pt idx="178">
                  <c:v>44163</c:v>
                </c:pt>
                <c:pt idx="179">
                  <c:v>44164</c:v>
                </c:pt>
                <c:pt idx="180">
                  <c:v>44165</c:v>
                </c:pt>
                <c:pt idx="181">
                  <c:v>44166</c:v>
                </c:pt>
                <c:pt idx="182">
                  <c:v>44167</c:v>
                </c:pt>
                <c:pt idx="183">
                  <c:v>44168</c:v>
                </c:pt>
                <c:pt idx="184">
                  <c:v>44169</c:v>
                </c:pt>
                <c:pt idx="185">
                  <c:v>44170</c:v>
                </c:pt>
                <c:pt idx="186">
                  <c:v>44171</c:v>
                </c:pt>
                <c:pt idx="187">
                  <c:v>44172</c:v>
                </c:pt>
                <c:pt idx="188">
                  <c:v>44173</c:v>
                </c:pt>
                <c:pt idx="189">
                  <c:v>44174</c:v>
                </c:pt>
                <c:pt idx="190">
                  <c:v>44175</c:v>
                </c:pt>
                <c:pt idx="191">
                  <c:v>44176</c:v>
                </c:pt>
                <c:pt idx="192">
                  <c:v>44177</c:v>
                </c:pt>
                <c:pt idx="193">
                  <c:v>44178</c:v>
                </c:pt>
                <c:pt idx="194">
                  <c:v>44179</c:v>
                </c:pt>
                <c:pt idx="195">
                  <c:v>44180</c:v>
                </c:pt>
                <c:pt idx="196">
                  <c:v>44181</c:v>
                </c:pt>
                <c:pt idx="197">
                  <c:v>44182</c:v>
                </c:pt>
                <c:pt idx="198">
                  <c:v>44183</c:v>
                </c:pt>
                <c:pt idx="199">
                  <c:v>44184</c:v>
                </c:pt>
                <c:pt idx="200">
                  <c:v>44185</c:v>
                </c:pt>
                <c:pt idx="201">
                  <c:v>44186</c:v>
                </c:pt>
                <c:pt idx="202">
                  <c:v>44187</c:v>
                </c:pt>
                <c:pt idx="203">
                  <c:v>44188</c:v>
                </c:pt>
                <c:pt idx="204">
                  <c:v>44189</c:v>
                </c:pt>
                <c:pt idx="205">
                  <c:v>44190</c:v>
                </c:pt>
                <c:pt idx="206">
                  <c:v>44191</c:v>
                </c:pt>
                <c:pt idx="207">
                  <c:v>44192</c:v>
                </c:pt>
                <c:pt idx="208">
                  <c:v>44193</c:v>
                </c:pt>
                <c:pt idx="209">
                  <c:v>44194</c:v>
                </c:pt>
                <c:pt idx="210">
                  <c:v>44195</c:v>
                </c:pt>
                <c:pt idx="211">
                  <c:v>44196</c:v>
                </c:pt>
              </c:numCache>
            </c:numRef>
          </c:cat>
          <c:val>
            <c:numRef>
              <c:f>Sheet1!$B$2:$B$213</c:f>
              <c:numCache>
                <c:formatCode>General</c:formatCode>
                <c:ptCount val="212"/>
                <c:pt idx="0">
                  <c:v>54</c:v>
                </c:pt>
                <c:pt idx="1">
                  <c:v>14</c:v>
                </c:pt>
                <c:pt idx="2">
                  <c:v>10</c:v>
                </c:pt>
                <c:pt idx="3">
                  <c:v>6</c:v>
                </c:pt>
                <c:pt idx="4">
                  <c:v>3</c:v>
                </c:pt>
                <c:pt idx="5">
                  <c:v>52</c:v>
                </c:pt>
                <c:pt idx="6">
                  <c:v>75</c:v>
                </c:pt>
                <c:pt idx="7">
                  <c:v>86</c:v>
                </c:pt>
                <c:pt idx="8">
                  <c:v>29</c:v>
                </c:pt>
                <c:pt idx="9">
                  <c:v>15</c:v>
                </c:pt>
                <c:pt idx="10">
                  <c:v>86</c:v>
                </c:pt>
                <c:pt idx="11">
                  <c:v>11</c:v>
                </c:pt>
                <c:pt idx="12">
                  <c:v>9</c:v>
                </c:pt>
                <c:pt idx="13">
                  <c:v>10</c:v>
                </c:pt>
                <c:pt idx="14">
                  <c:v>78</c:v>
                </c:pt>
                <c:pt idx="15">
                  <c:v>24</c:v>
                </c:pt>
                <c:pt idx="16">
                  <c:v>6</c:v>
                </c:pt>
                <c:pt idx="17">
                  <c:v>11</c:v>
                </c:pt>
                <c:pt idx="18">
                  <c:v>93</c:v>
                </c:pt>
                <c:pt idx="19">
                  <c:v>25</c:v>
                </c:pt>
                <c:pt idx="20">
                  <c:v>6</c:v>
                </c:pt>
                <c:pt idx="21">
                  <c:v>6</c:v>
                </c:pt>
                <c:pt idx="22">
                  <c:v>168</c:v>
                </c:pt>
                <c:pt idx="23">
                  <c:v>196</c:v>
                </c:pt>
                <c:pt idx="24">
                  <c:v>193</c:v>
                </c:pt>
                <c:pt idx="25">
                  <c:v>92</c:v>
                </c:pt>
                <c:pt idx="26">
                  <c:v>96</c:v>
                </c:pt>
                <c:pt idx="27">
                  <c:v>143</c:v>
                </c:pt>
                <c:pt idx="28">
                  <c:v>67</c:v>
                </c:pt>
                <c:pt idx="29">
                  <c:v>29</c:v>
                </c:pt>
                <c:pt idx="30">
                  <c:v>5482</c:v>
                </c:pt>
                <c:pt idx="31">
                  <c:v>1271</c:v>
                </c:pt>
                <c:pt idx="32">
                  <c:v>2360</c:v>
                </c:pt>
                <c:pt idx="33">
                  <c:v>3304</c:v>
                </c:pt>
                <c:pt idx="34">
                  <c:v>2237</c:v>
                </c:pt>
                <c:pt idx="35">
                  <c:v>1721</c:v>
                </c:pt>
                <c:pt idx="36">
                  <c:v>2535</c:v>
                </c:pt>
                <c:pt idx="37">
                  <c:v>1641</c:v>
                </c:pt>
                <c:pt idx="38">
                  <c:v>1615</c:v>
                </c:pt>
                <c:pt idx="39">
                  <c:v>2104</c:v>
                </c:pt>
                <c:pt idx="40">
                  <c:v>676</c:v>
                </c:pt>
                <c:pt idx="41">
                  <c:v>926</c:v>
                </c:pt>
                <c:pt idx="42">
                  <c:v>1129</c:v>
                </c:pt>
                <c:pt idx="43">
                  <c:v>953</c:v>
                </c:pt>
                <c:pt idx="44">
                  <c:v>1214</c:v>
                </c:pt>
                <c:pt idx="45">
                  <c:v>1684</c:v>
                </c:pt>
                <c:pt idx="46">
                  <c:v>1134</c:v>
                </c:pt>
                <c:pt idx="47">
                  <c:v>1670</c:v>
                </c:pt>
                <c:pt idx="48">
                  <c:v>1758</c:v>
                </c:pt>
                <c:pt idx="49">
                  <c:v>1073</c:v>
                </c:pt>
                <c:pt idx="50">
                  <c:v>1240</c:v>
                </c:pt>
                <c:pt idx="51">
                  <c:v>1847</c:v>
                </c:pt>
                <c:pt idx="52">
                  <c:v>1357</c:v>
                </c:pt>
                <c:pt idx="53">
                  <c:v>1472</c:v>
                </c:pt>
                <c:pt idx="54">
                  <c:v>1495</c:v>
                </c:pt>
                <c:pt idx="55">
                  <c:v>1013</c:v>
                </c:pt>
                <c:pt idx="56">
                  <c:v>996</c:v>
                </c:pt>
                <c:pt idx="57">
                  <c:v>1623</c:v>
                </c:pt>
                <c:pt idx="58">
                  <c:v>1820</c:v>
                </c:pt>
                <c:pt idx="59">
                  <c:v>662</c:v>
                </c:pt>
                <c:pt idx="60">
                  <c:v>223</c:v>
                </c:pt>
                <c:pt idx="61">
                  <c:v>436</c:v>
                </c:pt>
                <c:pt idx="62">
                  <c:v>115</c:v>
                </c:pt>
                <c:pt idx="63">
                  <c:v>609</c:v>
                </c:pt>
                <c:pt idx="64">
                  <c:v>202</c:v>
                </c:pt>
                <c:pt idx="65">
                  <c:v>870</c:v>
                </c:pt>
                <c:pt idx="66">
                  <c:v>1489</c:v>
                </c:pt>
                <c:pt idx="67">
                  <c:v>1974</c:v>
                </c:pt>
                <c:pt idx="68">
                  <c:v>4991</c:v>
                </c:pt>
                <c:pt idx="69">
                  <c:v>2392</c:v>
                </c:pt>
                <c:pt idx="70">
                  <c:v>2563</c:v>
                </c:pt>
                <c:pt idx="71">
                  <c:v>4946</c:v>
                </c:pt>
                <c:pt idx="72">
                  <c:v>2711</c:v>
                </c:pt>
                <c:pt idx="73">
                  <c:v>2178</c:v>
                </c:pt>
                <c:pt idx="74">
                  <c:v>1941</c:v>
                </c:pt>
                <c:pt idx="75">
                  <c:v>1392</c:v>
                </c:pt>
                <c:pt idx="76">
                  <c:v>2164</c:v>
                </c:pt>
                <c:pt idx="77">
                  <c:v>1446</c:v>
                </c:pt>
                <c:pt idx="78">
                  <c:v>1008</c:v>
                </c:pt>
                <c:pt idx="79">
                  <c:v>1535</c:v>
                </c:pt>
                <c:pt idx="80">
                  <c:v>2258</c:v>
                </c:pt>
                <c:pt idx="81">
                  <c:v>1580</c:v>
                </c:pt>
                <c:pt idx="82">
                  <c:v>1588</c:v>
                </c:pt>
                <c:pt idx="83">
                  <c:v>1182</c:v>
                </c:pt>
                <c:pt idx="84">
                  <c:v>1765</c:v>
                </c:pt>
                <c:pt idx="85">
                  <c:v>1134</c:v>
                </c:pt>
                <c:pt idx="86">
                  <c:v>867</c:v>
                </c:pt>
                <c:pt idx="87">
                  <c:v>921</c:v>
                </c:pt>
                <c:pt idx="88">
                  <c:v>2444</c:v>
                </c:pt>
                <c:pt idx="89">
                  <c:v>70222</c:v>
                </c:pt>
                <c:pt idx="90">
                  <c:v>26995</c:v>
                </c:pt>
                <c:pt idx="91">
                  <c:v>14026</c:v>
                </c:pt>
                <c:pt idx="92">
                  <c:v>17601</c:v>
                </c:pt>
                <c:pt idx="93">
                  <c:v>14552</c:v>
                </c:pt>
                <c:pt idx="94">
                  <c:v>9034</c:v>
                </c:pt>
                <c:pt idx="95">
                  <c:v>8090</c:v>
                </c:pt>
                <c:pt idx="96">
                  <c:v>7687</c:v>
                </c:pt>
                <c:pt idx="97">
                  <c:v>7566</c:v>
                </c:pt>
                <c:pt idx="98">
                  <c:v>7754</c:v>
                </c:pt>
                <c:pt idx="99">
                  <c:v>7410</c:v>
                </c:pt>
                <c:pt idx="100">
                  <c:v>6938</c:v>
                </c:pt>
                <c:pt idx="101">
                  <c:v>6471</c:v>
                </c:pt>
                <c:pt idx="102">
                  <c:v>7753</c:v>
                </c:pt>
                <c:pt idx="103">
                  <c:v>6033</c:v>
                </c:pt>
                <c:pt idx="104">
                  <c:v>5937</c:v>
                </c:pt>
                <c:pt idx="105">
                  <c:v>12210</c:v>
                </c:pt>
                <c:pt idx="106">
                  <c:v>8721</c:v>
                </c:pt>
                <c:pt idx="107">
                  <c:v>9304</c:v>
                </c:pt>
                <c:pt idx="108">
                  <c:v>7545</c:v>
                </c:pt>
                <c:pt idx="109">
                  <c:v>7692</c:v>
                </c:pt>
                <c:pt idx="110">
                  <c:v>12822</c:v>
                </c:pt>
                <c:pt idx="111">
                  <c:v>9533</c:v>
                </c:pt>
                <c:pt idx="112">
                  <c:v>6618</c:v>
                </c:pt>
                <c:pt idx="113">
                  <c:v>7306</c:v>
                </c:pt>
                <c:pt idx="114">
                  <c:v>7514</c:v>
                </c:pt>
                <c:pt idx="115">
                  <c:v>7363</c:v>
                </c:pt>
                <c:pt idx="116">
                  <c:v>7089</c:v>
                </c:pt>
                <c:pt idx="117">
                  <c:v>6136</c:v>
                </c:pt>
                <c:pt idx="118">
                  <c:v>5884</c:v>
                </c:pt>
                <c:pt idx="119">
                  <c:v>5933</c:v>
                </c:pt>
                <c:pt idx="120">
                  <c:v>9282</c:v>
                </c:pt>
                <c:pt idx="121">
                  <c:v>7061</c:v>
                </c:pt>
                <c:pt idx="122">
                  <c:v>13464</c:v>
                </c:pt>
                <c:pt idx="123">
                  <c:v>8170</c:v>
                </c:pt>
                <c:pt idx="124">
                  <c:v>7868</c:v>
                </c:pt>
                <c:pt idx="125">
                  <c:v>9673</c:v>
                </c:pt>
                <c:pt idx="126">
                  <c:v>7200</c:v>
                </c:pt>
                <c:pt idx="127">
                  <c:v>195235</c:v>
                </c:pt>
                <c:pt idx="128">
                  <c:v>71495</c:v>
                </c:pt>
                <c:pt idx="129">
                  <c:v>39353</c:v>
                </c:pt>
                <c:pt idx="130">
                  <c:v>52428</c:v>
                </c:pt>
                <c:pt idx="131">
                  <c:v>37809</c:v>
                </c:pt>
                <c:pt idx="132">
                  <c:v>27138</c:v>
                </c:pt>
                <c:pt idx="133">
                  <c:v>18565</c:v>
                </c:pt>
                <c:pt idx="134">
                  <c:v>15322</c:v>
                </c:pt>
                <c:pt idx="135">
                  <c:v>13705</c:v>
                </c:pt>
                <c:pt idx="136">
                  <c:v>9327</c:v>
                </c:pt>
                <c:pt idx="137">
                  <c:v>7979</c:v>
                </c:pt>
                <c:pt idx="138">
                  <c:v>6845</c:v>
                </c:pt>
                <c:pt idx="139">
                  <c:v>7536</c:v>
                </c:pt>
                <c:pt idx="140">
                  <c:v>22321</c:v>
                </c:pt>
                <c:pt idx="141">
                  <c:v>12902</c:v>
                </c:pt>
                <c:pt idx="142">
                  <c:v>14462</c:v>
                </c:pt>
                <c:pt idx="143">
                  <c:v>9880</c:v>
                </c:pt>
                <c:pt idx="144">
                  <c:v>7440</c:v>
                </c:pt>
                <c:pt idx="145">
                  <c:v>7344</c:v>
                </c:pt>
                <c:pt idx="146">
                  <c:v>5637</c:v>
                </c:pt>
                <c:pt idx="147">
                  <c:v>5193</c:v>
                </c:pt>
                <c:pt idx="148">
                  <c:v>11136</c:v>
                </c:pt>
                <c:pt idx="149">
                  <c:v>5653</c:v>
                </c:pt>
                <c:pt idx="150">
                  <c:v>6686</c:v>
                </c:pt>
                <c:pt idx="151">
                  <c:v>7789</c:v>
                </c:pt>
                <c:pt idx="152">
                  <c:v>7646</c:v>
                </c:pt>
                <c:pt idx="153">
                  <c:v>7272</c:v>
                </c:pt>
                <c:pt idx="154">
                  <c:v>8320</c:v>
                </c:pt>
                <c:pt idx="155">
                  <c:v>7086</c:v>
                </c:pt>
                <c:pt idx="156">
                  <c:v>6379</c:v>
                </c:pt>
                <c:pt idx="157">
                  <c:v>6104</c:v>
                </c:pt>
                <c:pt idx="158">
                  <c:v>4283</c:v>
                </c:pt>
                <c:pt idx="159">
                  <c:v>11072</c:v>
                </c:pt>
                <c:pt idx="160">
                  <c:v>107770</c:v>
                </c:pt>
                <c:pt idx="161">
                  <c:v>65521</c:v>
                </c:pt>
                <c:pt idx="162">
                  <c:v>60999</c:v>
                </c:pt>
                <c:pt idx="163">
                  <c:v>28162</c:v>
                </c:pt>
                <c:pt idx="164">
                  <c:v>24127</c:v>
                </c:pt>
                <c:pt idx="165">
                  <c:v>18993</c:v>
                </c:pt>
                <c:pt idx="166">
                  <c:v>14249</c:v>
                </c:pt>
                <c:pt idx="167">
                  <c:v>13337</c:v>
                </c:pt>
                <c:pt idx="168">
                  <c:v>27850</c:v>
                </c:pt>
                <c:pt idx="169">
                  <c:v>29702</c:v>
                </c:pt>
                <c:pt idx="170">
                  <c:v>17856</c:v>
                </c:pt>
                <c:pt idx="171">
                  <c:v>16329</c:v>
                </c:pt>
                <c:pt idx="172">
                  <c:v>19844</c:v>
                </c:pt>
                <c:pt idx="173">
                  <c:v>13603</c:v>
                </c:pt>
                <c:pt idx="174">
                  <c:v>16846</c:v>
                </c:pt>
                <c:pt idx="175">
                  <c:v>13997</c:v>
                </c:pt>
                <c:pt idx="176">
                  <c:v>19298</c:v>
                </c:pt>
                <c:pt idx="177">
                  <c:v>11473</c:v>
                </c:pt>
                <c:pt idx="178">
                  <c:v>11047</c:v>
                </c:pt>
                <c:pt idx="179">
                  <c:v>10461</c:v>
                </c:pt>
                <c:pt idx="180">
                  <c:v>8032</c:v>
                </c:pt>
                <c:pt idx="181">
                  <c:v>10347</c:v>
                </c:pt>
                <c:pt idx="182">
                  <c:v>34489</c:v>
                </c:pt>
                <c:pt idx="183">
                  <c:v>44740</c:v>
                </c:pt>
                <c:pt idx="184">
                  <c:v>37578</c:v>
                </c:pt>
                <c:pt idx="185">
                  <c:v>61545</c:v>
                </c:pt>
                <c:pt idx="186">
                  <c:v>49045</c:v>
                </c:pt>
                <c:pt idx="187">
                  <c:v>32727</c:v>
                </c:pt>
                <c:pt idx="188">
                  <c:v>25876</c:v>
                </c:pt>
                <c:pt idx="189">
                  <c:v>21728</c:v>
                </c:pt>
                <c:pt idx="190">
                  <c:v>25246</c:v>
                </c:pt>
                <c:pt idx="191">
                  <c:v>14646</c:v>
                </c:pt>
                <c:pt idx="192">
                  <c:v>12735</c:v>
                </c:pt>
                <c:pt idx="193">
                  <c:v>14084</c:v>
                </c:pt>
                <c:pt idx="194">
                  <c:v>24368</c:v>
                </c:pt>
                <c:pt idx="195">
                  <c:v>41341</c:v>
                </c:pt>
                <c:pt idx="196">
                  <c:v>15591</c:v>
                </c:pt>
                <c:pt idx="197">
                  <c:v>14624</c:v>
                </c:pt>
                <c:pt idx="198">
                  <c:v>25009</c:v>
                </c:pt>
                <c:pt idx="199">
                  <c:v>16739</c:v>
                </c:pt>
                <c:pt idx="200">
                  <c:v>17347</c:v>
                </c:pt>
                <c:pt idx="201">
                  <c:v>13775</c:v>
                </c:pt>
                <c:pt idx="202">
                  <c:v>13327</c:v>
                </c:pt>
                <c:pt idx="203">
                  <c:v>11667</c:v>
                </c:pt>
                <c:pt idx="204">
                  <c:v>11460</c:v>
                </c:pt>
                <c:pt idx="205">
                  <c:v>10341</c:v>
                </c:pt>
                <c:pt idx="206">
                  <c:v>10804</c:v>
                </c:pt>
                <c:pt idx="207">
                  <c:v>12415</c:v>
                </c:pt>
                <c:pt idx="208">
                  <c:v>11913</c:v>
                </c:pt>
                <c:pt idx="209">
                  <c:v>11270</c:v>
                </c:pt>
                <c:pt idx="210">
                  <c:v>9051</c:v>
                </c:pt>
                <c:pt idx="211">
                  <c:v>11868</c:v>
                </c:pt>
              </c:numCache>
            </c:numRef>
          </c:val>
          <c:smooth val="0"/>
          <c:extLst>
            <c:ext xmlns:c16="http://schemas.microsoft.com/office/drawing/2014/chart" uri="{C3380CC4-5D6E-409C-BE32-E72D297353CC}">
              <c16:uniqueId val="{00000000-4D06-4489-A4B3-092EF8F22B84}"/>
            </c:ext>
          </c:extLst>
        </c:ser>
        <c:dLbls>
          <c:showLegendKey val="0"/>
          <c:showVal val="0"/>
          <c:showCatName val="0"/>
          <c:showSerName val="0"/>
          <c:showPercent val="0"/>
          <c:showBubbleSize val="0"/>
        </c:dLbls>
        <c:smooth val="0"/>
        <c:axId val="388633128"/>
        <c:axId val="388641000"/>
      </c:lineChart>
      <c:dateAx>
        <c:axId val="388633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41000"/>
        <c:crosses val="autoZero"/>
        <c:auto val="1"/>
        <c:lblOffset val="100"/>
        <c:baseTimeUnit val="days"/>
      </c:dateAx>
      <c:valAx>
        <c:axId val="38864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63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342900" y="696913"/>
            <a:ext cx="6196013" cy="3486150"/>
          </a:xfrm>
          <a:prstGeom prst="rect">
            <a:avLst/>
          </a:prstGeom>
        </p:spPr>
        <p:txBody>
          <a:bodyPr lIns="92492" tIns="46246" rIns="92492" bIns="46246"/>
          <a:lstStyle/>
          <a:p>
            <a:pPr lvl="0"/>
            <a:endParaRPr/>
          </a:p>
        </p:txBody>
      </p:sp>
      <p:sp>
        <p:nvSpPr>
          <p:cNvPr id="51" name="Shape 51"/>
          <p:cNvSpPr>
            <a:spLocks noGrp="1"/>
          </p:cNvSpPr>
          <p:nvPr>
            <p:ph type="body" sz="quarter" idx="1"/>
          </p:nvPr>
        </p:nvSpPr>
        <p:spPr>
          <a:xfrm>
            <a:off x="917575" y="4415791"/>
            <a:ext cx="5046663" cy="4183380"/>
          </a:xfrm>
          <a:prstGeom prst="rect">
            <a:avLst/>
          </a:prstGeom>
        </p:spPr>
        <p:txBody>
          <a:bodyPr lIns="92492" tIns="46246" rIns="92492" bIns="46246"/>
          <a:lstStyle/>
          <a:p>
            <a:pPr lvl="0"/>
            <a:endParaRPr/>
          </a:p>
        </p:txBody>
      </p:sp>
    </p:spTree>
    <p:extLst>
      <p:ext uri="{BB962C8B-B14F-4D97-AF65-F5344CB8AC3E}">
        <p14:creationId xmlns:p14="http://schemas.microsoft.com/office/powerpoint/2010/main" val="3327137863"/>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uintlyDeck">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4809686"/>
            <a:ext cx="12192000" cy="2057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2" descr="Image result for yesway logo"/>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62400" y="533400"/>
            <a:ext cx="4048125" cy="4048125"/>
          </a:xfrm>
          <a:prstGeom prst="rect">
            <a:avLst/>
          </a:prstGeom>
          <a:noFill/>
        </p:spPr>
      </p:pic>
      <p:pic>
        <p:nvPicPr>
          <p:cNvPr id="12" name="Picture 13" descr="Warner 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45023" y="5181600"/>
            <a:ext cx="1692977" cy="1313572"/>
          </a:xfrm>
          <a:prstGeom prst="rect">
            <a:avLst/>
          </a:prstGeom>
        </p:spPr>
      </p:pic>
      <p:sp>
        <p:nvSpPr>
          <p:cNvPr id="6" name="Prepared By Warner Communications"/>
          <p:cNvSpPr txBox="1">
            <a:spLocks/>
          </p:cNvSpPr>
          <p:nvPr userDrawn="1"/>
        </p:nvSpPr>
        <p:spPr>
          <a:xfrm>
            <a:off x="338558" y="5893710"/>
            <a:ext cx="11514884" cy="401876"/>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fontScale="82500" lnSpcReduction="20000"/>
          </a:bodyPr>
          <a:lstStyle>
            <a:lvl1pPr eaLnBrk="1" hangingPunct="1">
              <a:lnSpc>
                <a:spcPct val="90000"/>
              </a:lnSpc>
              <a:defRPr sz="3600" b="0" cap="all">
                <a:solidFill>
                  <a:schemeClr val="bg1"/>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a:lstStyle>
          <a:p>
            <a:pPr algn="ctr"/>
            <a:r>
              <a:rPr lang="en-US" sz="3100" cap="none" dirty="0">
                <a:latin typeface="Arial" pitchFamily="34" charset="0"/>
                <a:cs typeface="Arial" pitchFamily="34" charset="0"/>
              </a:rPr>
              <a:t>Prepared By Warner Communications</a:t>
            </a:r>
          </a:p>
        </p:txBody>
      </p:sp>
      <p:sp>
        <p:nvSpPr>
          <p:cNvPr id="7" name="dashboardName"/>
          <p:cNvSpPr>
            <a:spLocks noGrp="1"/>
          </p:cNvSpPr>
          <p:nvPr>
            <p:ph type="ctrTitle" hasCustomPrompt="1"/>
          </p:nvPr>
        </p:nvSpPr>
        <p:spPr>
          <a:xfrm>
            <a:off x="338558" y="5322210"/>
            <a:ext cx="11514884" cy="552327"/>
          </a:xfrm>
        </p:spPr>
        <p:txBody>
          <a:bodyPr>
            <a:normAutofit/>
          </a:bodyPr>
          <a:lstStyle>
            <a:lvl1pPr algn="ctr">
              <a:defRPr sz="3200" b="1" cap="none">
                <a:solidFill>
                  <a:schemeClr val="bg1"/>
                </a:solidFill>
                <a:latin typeface="Arial" charset="0"/>
                <a:ea typeface="Arial" charset="0"/>
                <a:cs typeface="Arial" charset="0"/>
              </a:defRPr>
            </a:lvl1pPr>
          </a:lstStyle>
          <a:p>
            <a:r>
              <a:rPr lang="de-DE" dirty="0" err="1"/>
              <a:t>dashboardName</a:t>
            </a:r>
            <a:endParaRPr lang="de-DE" dirty="0"/>
          </a:p>
        </p:txBody>
      </p:sp>
    </p:spTree>
    <p:extLst>
      <p:ext uri="{BB962C8B-B14F-4D97-AF65-F5344CB8AC3E}">
        <p14:creationId xmlns:p14="http://schemas.microsoft.com/office/powerpoint/2010/main" val="38126977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6" name="Click icon to add chart"/>
          <p:cNvSpPr>
            <a:spLocks noGrp="1"/>
          </p:cNvSpPr>
          <p:nvPr>
            <p:ph type="chart" sz="quarter" idx="13"/>
          </p:nvPr>
        </p:nvSpPr>
        <p:spPr>
          <a:xfrm>
            <a:off x="1524000" y="2198688"/>
            <a:ext cx="9144000" cy="3950746"/>
          </a:xfrm>
        </p:spPr>
        <p:txBody>
          <a:bodyPr/>
          <a:lstStyle/>
          <a:p>
            <a:r>
              <a:rPr lang="en-US"/>
              <a:t>Click icon to add chart</a:t>
            </a:r>
            <a:endParaRPr lang="de-DE" dirty="0"/>
          </a:p>
        </p:txBody>
      </p:sp>
      <p:sp>
        <p:nvSpPr>
          <p:cNvPr id="9"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dirty="0">
                <a:solidFill>
                  <a:srgbClr val="595959"/>
                </a:solidFill>
              </a:rPr>
              <a:t>Source: </a:t>
            </a:r>
            <a:r>
              <a:rPr lang="de-DE" sz="1100" dirty="0" err="1">
                <a:solidFill>
                  <a:srgbClr val="595959"/>
                </a:solidFill>
              </a:rPr>
              <a:t>quintly</a:t>
            </a:r>
            <a:endParaRPr lang="en-US" sz="1100"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3" name="metricName"/>
          <p:cNvSpPr>
            <a:spLocks noGrp="1"/>
          </p:cNvSpPr>
          <p:nvPr>
            <p:ph type="title" hasCustomPrompt="1"/>
          </p:nvPr>
        </p:nvSpPr>
        <p:spPr>
          <a:prstGeom prst="rect">
            <a:avLst/>
          </a:prstGeom>
        </p:spPr>
        <p:txBody>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5" name="‹#›"/>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5" name="timePeriod"/>
          <p:cNvSpPr>
            <a:spLocks noGrp="1"/>
          </p:cNvSpPr>
          <p:nvPr>
            <p:ph type="body" sz="quarter" idx="14" hasCustomPrompt="1"/>
          </p:nvPr>
        </p:nvSpPr>
        <p:spPr>
          <a:xfrm>
            <a:off x="1524000" y="1741488"/>
            <a:ext cx="9144000" cy="315912"/>
          </a:xfrm>
        </p:spPr>
        <p:txBody>
          <a:bodyPr>
            <a:noAutofit/>
          </a:bodyPr>
          <a:lstStyle>
            <a:lvl1pPr marL="0" indent="0">
              <a:buNone/>
              <a:defRPr sz="1400">
                <a:solidFill>
                  <a:schemeClr val="tx1">
                    <a:lumMod val="65000"/>
                    <a:lumOff val="35000"/>
                  </a:schemeClr>
                </a:solidFill>
              </a:defRPr>
            </a:lvl1pPr>
          </a:lstStyle>
          <a:p>
            <a:pPr lvl="0">
              <a:defRPr sz="1800">
                <a:solidFill>
                  <a:srgbClr val="000000"/>
                </a:solidFill>
              </a:defRPr>
            </a:pPr>
            <a:r>
              <a:rPr lang="de-DE" sz="2000" dirty="0" err="1">
                <a:solidFill>
                  <a:srgbClr val="595959"/>
                </a:solidFill>
              </a:rPr>
              <a:t>timePeriod</a:t>
            </a:r>
            <a:endParaRPr lang="de-DE" sz="2000" dirty="0">
              <a:solidFill>
                <a:srgbClr val="595959"/>
              </a:solidFill>
            </a:endParaRPr>
          </a:p>
        </p:txBody>
      </p:sp>
      <p:sp>
        <p:nvSpPr>
          <p:cNvPr id="7" name="Source: quintly"/>
          <p:cNvSpPr txBox="1">
            <a:spLocks/>
          </p:cNvSpPr>
          <p:nvPr userDrawn="1"/>
        </p:nvSpPr>
        <p:spPr>
          <a:xfrm>
            <a:off x="1524000" y="6195471"/>
            <a:ext cx="9144000" cy="281529"/>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sz="1100">
                <a:solidFill>
                  <a:srgbClr val="595959"/>
                </a:solidFill>
              </a:rPr>
              <a:t>Source: </a:t>
            </a:r>
            <a:r>
              <a:rPr lang="de-DE" sz="1100" err="1">
                <a:solidFill>
                  <a:srgbClr val="595959"/>
                </a:solidFill>
              </a:rPr>
              <a:t>quintly</a:t>
            </a:r>
            <a:endParaRPr lang="en-US" sz="1100"/>
          </a:p>
        </p:txBody>
      </p:sp>
      <p:sp>
        <p:nvSpPr>
          <p:cNvPr id="8" name="tablePlaceholder"/>
          <p:cNvSpPr>
            <a:spLocks noGrp="1"/>
          </p:cNvSpPr>
          <p:nvPr>
            <p:ph type="tbl" sz="quarter" idx="15" hasCustomPrompt="1"/>
          </p:nvPr>
        </p:nvSpPr>
        <p:spPr>
          <a:xfrm>
            <a:off x="1524000" y="2185550"/>
            <a:ext cx="9144000" cy="3963884"/>
          </a:xfrm>
        </p:spPr>
        <p:txBody>
          <a:bodyPr/>
          <a:lstStyle>
            <a:lvl1pPr>
              <a:defRPr sz="1000"/>
            </a:lvl1pPr>
          </a:lstStyle>
          <a:p>
            <a:r>
              <a:rPr lang="de-DE" sz="2000" err="1">
                <a:solidFill>
                  <a:srgbClr val="595959"/>
                </a:solidFill>
              </a:rPr>
              <a:t>tablePlaceholder</a:t>
            </a:r>
            <a:endParaRPr lang="de-DE"/>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0" y="6583680"/>
            <a:ext cx="12192000" cy="274322"/>
          </a:xfrm>
          <a:prstGeom prst="rect">
            <a:avLst/>
          </a:prstGeom>
          <a:solidFill>
            <a:srgbClr val="87A91B"/>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3" name="Shape 3"/>
          <p:cNvSpPr>
            <a:spLocks noGrp="1"/>
          </p:cNvSpPr>
          <p:nvPr>
            <p:ph type="title"/>
          </p:nvPr>
        </p:nvSpPr>
        <p:spPr>
          <a:xfrm>
            <a:off x="1524000" y="0"/>
            <a:ext cx="9144000" cy="16002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chor="b">
            <a:normAutofit/>
          </a:bodyPr>
          <a:lstStyle/>
          <a:p>
            <a:pPr lvl="0">
              <a:defRPr sz="1800" cap="none">
                <a:solidFill>
                  <a:srgbClr val="000000"/>
                </a:solidFill>
              </a:defRPr>
            </a:pPr>
            <a:r>
              <a:rPr lang="de-DE" sz="3400" cap="all" dirty="0" err="1">
                <a:solidFill>
                  <a:srgbClr val="87A91B"/>
                </a:solidFill>
              </a:rPr>
              <a:t>metricName</a:t>
            </a:r>
            <a:endParaRPr sz="3400" cap="all" dirty="0">
              <a:solidFill>
                <a:srgbClr val="87A91B"/>
              </a:solidFill>
            </a:endParaRPr>
          </a:p>
        </p:txBody>
      </p:sp>
      <p:sp>
        <p:nvSpPr>
          <p:cNvPr id="4" name="Shape 4"/>
          <p:cNvSpPr>
            <a:spLocks noGrp="1"/>
          </p:cNvSpPr>
          <p:nvPr>
            <p:ph type="body" idx="1"/>
          </p:nvPr>
        </p:nvSpPr>
        <p:spPr>
          <a:xfrm>
            <a:off x="1524000" y="1714500"/>
            <a:ext cx="9144000" cy="5143500"/>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normAutofit/>
          </a:bodyPr>
          <a:lstStyle/>
          <a:p>
            <a:pPr lvl="0">
              <a:defRPr sz="1800">
                <a:solidFill>
                  <a:srgbClr val="000000"/>
                </a:solidFill>
              </a:defRPr>
            </a:pPr>
            <a:r>
              <a:rPr sz="2000" dirty="0">
                <a:solidFill>
                  <a:srgbClr val="595959"/>
                </a:solidFill>
              </a:rPr>
              <a:t>Body Level One</a:t>
            </a:r>
          </a:p>
          <a:p>
            <a:pPr lvl="1">
              <a:defRPr sz="1800">
                <a:solidFill>
                  <a:srgbClr val="000000"/>
                </a:solidFill>
              </a:defRPr>
            </a:pPr>
            <a:r>
              <a:rPr sz="2000" dirty="0">
                <a:solidFill>
                  <a:srgbClr val="595959"/>
                </a:solidFill>
              </a:rPr>
              <a:t>Body Level Two</a:t>
            </a:r>
          </a:p>
          <a:p>
            <a:pPr lvl="2">
              <a:defRPr sz="1800">
                <a:solidFill>
                  <a:srgbClr val="000000"/>
                </a:solidFill>
              </a:defRPr>
            </a:pPr>
            <a:r>
              <a:rPr sz="2000" dirty="0">
                <a:solidFill>
                  <a:srgbClr val="595959"/>
                </a:solidFill>
              </a:rPr>
              <a:t>Body Level Three</a:t>
            </a:r>
          </a:p>
          <a:p>
            <a:pPr lvl="3">
              <a:defRPr sz="1800">
                <a:solidFill>
                  <a:srgbClr val="000000"/>
                </a:solidFill>
              </a:defRPr>
            </a:pPr>
            <a:r>
              <a:rPr sz="2000" dirty="0">
                <a:solidFill>
                  <a:srgbClr val="595959"/>
                </a:solidFill>
              </a:rPr>
              <a:t>Body Level Four</a:t>
            </a:r>
          </a:p>
          <a:p>
            <a:pPr lvl="4">
              <a:defRPr sz="1800">
                <a:solidFill>
                  <a:srgbClr val="000000"/>
                </a:solidFill>
              </a:defRPr>
            </a:pPr>
            <a:r>
              <a:rPr sz="2000" dirty="0">
                <a:solidFill>
                  <a:srgbClr val="595959"/>
                </a:solidFill>
              </a:rPr>
              <a:t>Body Level Five</a:t>
            </a:r>
          </a:p>
        </p:txBody>
      </p:sp>
      <p:sp>
        <p:nvSpPr>
          <p:cNvPr id="5" name="Shape 5"/>
          <p:cNvSpPr>
            <a:spLocks noGrp="1"/>
          </p:cNvSpPr>
          <p:nvPr>
            <p:ph type="sldNum" sz="quarter" idx="2"/>
          </p:nvPr>
        </p:nvSpPr>
        <p:spPr>
          <a:xfrm>
            <a:off x="9894499" y="6606634"/>
            <a:ext cx="773504" cy="218439"/>
          </a:xfrm>
          <a:prstGeom prst="rect">
            <a:avLst/>
          </a:prstGeom>
          <a:ln w="12700">
            <a:miter lim="400000"/>
          </a:ln>
        </p:spPr>
        <p:txBody>
          <a:bodyPr lIns="45718" tIns="45718" rIns="45718" bIns="45718" anchor="ctr">
            <a:spAutoFit/>
          </a:bodyPr>
          <a:lstStyle>
            <a:lvl1pPr algn="r">
              <a:defRPr sz="800">
                <a:solidFill>
                  <a:srgbClr val="FFFFFF"/>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63" r:id="rId1"/>
    <p:sldLayoutId id="2147483661" r:id="rId2"/>
    <p:sldLayoutId id="2147483662" r:id="rId3"/>
  </p:sldLayoutIdLst>
  <p:transition spd="med"/>
  <p:hf hdr="0" ftr="0" dt="0"/>
  <p:txStyles>
    <p:titleStyle>
      <a:lvl1pPr eaLnBrk="1" hangingPunct="1">
        <a:lnSpc>
          <a:spcPct val="90000"/>
        </a:lnSpc>
        <a:defRPr sz="3400" b="0" cap="all">
          <a:solidFill>
            <a:srgbClr val="87A91B"/>
          </a:solidFill>
          <a:latin typeface="Calibri Light"/>
          <a:ea typeface="Calibri Light"/>
          <a:cs typeface="Calibri Light"/>
          <a:sym typeface="Calibri Light"/>
        </a:defRPr>
      </a:lvl1pPr>
      <a:lvl2pPr eaLnBrk="1" hangingPunct="1">
        <a:lnSpc>
          <a:spcPct val="90000"/>
        </a:lnSpc>
        <a:defRPr sz="3400" cap="all">
          <a:solidFill>
            <a:srgbClr val="87A91B"/>
          </a:solidFill>
          <a:latin typeface="Calibri Light"/>
          <a:ea typeface="Calibri Light"/>
          <a:cs typeface="Calibri Light"/>
          <a:sym typeface="Calibri Light"/>
        </a:defRPr>
      </a:lvl2pPr>
      <a:lvl3pPr eaLnBrk="1" hangingPunct="1">
        <a:lnSpc>
          <a:spcPct val="90000"/>
        </a:lnSpc>
        <a:defRPr sz="3400" cap="all">
          <a:solidFill>
            <a:srgbClr val="87A91B"/>
          </a:solidFill>
          <a:latin typeface="Calibri Light"/>
          <a:ea typeface="Calibri Light"/>
          <a:cs typeface="Calibri Light"/>
          <a:sym typeface="Calibri Light"/>
        </a:defRPr>
      </a:lvl3pPr>
      <a:lvl4pPr eaLnBrk="1" hangingPunct="1">
        <a:lnSpc>
          <a:spcPct val="90000"/>
        </a:lnSpc>
        <a:defRPr sz="3400" cap="all">
          <a:solidFill>
            <a:srgbClr val="87A91B"/>
          </a:solidFill>
          <a:latin typeface="Calibri Light"/>
          <a:ea typeface="Calibri Light"/>
          <a:cs typeface="Calibri Light"/>
          <a:sym typeface="Calibri Light"/>
        </a:defRPr>
      </a:lvl4pPr>
      <a:lvl5pPr eaLnBrk="1" hangingPunct="1">
        <a:lnSpc>
          <a:spcPct val="90000"/>
        </a:lnSpc>
        <a:defRPr sz="3400" cap="all">
          <a:solidFill>
            <a:srgbClr val="87A91B"/>
          </a:solidFill>
          <a:latin typeface="Calibri Light"/>
          <a:ea typeface="Calibri Light"/>
          <a:cs typeface="Calibri Light"/>
          <a:sym typeface="Calibri Light"/>
        </a:defRPr>
      </a:lvl5pPr>
      <a:lvl6pPr eaLnBrk="1" hangingPunct="1">
        <a:lnSpc>
          <a:spcPct val="90000"/>
        </a:lnSpc>
        <a:defRPr sz="3400" cap="all">
          <a:solidFill>
            <a:srgbClr val="87A91B"/>
          </a:solidFill>
          <a:latin typeface="Calibri Light"/>
          <a:ea typeface="Calibri Light"/>
          <a:cs typeface="Calibri Light"/>
          <a:sym typeface="Calibri Light"/>
        </a:defRPr>
      </a:lvl6pPr>
      <a:lvl7pPr eaLnBrk="1" hangingPunct="1">
        <a:lnSpc>
          <a:spcPct val="90000"/>
        </a:lnSpc>
        <a:defRPr sz="3400" cap="all">
          <a:solidFill>
            <a:srgbClr val="87A91B"/>
          </a:solidFill>
          <a:latin typeface="Calibri Light"/>
          <a:ea typeface="Calibri Light"/>
          <a:cs typeface="Calibri Light"/>
          <a:sym typeface="Calibri Light"/>
        </a:defRPr>
      </a:lvl7pPr>
      <a:lvl8pPr eaLnBrk="1" hangingPunct="1">
        <a:lnSpc>
          <a:spcPct val="90000"/>
        </a:lnSpc>
        <a:defRPr sz="3400" cap="all">
          <a:solidFill>
            <a:srgbClr val="87A91B"/>
          </a:solidFill>
          <a:latin typeface="Calibri Light"/>
          <a:ea typeface="Calibri Light"/>
          <a:cs typeface="Calibri Light"/>
          <a:sym typeface="Calibri Light"/>
        </a:defRPr>
      </a:lvl8pPr>
      <a:lvl9pPr eaLnBrk="1" hangingPunct="1">
        <a:lnSpc>
          <a:spcPct val="90000"/>
        </a:lnSpc>
        <a:defRPr sz="3400" cap="all">
          <a:solidFill>
            <a:srgbClr val="87A91B"/>
          </a:solidFill>
          <a:latin typeface="Calibri Light"/>
          <a:ea typeface="Calibri Light"/>
          <a:cs typeface="Calibri Light"/>
          <a:sym typeface="Calibri Light"/>
        </a:defRPr>
      </a:lvl9pPr>
    </p:titleStyle>
    <p:bodyStyle>
      <a:lvl1pPr marL="274320" indent="-2286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1pPr>
      <a:lvl2pPr marL="619759" indent="-25400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2pPr>
      <a:lvl3pPr marL="971550" indent="-285750"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3pPr>
      <a:lvl4pPr marL="126709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4pPr>
      <a:lvl5pPr marL="15414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5pPr>
      <a:lvl6pPr marL="1770016" indent="-261257"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6pPr>
      <a:lvl7pPr marL="19986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7pPr>
      <a:lvl8pPr marL="22272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8pPr>
      <a:lvl9pPr marL="2455816" indent="-261256" eaLnBrk="1" hangingPunct="1">
        <a:lnSpc>
          <a:spcPct val="90000"/>
        </a:lnSpc>
        <a:spcBef>
          <a:spcPts val="1800"/>
        </a:spcBef>
        <a:buClr>
          <a:srgbClr val="87A91B"/>
        </a:buClr>
        <a:buSzPct val="100000"/>
        <a:buFont typeface="Arial"/>
        <a:buChar char="▪"/>
        <a:defRPr sz="2000">
          <a:solidFill>
            <a:srgbClr val="595959"/>
          </a:solidFill>
          <a:latin typeface="Calibri"/>
          <a:ea typeface="Calibri"/>
          <a:cs typeface="Calibri"/>
          <a:sym typeface="Calibri"/>
        </a:defRPr>
      </a:lvl9pPr>
    </p:bodyStyle>
    <p:otherStyle>
      <a:lvl1pPr algn="r" eaLnBrk="1" hangingPunct="1">
        <a:defRPr sz="800">
          <a:solidFill>
            <a:schemeClr val="tx1"/>
          </a:solidFill>
          <a:latin typeface="+mn-lt"/>
          <a:ea typeface="+mn-ea"/>
          <a:cs typeface="+mn-cs"/>
          <a:sym typeface="Calibri"/>
        </a:defRPr>
      </a:lvl1pPr>
      <a:lvl2pPr algn="r" eaLnBrk="1" hangingPunct="1">
        <a:defRPr sz="800">
          <a:solidFill>
            <a:schemeClr val="tx1"/>
          </a:solidFill>
          <a:latin typeface="+mn-lt"/>
          <a:ea typeface="+mn-ea"/>
          <a:cs typeface="+mn-cs"/>
          <a:sym typeface="Calibri"/>
        </a:defRPr>
      </a:lvl2pPr>
      <a:lvl3pPr algn="r" eaLnBrk="1" hangingPunct="1">
        <a:defRPr sz="800">
          <a:solidFill>
            <a:schemeClr val="tx1"/>
          </a:solidFill>
          <a:latin typeface="+mn-lt"/>
          <a:ea typeface="+mn-ea"/>
          <a:cs typeface="+mn-cs"/>
          <a:sym typeface="Calibri"/>
        </a:defRPr>
      </a:lvl3pPr>
      <a:lvl4pPr algn="r" eaLnBrk="1" hangingPunct="1">
        <a:defRPr sz="800">
          <a:solidFill>
            <a:schemeClr val="tx1"/>
          </a:solidFill>
          <a:latin typeface="+mn-lt"/>
          <a:ea typeface="+mn-ea"/>
          <a:cs typeface="+mn-cs"/>
          <a:sym typeface="Calibri"/>
        </a:defRPr>
      </a:lvl4pPr>
      <a:lvl5pPr algn="r" eaLnBrk="1" hangingPunct="1">
        <a:defRPr sz="800">
          <a:solidFill>
            <a:schemeClr val="tx1"/>
          </a:solidFill>
          <a:latin typeface="+mn-lt"/>
          <a:ea typeface="+mn-ea"/>
          <a:cs typeface="+mn-cs"/>
          <a:sym typeface="Calibri"/>
        </a:defRPr>
      </a:lvl5pPr>
      <a:lvl6pPr algn="r" eaLnBrk="1" hangingPunct="1">
        <a:defRPr sz="800">
          <a:solidFill>
            <a:schemeClr val="tx1"/>
          </a:solidFill>
          <a:latin typeface="+mn-lt"/>
          <a:ea typeface="+mn-ea"/>
          <a:cs typeface="+mn-cs"/>
          <a:sym typeface="Calibri"/>
        </a:defRPr>
      </a:lvl6pPr>
      <a:lvl7pPr algn="r" eaLnBrk="1" hangingPunct="1">
        <a:defRPr sz="800">
          <a:solidFill>
            <a:schemeClr val="tx1"/>
          </a:solidFill>
          <a:latin typeface="+mn-lt"/>
          <a:ea typeface="+mn-ea"/>
          <a:cs typeface="+mn-cs"/>
          <a:sym typeface="Calibri"/>
        </a:defRPr>
      </a:lvl7pPr>
      <a:lvl8pPr algn="r" eaLnBrk="1" hangingPunct="1">
        <a:defRPr sz="800">
          <a:solidFill>
            <a:schemeClr val="tx1"/>
          </a:solidFill>
          <a:latin typeface="+mn-lt"/>
          <a:ea typeface="+mn-ea"/>
          <a:cs typeface="+mn-cs"/>
          <a:sym typeface="Calibri"/>
        </a:defRPr>
      </a:lvl8pPr>
      <a:lvl9pPr algn="r" eaLnBrk="1" hangingPunct="1">
        <a:defRPr sz="8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C2211-0830-49EC-B1CE-202163AE45D3}"/>
              </a:ext>
            </a:extLst>
          </p:cNvPr>
          <p:cNvSpPr>
            <a:spLocks noGrp="1"/>
          </p:cNvSpPr>
          <p:nvPr>
            <p:ph type="ctrTitle"/>
          </p:nvPr>
        </p:nvSpPr>
        <p:spPr/>
        <p:txBody>
          <a:bodyPr/>
          <a:lstStyle/>
          <a:p>
            <a:r>
              <a:rPr lang="en-US"/>
              <a:t>Facebook - Allsup's Only</a:t>
            </a:r>
          </a:p>
        </p:txBody>
      </p:sp>
    </p:spTree>
    <p:extLst>
      <p:ext uri="{BB962C8B-B14F-4D97-AF65-F5344CB8AC3E}">
        <p14:creationId xmlns:p14="http://schemas.microsoft.com/office/powerpoint/2010/main" val="4049455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CD282-1E47-4DDB-983A-818F09385037}"/>
              </a:ext>
            </a:extLst>
          </p:cNvPr>
          <p:cNvSpPr>
            <a:spLocks noGrp="1"/>
          </p:cNvSpPr>
          <p:nvPr>
            <p:ph type="title"/>
          </p:nvPr>
        </p:nvSpPr>
        <p:spPr/>
        <p:txBody>
          <a:bodyPr/>
          <a:lstStyle/>
          <a:p>
            <a:r>
              <a:rPr lang="en-US"/>
              <a:t>Facebook Key Metrics Table | Allsup’s</a:t>
            </a:r>
          </a:p>
        </p:txBody>
      </p:sp>
      <p:sp>
        <p:nvSpPr>
          <p:cNvPr id="3" name="Slide Number Placeholder 2">
            <a:extLst>
              <a:ext uri="{FF2B5EF4-FFF2-40B4-BE49-F238E27FC236}">
                <a16:creationId xmlns:a16="http://schemas.microsoft.com/office/drawing/2014/main" id="{E2D9FCCB-C759-4C09-A09E-A7888897911D}"/>
              </a:ext>
            </a:extLst>
          </p:cNvPr>
          <p:cNvSpPr>
            <a:spLocks noGrp="1"/>
          </p:cNvSpPr>
          <p:nvPr>
            <p:ph type="sldNum" sz="quarter" idx="2"/>
          </p:nvPr>
        </p:nvSpPr>
        <p:spPr/>
        <p:txBody>
          <a:bodyPr/>
          <a:lstStyle/>
          <a:p>
            <a:pPr lvl="0"/>
            <a:fld id="{86CB4B4D-7CA3-9044-876B-883B54F8677D}" type="slidenum">
              <a:rPr lang="en-US" smtClean="0"/>
              <a:pPr lvl="0"/>
              <a:t>2</a:t>
            </a:fld>
            <a:endParaRPr lang="en-US"/>
          </a:p>
        </p:txBody>
      </p:sp>
      <p:sp>
        <p:nvSpPr>
          <p:cNvPr id="4" name="Text Placeholder 3">
            <a:extLst>
              <a:ext uri="{FF2B5EF4-FFF2-40B4-BE49-F238E27FC236}">
                <a16:creationId xmlns:a16="http://schemas.microsoft.com/office/drawing/2014/main" id="{9B40F738-E481-4746-B4F7-4B4178DCED17}"/>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F70CF4A0-5D17-4AB7-BEE4-9AF43686F21B}"/>
              </a:ext>
            </a:extLst>
          </p:cNvPr>
          <p:cNvGraphicFramePr>
            <a:graphicFrameLocks noGrp="1"/>
          </p:cNvGraphicFramePr>
          <p:nvPr>
            <p:ph type="tbl" sz="quarter" idx="15"/>
            <p:extLst>
              <p:ext uri="{D42A27DB-BD31-4B8C-83A1-F6EECF244321}">
                <p14:modId xmlns:p14="http://schemas.microsoft.com/office/powerpoint/2010/main" val="316579812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920240">
                  <a:extLst>
                    <a:ext uri="{9D8B030D-6E8A-4147-A177-3AD203B41FA5}">
                      <a16:colId xmlns:a16="http://schemas.microsoft.com/office/drawing/2014/main" val="1231974246"/>
                    </a:ext>
                  </a:extLst>
                </a:gridCol>
                <a:gridCol w="822960">
                  <a:extLst>
                    <a:ext uri="{9D8B030D-6E8A-4147-A177-3AD203B41FA5}">
                      <a16:colId xmlns:a16="http://schemas.microsoft.com/office/drawing/2014/main" val="1892681127"/>
                    </a:ext>
                  </a:extLst>
                </a:gridCol>
                <a:gridCol w="457200">
                  <a:extLst>
                    <a:ext uri="{9D8B030D-6E8A-4147-A177-3AD203B41FA5}">
                      <a16:colId xmlns:a16="http://schemas.microsoft.com/office/drawing/2014/main" val="2050789958"/>
                    </a:ext>
                  </a:extLst>
                </a:gridCol>
                <a:gridCol w="822960">
                  <a:extLst>
                    <a:ext uri="{9D8B030D-6E8A-4147-A177-3AD203B41FA5}">
                      <a16:colId xmlns:a16="http://schemas.microsoft.com/office/drawing/2014/main" val="830837628"/>
                    </a:ext>
                  </a:extLst>
                </a:gridCol>
                <a:gridCol w="457200">
                  <a:extLst>
                    <a:ext uri="{9D8B030D-6E8A-4147-A177-3AD203B41FA5}">
                      <a16:colId xmlns:a16="http://schemas.microsoft.com/office/drawing/2014/main" val="4074337692"/>
                    </a:ext>
                  </a:extLst>
                </a:gridCol>
                <a:gridCol w="457200">
                  <a:extLst>
                    <a:ext uri="{9D8B030D-6E8A-4147-A177-3AD203B41FA5}">
                      <a16:colId xmlns:a16="http://schemas.microsoft.com/office/drawing/2014/main" val="94687380"/>
                    </a:ext>
                  </a:extLst>
                </a:gridCol>
                <a:gridCol w="457200">
                  <a:extLst>
                    <a:ext uri="{9D8B030D-6E8A-4147-A177-3AD203B41FA5}">
                      <a16:colId xmlns:a16="http://schemas.microsoft.com/office/drawing/2014/main" val="1300708818"/>
                    </a:ext>
                  </a:extLst>
                </a:gridCol>
                <a:gridCol w="457200">
                  <a:extLst>
                    <a:ext uri="{9D8B030D-6E8A-4147-A177-3AD203B41FA5}">
                      <a16:colId xmlns:a16="http://schemas.microsoft.com/office/drawing/2014/main" val="1330079836"/>
                    </a:ext>
                  </a:extLst>
                </a:gridCol>
                <a:gridCol w="457200">
                  <a:extLst>
                    <a:ext uri="{9D8B030D-6E8A-4147-A177-3AD203B41FA5}">
                      <a16:colId xmlns:a16="http://schemas.microsoft.com/office/drawing/2014/main" val="657212744"/>
                    </a:ext>
                  </a:extLst>
                </a:gridCol>
                <a:gridCol w="457200">
                  <a:extLst>
                    <a:ext uri="{9D8B030D-6E8A-4147-A177-3AD203B41FA5}">
                      <a16:colId xmlns:a16="http://schemas.microsoft.com/office/drawing/2014/main" val="4269377253"/>
                    </a:ext>
                  </a:extLst>
                </a:gridCol>
                <a:gridCol w="457200">
                  <a:extLst>
                    <a:ext uri="{9D8B030D-6E8A-4147-A177-3AD203B41FA5}">
                      <a16:colId xmlns:a16="http://schemas.microsoft.com/office/drawing/2014/main" val="3701797554"/>
                    </a:ext>
                  </a:extLst>
                </a:gridCol>
                <a:gridCol w="457200">
                  <a:extLst>
                    <a:ext uri="{9D8B030D-6E8A-4147-A177-3AD203B41FA5}">
                      <a16:colId xmlns:a16="http://schemas.microsoft.com/office/drawing/2014/main" val="3283668780"/>
                    </a:ext>
                  </a:extLst>
                </a:gridCol>
                <a:gridCol w="457200">
                  <a:extLst>
                    <a:ext uri="{9D8B030D-6E8A-4147-A177-3AD203B41FA5}">
                      <a16:colId xmlns:a16="http://schemas.microsoft.com/office/drawing/2014/main" val="1621343505"/>
                    </a:ext>
                  </a:extLst>
                </a:gridCol>
                <a:gridCol w="457200">
                  <a:extLst>
                    <a:ext uri="{9D8B030D-6E8A-4147-A177-3AD203B41FA5}">
                      <a16:colId xmlns:a16="http://schemas.microsoft.com/office/drawing/2014/main" val="965927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6573600"/>
                  </a:ext>
                </a:extLst>
              </a:tr>
              <a:tr h="370840">
                <a:tc>
                  <a:txBody>
                    <a:bodyPr/>
                    <a:lstStyle/>
                    <a:p>
                      <a:r>
                        <a:rPr lang="en-US" sz="1000"/>
                        <a:t>Allsup’s</a:t>
                      </a:r>
                    </a:p>
                  </a:txBody>
                  <a:tcPr/>
                </a:tc>
                <a:tc>
                  <a:txBody>
                    <a:bodyPr/>
                    <a:lstStyle/>
                    <a:p>
                      <a:r>
                        <a:rPr lang="en-US" sz="1000"/>
                        <a:t>23824</a:t>
                      </a:r>
                    </a:p>
                  </a:txBody>
                  <a:tcPr/>
                </a:tc>
                <a:tc>
                  <a:txBody>
                    <a:bodyPr/>
                    <a:lstStyle/>
                    <a:p>
                      <a:r>
                        <a:rPr lang="en-US" sz="1000"/>
                        <a:t>23799</a:t>
                      </a:r>
                    </a:p>
                  </a:txBody>
                  <a:tcPr/>
                </a:tc>
                <a:tc>
                  <a:txBody>
                    <a:bodyPr/>
                    <a:lstStyle/>
                    <a:p>
                      <a:r>
                        <a:rPr lang="en-US" sz="1000"/>
                        <a:t>n/a</a:t>
                      </a:r>
                    </a:p>
                  </a:txBody>
                  <a:tcPr/>
                </a:tc>
                <a:tc>
                  <a:txBody>
                    <a:bodyPr/>
                    <a:lstStyle/>
                    <a:p>
                      <a:r>
                        <a:rPr lang="en-US" sz="1000"/>
                        <a:t>n/a</a:t>
                      </a:r>
                    </a:p>
                  </a:txBody>
                  <a:tcPr/>
                </a:tc>
                <a:tc>
                  <a:txBody>
                    <a:bodyPr/>
                    <a:lstStyle/>
                    <a:p>
                      <a:r>
                        <a:rPr lang="en-US" sz="1000"/>
                        <a:t>99</a:t>
                      </a:r>
                    </a:p>
                  </a:txBody>
                  <a:tcPr/>
                </a:tc>
                <a:tc>
                  <a:txBody>
                    <a:bodyPr/>
                    <a:lstStyle/>
                    <a:p>
                      <a:r>
                        <a:rPr lang="en-US" sz="1000"/>
                        <a:t>20328</a:t>
                      </a:r>
                    </a:p>
                  </a:txBody>
                  <a:tcPr/>
                </a:tc>
                <a:tc>
                  <a:txBody>
                    <a:bodyPr/>
                    <a:lstStyle/>
                    <a:p>
                      <a:r>
                        <a:rPr lang="en-US" sz="1000"/>
                        <a:t>8</a:t>
                      </a:r>
                    </a:p>
                  </a:txBody>
                  <a:tcPr/>
                </a:tc>
                <a:tc>
                  <a:txBody>
                    <a:bodyPr/>
                    <a:lstStyle/>
                    <a:p>
                      <a:r>
                        <a:rPr lang="en-US" sz="1000"/>
                        <a:t>3108</a:t>
                      </a:r>
                    </a:p>
                  </a:txBody>
                  <a:tcPr/>
                </a:tc>
                <a:tc>
                  <a:txBody>
                    <a:bodyPr/>
                    <a:lstStyle/>
                    <a:p>
                      <a:r>
                        <a:rPr lang="en-US" sz="1000"/>
                        <a:t>12761</a:t>
                      </a:r>
                    </a:p>
                  </a:txBody>
                  <a:tcPr/>
                </a:tc>
                <a:tc>
                  <a:txBody>
                    <a:bodyPr/>
                    <a:lstStyle/>
                    <a:p>
                      <a:r>
                        <a:rPr lang="en-US" sz="1000"/>
                        <a:t>3</a:t>
                      </a:r>
                    </a:p>
                  </a:txBody>
                  <a:tcPr/>
                </a:tc>
                <a:tc>
                  <a:txBody>
                    <a:bodyPr/>
                    <a:lstStyle/>
                    <a:p>
                      <a:r>
                        <a:rPr lang="en-US" sz="1000"/>
                        <a:t>0</a:t>
                      </a:r>
                    </a:p>
                  </a:txBody>
                  <a:tcPr/>
                </a:tc>
                <a:tc>
                  <a:txBody>
                    <a:bodyPr/>
                    <a:lstStyle/>
                    <a:p>
                      <a:r>
                        <a:rPr lang="en-US" sz="1000"/>
                        <a:t>3.0663 %</a:t>
                      </a:r>
                    </a:p>
                  </a:txBody>
                  <a:tcPr/>
                </a:tc>
                <a:tc>
                  <a:txBody>
                    <a:bodyPr/>
                    <a:lstStyle/>
                    <a:p>
                      <a:r>
                        <a:rPr lang="en-US" sz="1000"/>
                        <a:t>0.0 %</a:t>
                      </a:r>
                    </a:p>
                  </a:txBody>
                  <a:tcPr/>
                </a:tc>
                <a:extLst>
                  <a:ext uri="{0D108BD9-81ED-4DB2-BD59-A6C34878D82A}">
                    <a16:rowId xmlns:a16="http://schemas.microsoft.com/office/drawing/2014/main" val="3379893323"/>
                  </a:ext>
                </a:extLst>
              </a:tr>
            </a:tbl>
          </a:graphicData>
        </a:graphic>
      </p:graphicFrame>
    </p:spTree>
    <p:extLst>
      <p:ext uri="{BB962C8B-B14F-4D97-AF65-F5344CB8AC3E}">
        <p14:creationId xmlns:p14="http://schemas.microsoft.com/office/powerpoint/2010/main" val="325265371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B4BE5-C276-4950-B107-AF41FC1328FE}"/>
              </a:ext>
            </a:extLst>
          </p:cNvPr>
          <p:cNvSpPr>
            <a:spLocks noGrp="1"/>
          </p:cNvSpPr>
          <p:nvPr>
            <p:ph type="title"/>
          </p:nvPr>
        </p:nvSpPr>
        <p:spPr/>
        <p:txBody>
          <a:bodyPr/>
          <a:lstStyle/>
          <a:p>
            <a:r>
              <a:rPr lang="en-US"/>
              <a:t>Facebook Own Posts Table | Allsup’s - 1 of 9</a:t>
            </a:r>
          </a:p>
        </p:txBody>
      </p:sp>
      <p:sp>
        <p:nvSpPr>
          <p:cNvPr id="3" name="Slide Number Placeholder 2">
            <a:extLst>
              <a:ext uri="{FF2B5EF4-FFF2-40B4-BE49-F238E27FC236}">
                <a16:creationId xmlns:a16="http://schemas.microsoft.com/office/drawing/2014/main" id="{4D37F3FB-0D97-4736-9073-44F48C37F16B}"/>
              </a:ext>
            </a:extLst>
          </p:cNvPr>
          <p:cNvSpPr>
            <a:spLocks noGrp="1"/>
          </p:cNvSpPr>
          <p:nvPr>
            <p:ph type="sldNum" sz="quarter" idx="2"/>
          </p:nvPr>
        </p:nvSpPr>
        <p:spPr/>
        <p:txBody>
          <a:bodyPr/>
          <a:lstStyle/>
          <a:p>
            <a:pPr lvl="0"/>
            <a:fld id="{86CB4B4D-7CA3-9044-876B-883B54F8677D}" type="slidenum">
              <a:rPr lang="en-US" smtClean="0"/>
              <a:pPr lvl="0"/>
              <a:t>3</a:t>
            </a:fld>
            <a:endParaRPr lang="en-US"/>
          </a:p>
        </p:txBody>
      </p:sp>
      <p:sp>
        <p:nvSpPr>
          <p:cNvPr id="4" name="Text Placeholder 3">
            <a:extLst>
              <a:ext uri="{FF2B5EF4-FFF2-40B4-BE49-F238E27FC236}">
                <a16:creationId xmlns:a16="http://schemas.microsoft.com/office/drawing/2014/main" id="{A252A538-F34B-48B7-9275-BC811413AA2E}"/>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C0BBB7E6-E7C4-4842-AC9A-824122374E77}"/>
              </a:ext>
            </a:extLst>
          </p:cNvPr>
          <p:cNvGraphicFramePr>
            <a:graphicFrameLocks noGrp="1"/>
          </p:cNvGraphicFramePr>
          <p:nvPr>
            <p:ph type="tbl" sz="quarter" idx="15"/>
            <p:extLst>
              <p:ext uri="{D42A27DB-BD31-4B8C-83A1-F6EECF244321}">
                <p14:modId xmlns:p14="http://schemas.microsoft.com/office/powerpoint/2010/main" val="256511332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960414686"/>
                    </a:ext>
                  </a:extLst>
                </a:gridCol>
                <a:gridCol w="1645920">
                  <a:extLst>
                    <a:ext uri="{9D8B030D-6E8A-4147-A177-3AD203B41FA5}">
                      <a16:colId xmlns:a16="http://schemas.microsoft.com/office/drawing/2014/main" val="2924799076"/>
                    </a:ext>
                  </a:extLst>
                </a:gridCol>
                <a:gridCol w="548640">
                  <a:extLst>
                    <a:ext uri="{9D8B030D-6E8A-4147-A177-3AD203B41FA5}">
                      <a16:colId xmlns:a16="http://schemas.microsoft.com/office/drawing/2014/main" val="1006203499"/>
                    </a:ext>
                  </a:extLst>
                </a:gridCol>
                <a:gridCol w="548640">
                  <a:extLst>
                    <a:ext uri="{9D8B030D-6E8A-4147-A177-3AD203B41FA5}">
                      <a16:colId xmlns:a16="http://schemas.microsoft.com/office/drawing/2014/main" val="1353357925"/>
                    </a:ext>
                  </a:extLst>
                </a:gridCol>
                <a:gridCol w="548640">
                  <a:extLst>
                    <a:ext uri="{9D8B030D-6E8A-4147-A177-3AD203B41FA5}">
                      <a16:colId xmlns:a16="http://schemas.microsoft.com/office/drawing/2014/main" val="219647949"/>
                    </a:ext>
                  </a:extLst>
                </a:gridCol>
                <a:gridCol w="548640">
                  <a:extLst>
                    <a:ext uri="{9D8B030D-6E8A-4147-A177-3AD203B41FA5}">
                      <a16:colId xmlns:a16="http://schemas.microsoft.com/office/drawing/2014/main" val="1908624917"/>
                    </a:ext>
                  </a:extLst>
                </a:gridCol>
                <a:gridCol w="548640">
                  <a:extLst>
                    <a:ext uri="{9D8B030D-6E8A-4147-A177-3AD203B41FA5}">
                      <a16:colId xmlns:a16="http://schemas.microsoft.com/office/drawing/2014/main" val="1801205406"/>
                    </a:ext>
                  </a:extLst>
                </a:gridCol>
                <a:gridCol w="548640">
                  <a:extLst>
                    <a:ext uri="{9D8B030D-6E8A-4147-A177-3AD203B41FA5}">
                      <a16:colId xmlns:a16="http://schemas.microsoft.com/office/drawing/2014/main" val="634291284"/>
                    </a:ext>
                  </a:extLst>
                </a:gridCol>
                <a:gridCol w="548640">
                  <a:extLst>
                    <a:ext uri="{9D8B030D-6E8A-4147-A177-3AD203B41FA5}">
                      <a16:colId xmlns:a16="http://schemas.microsoft.com/office/drawing/2014/main" val="1487941264"/>
                    </a:ext>
                  </a:extLst>
                </a:gridCol>
                <a:gridCol w="548640">
                  <a:extLst>
                    <a:ext uri="{9D8B030D-6E8A-4147-A177-3AD203B41FA5}">
                      <a16:colId xmlns:a16="http://schemas.microsoft.com/office/drawing/2014/main" val="419262253"/>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136588213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- 2020-12-31 17:22:00</a:t>
                      </a:r>
                      <a:r>
                        <a:rPr kumimoji="0" lang="en-US" sz="1000" b="0" i="0" u="none" strike="noStrike" kern="0" cap="none" spc="0" normalizeH="0" baseline="0" noProof="0">
                          <a:ln>
                            <a:noFill/>
                          </a:ln>
                          <a:solidFill>
                            <a:srgbClr val="595959"/>
                          </a:solidFill>
                          <a:effectLst/>
                          <a:uLnTx/>
                          <a:uFillTx/>
                          <a:latin typeface="+mn-lt"/>
                          <a:sym typeface="Calibri"/>
                        </a:rPr>
                        <a:t>
 Wishing you a Happy New Year full of life, laughter, and delicious snack foods!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0.8815 %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45425008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- 2020-12-30 11:54:01</a:t>
                      </a:r>
                      <a:r>
                        <a:rPr kumimoji="0" lang="en-US" sz="1000" b="0" i="0" u="none" strike="noStrike" kern="0" cap="none" spc="0" normalizeH="0" baseline="0" noProof="0">
                          <a:ln>
                            <a:noFill/>
                          </a:ln>
                          <a:solidFill>
                            <a:srgbClr val="595959"/>
                          </a:solidFill>
                          <a:effectLst/>
                          <a:uLnTx/>
                          <a:uFillTx/>
                          <a:latin typeface="+mn-lt"/>
                          <a:sym typeface="Calibri"/>
                        </a:rPr>
                        <a:t>
 Start 2021 off with gifts from your favorite convenience store! Do you think you’re our biggest fan? Tag a friend below that can vouch for you and you’ll be entered to win!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0.1688 %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50082736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- 2020-12-28 13:04:11</a:t>
                      </a:r>
                      <a:r>
                        <a:rPr kumimoji="0" lang="en-US" sz="1000" b="0" i="0" u="none" strike="noStrike" kern="0" cap="none" spc="0" normalizeH="0" baseline="0" noProof="0">
                          <a:ln>
                            <a:noFill/>
                          </a:ln>
                          <a:solidFill>
                            <a:srgbClr val="595959"/>
                          </a:solidFill>
                          <a:effectLst/>
                          <a:uLnTx/>
                          <a:uFillTx/>
                          <a:latin typeface="+mn-lt"/>
                          <a:sym typeface="Calibri"/>
                        </a:rPr>
                        <a:t>
 Hope your holiday season was specTACOlar!</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0.1495 %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012752013"/>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- 2020-12-24 13:38:00</a:t>
                      </a:r>
                      <a:r>
                        <a:rPr kumimoji="0" lang="en-US" sz="1000" b="0" i="0" u="none" strike="noStrike" kern="0" cap="none" spc="0" normalizeH="0" baseline="0" noProof="0">
                          <a:ln>
                            <a:noFill/>
                          </a:ln>
                          <a:solidFill>
                            <a:srgbClr val="595959"/>
                          </a:solidFill>
                          <a:effectLst/>
                          <a:uLnTx/>
                          <a:uFillTx/>
                          <a:latin typeface="+mn-lt"/>
                          <a:sym typeface="Calibri"/>
                        </a:rPr>
                        <a:t>
 No matter how you celebrate this year, wishing you a very Happy Holidays from us to you!</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0.5110 %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186049545"/>
                  </a:ext>
                </a:extLst>
              </a:tr>
            </a:tbl>
          </a:graphicData>
        </a:graphic>
      </p:graphicFrame>
    </p:spTree>
    <p:extLst>
      <p:ext uri="{BB962C8B-B14F-4D97-AF65-F5344CB8AC3E}">
        <p14:creationId xmlns:p14="http://schemas.microsoft.com/office/powerpoint/2010/main" val="348128935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EF5AC-008C-43A9-A8BD-672B2FA79A9A}"/>
              </a:ext>
            </a:extLst>
          </p:cNvPr>
          <p:cNvSpPr>
            <a:spLocks noGrp="1"/>
          </p:cNvSpPr>
          <p:nvPr>
            <p:ph type="title"/>
          </p:nvPr>
        </p:nvSpPr>
        <p:spPr/>
        <p:txBody>
          <a:bodyPr/>
          <a:lstStyle/>
          <a:p>
            <a:r>
              <a:rPr lang="en-US"/>
              <a:t>Facebook Own Posts Table | Allsup’s - 2 of 9</a:t>
            </a:r>
          </a:p>
        </p:txBody>
      </p:sp>
      <p:sp>
        <p:nvSpPr>
          <p:cNvPr id="3" name="Slide Number Placeholder 2">
            <a:extLst>
              <a:ext uri="{FF2B5EF4-FFF2-40B4-BE49-F238E27FC236}">
                <a16:creationId xmlns:a16="http://schemas.microsoft.com/office/drawing/2014/main" id="{4378A3B0-85CF-41EB-B02D-D44B6B6522FC}"/>
              </a:ext>
            </a:extLst>
          </p:cNvPr>
          <p:cNvSpPr>
            <a:spLocks noGrp="1"/>
          </p:cNvSpPr>
          <p:nvPr>
            <p:ph type="sldNum" sz="quarter" idx="2"/>
          </p:nvPr>
        </p:nvSpPr>
        <p:spPr/>
        <p:txBody>
          <a:bodyPr/>
          <a:lstStyle/>
          <a:p>
            <a:pPr lvl="0"/>
            <a:fld id="{86CB4B4D-7CA3-9044-876B-883B54F8677D}" type="slidenum">
              <a:rPr lang="en-US" smtClean="0"/>
              <a:pPr lvl="0"/>
              <a:t>4</a:t>
            </a:fld>
            <a:endParaRPr lang="en-US"/>
          </a:p>
        </p:txBody>
      </p:sp>
      <p:sp>
        <p:nvSpPr>
          <p:cNvPr id="4" name="Text Placeholder 3">
            <a:extLst>
              <a:ext uri="{FF2B5EF4-FFF2-40B4-BE49-F238E27FC236}">
                <a16:creationId xmlns:a16="http://schemas.microsoft.com/office/drawing/2014/main" id="{FA6329FD-93BC-4366-BB11-DE307C79EEAE}"/>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73AA787B-12AE-4B83-AB43-ED515318F4F6}"/>
              </a:ext>
            </a:extLst>
          </p:cNvPr>
          <p:cNvGraphicFramePr>
            <a:graphicFrameLocks noGrp="1"/>
          </p:cNvGraphicFramePr>
          <p:nvPr>
            <p:ph type="tbl" sz="quarter" idx="15"/>
            <p:extLst>
              <p:ext uri="{D42A27DB-BD31-4B8C-83A1-F6EECF244321}">
                <p14:modId xmlns:p14="http://schemas.microsoft.com/office/powerpoint/2010/main" val="305734030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552583386"/>
                    </a:ext>
                  </a:extLst>
                </a:gridCol>
                <a:gridCol w="1645920">
                  <a:extLst>
                    <a:ext uri="{9D8B030D-6E8A-4147-A177-3AD203B41FA5}">
                      <a16:colId xmlns:a16="http://schemas.microsoft.com/office/drawing/2014/main" val="1065013555"/>
                    </a:ext>
                  </a:extLst>
                </a:gridCol>
                <a:gridCol w="548640">
                  <a:extLst>
                    <a:ext uri="{9D8B030D-6E8A-4147-A177-3AD203B41FA5}">
                      <a16:colId xmlns:a16="http://schemas.microsoft.com/office/drawing/2014/main" val="2082855117"/>
                    </a:ext>
                  </a:extLst>
                </a:gridCol>
                <a:gridCol w="548640">
                  <a:extLst>
                    <a:ext uri="{9D8B030D-6E8A-4147-A177-3AD203B41FA5}">
                      <a16:colId xmlns:a16="http://schemas.microsoft.com/office/drawing/2014/main" val="2942547992"/>
                    </a:ext>
                  </a:extLst>
                </a:gridCol>
                <a:gridCol w="548640">
                  <a:extLst>
                    <a:ext uri="{9D8B030D-6E8A-4147-A177-3AD203B41FA5}">
                      <a16:colId xmlns:a16="http://schemas.microsoft.com/office/drawing/2014/main" val="3084450011"/>
                    </a:ext>
                  </a:extLst>
                </a:gridCol>
                <a:gridCol w="548640">
                  <a:extLst>
                    <a:ext uri="{9D8B030D-6E8A-4147-A177-3AD203B41FA5}">
                      <a16:colId xmlns:a16="http://schemas.microsoft.com/office/drawing/2014/main" val="2615732055"/>
                    </a:ext>
                  </a:extLst>
                </a:gridCol>
                <a:gridCol w="548640">
                  <a:extLst>
                    <a:ext uri="{9D8B030D-6E8A-4147-A177-3AD203B41FA5}">
                      <a16:colId xmlns:a16="http://schemas.microsoft.com/office/drawing/2014/main" val="3125325983"/>
                    </a:ext>
                  </a:extLst>
                </a:gridCol>
                <a:gridCol w="548640">
                  <a:extLst>
                    <a:ext uri="{9D8B030D-6E8A-4147-A177-3AD203B41FA5}">
                      <a16:colId xmlns:a16="http://schemas.microsoft.com/office/drawing/2014/main" val="4287124393"/>
                    </a:ext>
                  </a:extLst>
                </a:gridCol>
                <a:gridCol w="548640">
                  <a:extLst>
                    <a:ext uri="{9D8B030D-6E8A-4147-A177-3AD203B41FA5}">
                      <a16:colId xmlns:a16="http://schemas.microsoft.com/office/drawing/2014/main" val="145347292"/>
                    </a:ext>
                  </a:extLst>
                </a:gridCol>
                <a:gridCol w="548640">
                  <a:extLst>
                    <a:ext uri="{9D8B030D-6E8A-4147-A177-3AD203B41FA5}">
                      <a16:colId xmlns:a16="http://schemas.microsoft.com/office/drawing/2014/main" val="31960548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87512190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- 2020-12-23 10:21:00</a:t>
                      </a:r>
                      <a:r>
                        <a:rPr kumimoji="0" lang="en-US" sz="1000" b="0" i="0" u="none" strike="noStrike" kern="0" cap="none" spc="0" normalizeH="0" baseline="0" noProof="0">
                          <a:ln>
                            <a:noFill/>
                          </a:ln>
                          <a:solidFill>
                            <a:srgbClr val="595959"/>
                          </a:solidFill>
                          <a:effectLst/>
                          <a:uLnTx/>
                          <a:uFillTx/>
                          <a:latin typeface="+mn-lt"/>
                          <a:sym typeface="Calibri"/>
                        </a:rPr>
                        <a:t>
 Finish 2020 on a “sweet” note! Let your sweetie know you’re thinking of them this holiday season below &amp; you might receive an M&amp;M'S USA gift basket to share with them!</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0.1451 %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978822756"/>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- 2020-12-20 13:22:00</a:t>
                      </a:r>
                      <a:r>
                        <a:rPr kumimoji="0" lang="en-US" sz="1000" b="0" i="0" u="none" strike="noStrike" kern="0" cap="none" spc="0" normalizeH="0" baseline="0" noProof="0">
                          <a:ln>
                            <a:noFill/>
                          </a:ln>
                          <a:solidFill>
                            <a:srgbClr val="595959"/>
                          </a:solidFill>
                          <a:effectLst/>
                          <a:uLnTx/>
                          <a:uFillTx/>
                          <a:latin typeface="+mn-lt"/>
                          <a:sym typeface="Calibri"/>
                        </a:rPr>
                        <a:t>
 All I want for Christmas is yOuUuUuU🎵</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198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0.8845 %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56834818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- 2020-12-18 14:04:23</a:t>
                      </a:r>
                      <a:r>
                        <a:rPr kumimoji="0" lang="en-US" sz="1000" b="0" i="0" u="none" strike="noStrike" kern="0" cap="none" spc="0" normalizeH="0" baseline="0" noProof="0">
                          <a:ln>
                            <a:noFill/>
                          </a:ln>
                          <a:solidFill>
                            <a:srgbClr val="595959"/>
                          </a:solidFill>
                          <a:effectLst/>
                          <a:uLnTx/>
                          <a:uFillTx/>
                          <a:latin typeface="+mn-lt"/>
                          <a:sym typeface="Calibri"/>
                        </a:rPr>
                        <a:t>
 Give the people what they really want this holiday season.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556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315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168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2.5149 %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48473911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- 2020-12-17 15:25:50</a:t>
                      </a:r>
                      <a:r>
                        <a:rPr kumimoji="0" lang="en-US" sz="1000" b="0" i="0" u="none" strike="noStrike" kern="0" cap="none" spc="0" normalizeH="0" baseline="0" noProof="0">
                          <a:ln>
                            <a:noFill/>
                          </a:ln>
                          <a:solidFill>
                            <a:srgbClr val="595959"/>
                          </a:solidFill>
                          <a:effectLst/>
                          <a:uLnTx/>
                          <a:uFillTx/>
                          <a:latin typeface="+mn-lt"/>
                          <a:sym typeface="Calibri"/>
                        </a:rPr>
                        <a:t>
 Do you know a military member? Give them a shoutout and they might receive a Kellogg's prize pack!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0.1045 %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22380781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- 2020-12-15 16:42:53</a:t>
                      </a:r>
                      <a:r>
                        <a:rPr kumimoji="0" lang="en-US" sz="1000" b="0" i="0" u="none" strike="noStrike" kern="0" cap="none" spc="0" normalizeH="0" baseline="0" noProof="0">
                          <a:ln>
                            <a:noFill/>
                          </a:ln>
                          <a:solidFill>
                            <a:srgbClr val="595959"/>
                          </a:solidFill>
                          <a:effectLst/>
                          <a:uLnTx/>
                          <a:uFillTx/>
                          <a:latin typeface="+mn-lt"/>
                          <a:sym typeface="Calibri"/>
                        </a:rPr>
                        <a:t>
 Tell us you love Allsup's without telling us you love Allsup's.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1.0507 %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51009799"/>
                  </a:ext>
                </a:extLst>
              </a:tr>
            </a:tbl>
          </a:graphicData>
        </a:graphic>
      </p:graphicFrame>
    </p:spTree>
    <p:extLst>
      <p:ext uri="{BB962C8B-B14F-4D97-AF65-F5344CB8AC3E}">
        <p14:creationId xmlns:p14="http://schemas.microsoft.com/office/powerpoint/2010/main" val="27853558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1D4AB-F5D3-46F4-AC85-C1815E28E607}"/>
              </a:ext>
            </a:extLst>
          </p:cNvPr>
          <p:cNvSpPr>
            <a:spLocks noGrp="1"/>
          </p:cNvSpPr>
          <p:nvPr>
            <p:ph type="title"/>
          </p:nvPr>
        </p:nvSpPr>
        <p:spPr/>
        <p:txBody>
          <a:bodyPr/>
          <a:lstStyle/>
          <a:p>
            <a:r>
              <a:rPr lang="en-US"/>
              <a:t>Facebook Own Posts Table | Allsup’s - 3 of 9</a:t>
            </a:r>
          </a:p>
        </p:txBody>
      </p:sp>
      <p:sp>
        <p:nvSpPr>
          <p:cNvPr id="3" name="Slide Number Placeholder 2">
            <a:extLst>
              <a:ext uri="{FF2B5EF4-FFF2-40B4-BE49-F238E27FC236}">
                <a16:creationId xmlns:a16="http://schemas.microsoft.com/office/drawing/2014/main" id="{4BE4AEB1-560B-4440-95C3-6B0CAFE3F200}"/>
              </a:ext>
            </a:extLst>
          </p:cNvPr>
          <p:cNvSpPr>
            <a:spLocks noGrp="1"/>
          </p:cNvSpPr>
          <p:nvPr>
            <p:ph type="sldNum" sz="quarter" idx="2"/>
          </p:nvPr>
        </p:nvSpPr>
        <p:spPr/>
        <p:txBody>
          <a:bodyPr/>
          <a:lstStyle/>
          <a:p>
            <a:pPr lvl="0"/>
            <a:fld id="{86CB4B4D-7CA3-9044-876B-883B54F8677D}" type="slidenum">
              <a:rPr lang="en-US" smtClean="0"/>
              <a:pPr lvl="0"/>
              <a:t>5</a:t>
            </a:fld>
            <a:endParaRPr lang="en-US"/>
          </a:p>
        </p:txBody>
      </p:sp>
      <p:sp>
        <p:nvSpPr>
          <p:cNvPr id="4" name="Text Placeholder 3">
            <a:extLst>
              <a:ext uri="{FF2B5EF4-FFF2-40B4-BE49-F238E27FC236}">
                <a16:creationId xmlns:a16="http://schemas.microsoft.com/office/drawing/2014/main" id="{8FE00EBC-C305-4BA6-A2CD-EAA685840F4F}"/>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41FD89BE-8365-4057-BE29-870094DCBABD}"/>
              </a:ext>
            </a:extLst>
          </p:cNvPr>
          <p:cNvGraphicFramePr>
            <a:graphicFrameLocks noGrp="1"/>
          </p:cNvGraphicFramePr>
          <p:nvPr>
            <p:ph type="tbl" sz="quarter" idx="15"/>
            <p:extLst>
              <p:ext uri="{D42A27DB-BD31-4B8C-83A1-F6EECF244321}">
                <p14:modId xmlns:p14="http://schemas.microsoft.com/office/powerpoint/2010/main" val="2572580622"/>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322907991"/>
                    </a:ext>
                  </a:extLst>
                </a:gridCol>
                <a:gridCol w="1645920">
                  <a:extLst>
                    <a:ext uri="{9D8B030D-6E8A-4147-A177-3AD203B41FA5}">
                      <a16:colId xmlns:a16="http://schemas.microsoft.com/office/drawing/2014/main" val="2306715035"/>
                    </a:ext>
                  </a:extLst>
                </a:gridCol>
                <a:gridCol w="548640">
                  <a:extLst>
                    <a:ext uri="{9D8B030D-6E8A-4147-A177-3AD203B41FA5}">
                      <a16:colId xmlns:a16="http://schemas.microsoft.com/office/drawing/2014/main" val="225323778"/>
                    </a:ext>
                  </a:extLst>
                </a:gridCol>
                <a:gridCol w="548640">
                  <a:extLst>
                    <a:ext uri="{9D8B030D-6E8A-4147-A177-3AD203B41FA5}">
                      <a16:colId xmlns:a16="http://schemas.microsoft.com/office/drawing/2014/main" val="4250014486"/>
                    </a:ext>
                  </a:extLst>
                </a:gridCol>
                <a:gridCol w="548640">
                  <a:extLst>
                    <a:ext uri="{9D8B030D-6E8A-4147-A177-3AD203B41FA5}">
                      <a16:colId xmlns:a16="http://schemas.microsoft.com/office/drawing/2014/main" val="172168633"/>
                    </a:ext>
                  </a:extLst>
                </a:gridCol>
                <a:gridCol w="548640">
                  <a:extLst>
                    <a:ext uri="{9D8B030D-6E8A-4147-A177-3AD203B41FA5}">
                      <a16:colId xmlns:a16="http://schemas.microsoft.com/office/drawing/2014/main" val="3923232"/>
                    </a:ext>
                  </a:extLst>
                </a:gridCol>
                <a:gridCol w="548640">
                  <a:extLst>
                    <a:ext uri="{9D8B030D-6E8A-4147-A177-3AD203B41FA5}">
                      <a16:colId xmlns:a16="http://schemas.microsoft.com/office/drawing/2014/main" val="4170710955"/>
                    </a:ext>
                  </a:extLst>
                </a:gridCol>
                <a:gridCol w="548640">
                  <a:extLst>
                    <a:ext uri="{9D8B030D-6E8A-4147-A177-3AD203B41FA5}">
                      <a16:colId xmlns:a16="http://schemas.microsoft.com/office/drawing/2014/main" val="488988989"/>
                    </a:ext>
                  </a:extLst>
                </a:gridCol>
                <a:gridCol w="548640">
                  <a:extLst>
                    <a:ext uri="{9D8B030D-6E8A-4147-A177-3AD203B41FA5}">
                      <a16:colId xmlns:a16="http://schemas.microsoft.com/office/drawing/2014/main" val="1354031929"/>
                    </a:ext>
                  </a:extLst>
                </a:gridCol>
                <a:gridCol w="548640">
                  <a:extLst>
                    <a:ext uri="{9D8B030D-6E8A-4147-A177-3AD203B41FA5}">
                      <a16:colId xmlns:a16="http://schemas.microsoft.com/office/drawing/2014/main" val="2991439344"/>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53165569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- 2020-12-14 11:53:04</a:t>
                      </a:r>
                      <a:r>
                        <a:rPr kumimoji="0" lang="en-US" sz="1000" b="0" i="0" u="none" strike="noStrike" kern="0" cap="none" spc="0" normalizeH="0" baseline="0" noProof="0">
                          <a:ln>
                            <a:noFill/>
                          </a:ln>
                          <a:solidFill>
                            <a:srgbClr val="595959"/>
                          </a:solidFill>
                          <a:effectLst/>
                          <a:uLnTx/>
                          <a:uFillTx/>
                          <a:latin typeface="+mn-lt"/>
                          <a:sym typeface="Calibri"/>
                        </a:rPr>
                        <a:t>
 You asked and we heard you! Now you can purchase Allsup’s merch online and have it delivered right to your door. Order now, thank us later. https://allsups.store/pages/apparel</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904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189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4.2029 %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24101782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- 2020-12-12 15:07:35</a:t>
                      </a:r>
                      <a:r>
                        <a:rPr kumimoji="0" lang="en-US" sz="1000" b="0" i="0" u="none" strike="noStrike" kern="0" cap="none" spc="0" normalizeH="0" baseline="0" noProof="0">
                          <a:ln>
                            <a:noFill/>
                          </a:ln>
                          <a:solidFill>
                            <a:srgbClr val="595959"/>
                          </a:solidFill>
                          <a:effectLst/>
                          <a:uLnTx/>
                          <a:uFillTx/>
                          <a:latin typeface="+mn-lt"/>
                          <a:sym typeface="Calibri"/>
                        </a:rPr>
                        <a:t>
 Used to think we were good at cheesy puns but now we're nacho sure.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0.6212 %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76886185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- 2020-12-10 17:34:57</a:t>
                      </a:r>
                      <a:r>
                        <a:rPr kumimoji="0" lang="en-US" sz="1000" b="0" i="0" u="none" strike="noStrike" kern="0" cap="none" spc="0" normalizeH="0" baseline="0" noProof="0">
                          <a:ln>
                            <a:noFill/>
                          </a:ln>
                          <a:solidFill>
                            <a:srgbClr val="595959"/>
                          </a:solidFill>
                          <a:effectLst/>
                          <a:uLnTx/>
                          <a:uFillTx/>
                          <a:latin typeface="+mn-lt"/>
                          <a:sym typeface="Calibri"/>
                        </a:rPr>
                        <a:t>
 Replace a word in the title of your favorite movie with "burrito."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1.5291 %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7165687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- 2020-12-09 10:41:01</a:t>
                      </a:r>
                      <a:r>
                        <a:rPr kumimoji="0" lang="en-US" sz="1000" b="0" i="0" u="none" strike="noStrike" kern="0" cap="none" spc="0" normalizeH="0" baseline="0" noProof="0">
                          <a:ln>
                            <a:noFill/>
                          </a:ln>
                          <a:solidFill>
                            <a:srgbClr val="595959"/>
                          </a:solidFill>
                          <a:effectLst/>
                          <a:uLnTx/>
                          <a:uFillTx/>
                          <a:latin typeface="+mn-lt"/>
                          <a:sym typeface="Calibri"/>
                        </a:rPr>
                        <a:t>
 📣CALLING ALL TEACHERS! 📣
Do you know any teachers who could use an energy boost? Let us know and they might receive some goodies from ashocenergy!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0.1926 %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712957971"/>
                  </a:ext>
                </a:extLst>
              </a:tr>
            </a:tbl>
          </a:graphicData>
        </a:graphic>
      </p:graphicFrame>
    </p:spTree>
    <p:extLst>
      <p:ext uri="{BB962C8B-B14F-4D97-AF65-F5344CB8AC3E}">
        <p14:creationId xmlns:p14="http://schemas.microsoft.com/office/powerpoint/2010/main" val="406424438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073A8-FA08-4771-8D15-4B21E47EC62D}"/>
              </a:ext>
            </a:extLst>
          </p:cNvPr>
          <p:cNvSpPr>
            <a:spLocks noGrp="1"/>
          </p:cNvSpPr>
          <p:nvPr>
            <p:ph type="title"/>
          </p:nvPr>
        </p:nvSpPr>
        <p:spPr/>
        <p:txBody>
          <a:bodyPr/>
          <a:lstStyle/>
          <a:p>
            <a:r>
              <a:rPr lang="en-US"/>
              <a:t>Facebook Own Posts Table | Allsup’s - 4 of 9</a:t>
            </a:r>
          </a:p>
        </p:txBody>
      </p:sp>
      <p:sp>
        <p:nvSpPr>
          <p:cNvPr id="3" name="Slide Number Placeholder 2">
            <a:extLst>
              <a:ext uri="{FF2B5EF4-FFF2-40B4-BE49-F238E27FC236}">
                <a16:creationId xmlns:a16="http://schemas.microsoft.com/office/drawing/2014/main" id="{8FDDA0DC-BC59-4EEB-BEF8-6979AC64C52F}"/>
              </a:ext>
            </a:extLst>
          </p:cNvPr>
          <p:cNvSpPr>
            <a:spLocks noGrp="1"/>
          </p:cNvSpPr>
          <p:nvPr>
            <p:ph type="sldNum" sz="quarter" idx="2"/>
          </p:nvPr>
        </p:nvSpPr>
        <p:spPr/>
        <p:txBody>
          <a:bodyPr/>
          <a:lstStyle/>
          <a:p>
            <a:pPr lvl="0"/>
            <a:fld id="{86CB4B4D-7CA3-9044-876B-883B54F8677D}" type="slidenum">
              <a:rPr lang="en-US" smtClean="0"/>
              <a:pPr lvl="0"/>
              <a:t>6</a:t>
            </a:fld>
            <a:endParaRPr lang="en-US"/>
          </a:p>
        </p:txBody>
      </p:sp>
      <p:sp>
        <p:nvSpPr>
          <p:cNvPr id="4" name="Text Placeholder 3">
            <a:extLst>
              <a:ext uri="{FF2B5EF4-FFF2-40B4-BE49-F238E27FC236}">
                <a16:creationId xmlns:a16="http://schemas.microsoft.com/office/drawing/2014/main" id="{DECDE113-3155-427D-B89D-FF3C67E18D59}"/>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87877A41-815F-49CB-AA5E-382EFD49394E}"/>
              </a:ext>
            </a:extLst>
          </p:cNvPr>
          <p:cNvGraphicFramePr>
            <a:graphicFrameLocks noGrp="1"/>
          </p:cNvGraphicFramePr>
          <p:nvPr>
            <p:ph type="tbl" sz="quarter" idx="15"/>
            <p:extLst>
              <p:ext uri="{D42A27DB-BD31-4B8C-83A1-F6EECF244321}">
                <p14:modId xmlns:p14="http://schemas.microsoft.com/office/powerpoint/2010/main" val="3268265837"/>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121464391"/>
                    </a:ext>
                  </a:extLst>
                </a:gridCol>
                <a:gridCol w="1645920">
                  <a:extLst>
                    <a:ext uri="{9D8B030D-6E8A-4147-A177-3AD203B41FA5}">
                      <a16:colId xmlns:a16="http://schemas.microsoft.com/office/drawing/2014/main" val="2714540227"/>
                    </a:ext>
                  </a:extLst>
                </a:gridCol>
                <a:gridCol w="548640">
                  <a:extLst>
                    <a:ext uri="{9D8B030D-6E8A-4147-A177-3AD203B41FA5}">
                      <a16:colId xmlns:a16="http://schemas.microsoft.com/office/drawing/2014/main" val="1516568981"/>
                    </a:ext>
                  </a:extLst>
                </a:gridCol>
                <a:gridCol w="548640">
                  <a:extLst>
                    <a:ext uri="{9D8B030D-6E8A-4147-A177-3AD203B41FA5}">
                      <a16:colId xmlns:a16="http://schemas.microsoft.com/office/drawing/2014/main" val="1447972468"/>
                    </a:ext>
                  </a:extLst>
                </a:gridCol>
                <a:gridCol w="548640">
                  <a:extLst>
                    <a:ext uri="{9D8B030D-6E8A-4147-A177-3AD203B41FA5}">
                      <a16:colId xmlns:a16="http://schemas.microsoft.com/office/drawing/2014/main" val="2060078258"/>
                    </a:ext>
                  </a:extLst>
                </a:gridCol>
                <a:gridCol w="548640">
                  <a:extLst>
                    <a:ext uri="{9D8B030D-6E8A-4147-A177-3AD203B41FA5}">
                      <a16:colId xmlns:a16="http://schemas.microsoft.com/office/drawing/2014/main" val="1862221501"/>
                    </a:ext>
                  </a:extLst>
                </a:gridCol>
                <a:gridCol w="548640">
                  <a:extLst>
                    <a:ext uri="{9D8B030D-6E8A-4147-A177-3AD203B41FA5}">
                      <a16:colId xmlns:a16="http://schemas.microsoft.com/office/drawing/2014/main" val="2470522983"/>
                    </a:ext>
                  </a:extLst>
                </a:gridCol>
                <a:gridCol w="548640">
                  <a:extLst>
                    <a:ext uri="{9D8B030D-6E8A-4147-A177-3AD203B41FA5}">
                      <a16:colId xmlns:a16="http://schemas.microsoft.com/office/drawing/2014/main" val="1617189414"/>
                    </a:ext>
                  </a:extLst>
                </a:gridCol>
                <a:gridCol w="548640">
                  <a:extLst>
                    <a:ext uri="{9D8B030D-6E8A-4147-A177-3AD203B41FA5}">
                      <a16:colId xmlns:a16="http://schemas.microsoft.com/office/drawing/2014/main" val="694711540"/>
                    </a:ext>
                  </a:extLst>
                </a:gridCol>
                <a:gridCol w="548640">
                  <a:extLst>
                    <a:ext uri="{9D8B030D-6E8A-4147-A177-3AD203B41FA5}">
                      <a16:colId xmlns:a16="http://schemas.microsoft.com/office/drawing/2014/main" val="56170806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49879051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- 2020-12-09 10:37:01</a:t>
                      </a:r>
                      <a:r>
                        <a:rPr kumimoji="0" lang="en-US" sz="1000" b="0" i="0" u="none" strike="noStrike" kern="0" cap="none" spc="0" normalizeH="0" baseline="0" noProof="0">
                          <a:ln>
                            <a:noFill/>
                          </a:ln>
                          <a:solidFill>
                            <a:srgbClr val="595959"/>
                          </a:solidFill>
                          <a:effectLst/>
                          <a:uLnTx/>
                          <a:uFillTx/>
                          <a:latin typeface="+mn-lt"/>
                          <a:sym typeface="Calibri"/>
                        </a:rPr>
                        <a:t>
 📣CALLING ALL TEACHERS! 📣
Do you know any teachers who could use an energy boost? Let us know and they might receive some goodies from ashocenergy!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0.0819 %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799723663"/>
                  </a:ext>
                </a:extLst>
              </a:tr>
            </a:tbl>
          </a:graphicData>
        </a:graphic>
      </p:graphicFrame>
    </p:spTree>
    <p:extLst>
      <p:ext uri="{BB962C8B-B14F-4D97-AF65-F5344CB8AC3E}">
        <p14:creationId xmlns:p14="http://schemas.microsoft.com/office/powerpoint/2010/main" val="416776100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A854-7517-4EAA-82BD-EC8AF12B86BD}"/>
              </a:ext>
            </a:extLst>
          </p:cNvPr>
          <p:cNvSpPr>
            <a:spLocks noGrp="1"/>
          </p:cNvSpPr>
          <p:nvPr>
            <p:ph type="title"/>
          </p:nvPr>
        </p:nvSpPr>
        <p:spPr/>
        <p:txBody>
          <a:bodyPr/>
          <a:lstStyle/>
          <a:p>
            <a:r>
              <a:rPr lang="en-US"/>
              <a:t>Facebook Own Posts Table | Allsup’s - 5 of 9</a:t>
            </a:r>
          </a:p>
        </p:txBody>
      </p:sp>
      <p:sp>
        <p:nvSpPr>
          <p:cNvPr id="3" name="Slide Number Placeholder 2">
            <a:extLst>
              <a:ext uri="{FF2B5EF4-FFF2-40B4-BE49-F238E27FC236}">
                <a16:creationId xmlns:a16="http://schemas.microsoft.com/office/drawing/2014/main" id="{86E947D0-07F0-4BC8-8F32-29CE2F914E87}"/>
              </a:ext>
            </a:extLst>
          </p:cNvPr>
          <p:cNvSpPr>
            <a:spLocks noGrp="1"/>
          </p:cNvSpPr>
          <p:nvPr>
            <p:ph type="sldNum" sz="quarter" idx="2"/>
          </p:nvPr>
        </p:nvSpPr>
        <p:spPr/>
        <p:txBody>
          <a:bodyPr/>
          <a:lstStyle/>
          <a:p>
            <a:pPr lvl="0"/>
            <a:fld id="{86CB4B4D-7CA3-9044-876B-883B54F8677D}" type="slidenum">
              <a:rPr lang="en-US" smtClean="0"/>
              <a:pPr lvl="0"/>
              <a:t>7</a:t>
            </a:fld>
            <a:endParaRPr lang="en-US"/>
          </a:p>
        </p:txBody>
      </p:sp>
      <p:sp>
        <p:nvSpPr>
          <p:cNvPr id="4" name="Text Placeholder 3">
            <a:extLst>
              <a:ext uri="{FF2B5EF4-FFF2-40B4-BE49-F238E27FC236}">
                <a16:creationId xmlns:a16="http://schemas.microsoft.com/office/drawing/2014/main" id="{AE670B32-BBC6-45FE-A05E-286AA5A789AA}"/>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94CDA57A-B5F8-4D36-A40E-D65B23F48470}"/>
              </a:ext>
            </a:extLst>
          </p:cNvPr>
          <p:cNvGraphicFramePr>
            <a:graphicFrameLocks noGrp="1"/>
          </p:cNvGraphicFramePr>
          <p:nvPr>
            <p:ph type="tbl" sz="quarter" idx="15"/>
            <p:extLst>
              <p:ext uri="{D42A27DB-BD31-4B8C-83A1-F6EECF244321}">
                <p14:modId xmlns:p14="http://schemas.microsoft.com/office/powerpoint/2010/main" val="65370948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2458038777"/>
                    </a:ext>
                  </a:extLst>
                </a:gridCol>
                <a:gridCol w="1645920">
                  <a:extLst>
                    <a:ext uri="{9D8B030D-6E8A-4147-A177-3AD203B41FA5}">
                      <a16:colId xmlns:a16="http://schemas.microsoft.com/office/drawing/2014/main" val="3018638015"/>
                    </a:ext>
                  </a:extLst>
                </a:gridCol>
                <a:gridCol w="548640">
                  <a:extLst>
                    <a:ext uri="{9D8B030D-6E8A-4147-A177-3AD203B41FA5}">
                      <a16:colId xmlns:a16="http://schemas.microsoft.com/office/drawing/2014/main" val="3400096353"/>
                    </a:ext>
                  </a:extLst>
                </a:gridCol>
                <a:gridCol w="548640">
                  <a:extLst>
                    <a:ext uri="{9D8B030D-6E8A-4147-A177-3AD203B41FA5}">
                      <a16:colId xmlns:a16="http://schemas.microsoft.com/office/drawing/2014/main" val="3431216035"/>
                    </a:ext>
                  </a:extLst>
                </a:gridCol>
                <a:gridCol w="548640">
                  <a:extLst>
                    <a:ext uri="{9D8B030D-6E8A-4147-A177-3AD203B41FA5}">
                      <a16:colId xmlns:a16="http://schemas.microsoft.com/office/drawing/2014/main" val="1550320522"/>
                    </a:ext>
                  </a:extLst>
                </a:gridCol>
                <a:gridCol w="548640">
                  <a:extLst>
                    <a:ext uri="{9D8B030D-6E8A-4147-A177-3AD203B41FA5}">
                      <a16:colId xmlns:a16="http://schemas.microsoft.com/office/drawing/2014/main" val="4067847750"/>
                    </a:ext>
                  </a:extLst>
                </a:gridCol>
                <a:gridCol w="548640">
                  <a:extLst>
                    <a:ext uri="{9D8B030D-6E8A-4147-A177-3AD203B41FA5}">
                      <a16:colId xmlns:a16="http://schemas.microsoft.com/office/drawing/2014/main" val="2841992694"/>
                    </a:ext>
                  </a:extLst>
                </a:gridCol>
                <a:gridCol w="548640">
                  <a:extLst>
                    <a:ext uri="{9D8B030D-6E8A-4147-A177-3AD203B41FA5}">
                      <a16:colId xmlns:a16="http://schemas.microsoft.com/office/drawing/2014/main" val="4087077912"/>
                    </a:ext>
                  </a:extLst>
                </a:gridCol>
                <a:gridCol w="548640">
                  <a:extLst>
                    <a:ext uri="{9D8B030D-6E8A-4147-A177-3AD203B41FA5}">
                      <a16:colId xmlns:a16="http://schemas.microsoft.com/office/drawing/2014/main" val="2213777180"/>
                    </a:ext>
                  </a:extLst>
                </a:gridCol>
                <a:gridCol w="548640">
                  <a:extLst>
                    <a:ext uri="{9D8B030D-6E8A-4147-A177-3AD203B41FA5}">
                      <a16:colId xmlns:a16="http://schemas.microsoft.com/office/drawing/2014/main" val="236496721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263672667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- 2020-12-04 13:23:05</a:t>
                      </a:r>
                      <a:r>
                        <a:rPr kumimoji="0" lang="en-US" sz="1000" b="0" i="0" u="none" strike="noStrike" kern="0" cap="none" spc="0" normalizeH="0" baseline="0" noProof="0">
                          <a:ln>
                            <a:noFill/>
                          </a:ln>
                          <a:solidFill>
                            <a:srgbClr val="595959"/>
                          </a:solidFill>
                          <a:effectLst/>
                          <a:uLnTx/>
                          <a:uFillTx/>
                          <a:latin typeface="+mn-lt"/>
                          <a:sym typeface="Calibri"/>
                        </a:rPr>
                        <a:t>
 More than ever, 2020 is a time to celebrate First Responders. For this week’s Season of Giving, we’re teaming up with Red Bull to give away a water bottle and an Alon gas gift card to make someone's holiday season a little brighter.
Do you know a First Responder who could use extra cheer this year? Tag them in the comments to enter them to win.
And on behalf of all of us at Allsup's, thank you.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0.1738 %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171746409"/>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- 2020-12-02 11:48:46</a:t>
                      </a:r>
                      <a:r>
                        <a:rPr kumimoji="0" lang="en-US" sz="1000" b="0" i="0" u="none" strike="noStrike" kern="0" cap="none" spc="0" normalizeH="0" baseline="0" noProof="0">
                          <a:ln>
                            <a:noFill/>
                          </a:ln>
                          <a:solidFill>
                            <a:srgbClr val="595959"/>
                          </a:solidFill>
                          <a:effectLst/>
                          <a:uLnTx/>
                          <a:uFillTx/>
                          <a:latin typeface="+mn-lt"/>
                          <a:sym typeface="Calibri"/>
                        </a:rPr>
                        <a:t>
 Money can’t buy you happiness, but it can buy you Allsup’s burritos and that's basically the same thing.</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4249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1402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2526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22.3820 %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Status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608362726"/>
                  </a:ext>
                </a:extLst>
              </a:tr>
            </a:tbl>
          </a:graphicData>
        </a:graphic>
      </p:graphicFrame>
    </p:spTree>
    <p:extLst>
      <p:ext uri="{BB962C8B-B14F-4D97-AF65-F5344CB8AC3E}">
        <p14:creationId xmlns:p14="http://schemas.microsoft.com/office/powerpoint/2010/main" val="103333297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B7E60-19BC-46F2-8C48-BF32CECAD25A}"/>
              </a:ext>
            </a:extLst>
          </p:cNvPr>
          <p:cNvSpPr>
            <a:spLocks noGrp="1"/>
          </p:cNvSpPr>
          <p:nvPr>
            <p:ph type="title"/>
          </p:nvPr>
        </p:nvSpPr>
        <p:spPr/>
        <p:txBody>
          <a:bodyPr/>
          <a:lstStyle/>
          <a:p>
            <a:r>
              <a:rPr lang="en-US"/>
              <a:t>Facebook Own Posts Table | Allsup’s - 6 of 9</a:t>
            </a:r>
          </a:p>
        </p:txBody>
      </p:sp>
      <p:sp>
        <p:nvSpPr>
          <p:cNvPr id="3" name="Slide Number Placeholder 2">
            <a:extLst>
              <a:ext uri="{FF2B5EF4-FFF2-40B4-BE49-F238E27FC236}">
                <a16:creationId xmlns:a16="http://schemas.microsoft.com/office/drawing/2014/main" id="{87D084BA-E0F3-4AF4-B4DB-02A4EE5EC34E}"/>
              </a:ext>
            </a:extLst>
          </p:cNvPr>
          <p:cNvSpPr>
            <a:spLocks noGrp="1"/>
          </p:cNvSpPr>
          <p:nvPr>
            <p:ph type="sldNum" sz="quarter" idx="2"/>
          </p:nvPr>
        </p:nvSpPr>
        <p:spPr/>
        <p:txBody>
          <a:bodyPr/>
          <a:lstStyle/>
          <a:p>
            <a:pPr lvl="0"/>
            <a:fld id="{86CB4B4D-7CA3-9044-876B-883B54F8677D}" type="slidenum">
              <a:rPr lang="en-US" smtClean="0"/>
              <a:pPr lvl="0"/>
              <a:t>8</a:t>
            </a:fld>
            <a:endParaRPr lang="en-US"/>
          </a:p>
        </p:txBody>
      </p:sp>
      <p:sp>
        <p:nvSpPr>
          <p:cNvPr id="4" name="Text Placeholder 3">
            <a:extLst>
              <a:ext uri="{FF2B5EF4-FFF2-40B4-BE49-F238E27FC236}">
                <a16:creationId xmlns:a16="http://schemas.microsoft.com/office/drawing/2014/main" id="{3D39CFB3-E3D7-41E8-960F-7915D5761B0F}"/>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E0D47CD3-B1C5-4B10-835B-A017EED22AF0}"/>
              </a:ext>
            </a:extLst>
          </p:cNvPr>
          <p:cNvGraphicFramePr>
            <a:graphicFrameLocks noGrp="1"/>
          </p:cNvGraphicFramePr>
          <p:nvPr>
            <p:ph type="tbl" sz="quarter" idx="15"/>
            <p:extLst>
              <p:ext uri="{D42A27DB-BD31-4B8C-83A1-F6EECF244321}">
                <p14:modId xmlns:p14="http://schemas.microsoft.com/office/powerpoint/2010/main" val="2106541926"/>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110720889"/>
                    </a:ext>
                  </a:extLst>
                </a:gridCol>
                <a:gridCol w="1645920">
                  <a:extLst>
                    <a:ext uri="{9D8B030D-6E8A-4147-A177-3AD203B41FA5}">
                      <a16:colId xmlns:a16="http://schemas.microsoft.com/office/drawing/2014/main" val="2136923287"/>
                    </a:ext>
                  </a:extLst>
                </a:gridCol>
                <a:gridCol w="548640">
                  <a:extLst>
                    <a:ext uri="{9D8B030D-6E8A-4147-A177-3AD203B41FA5}">
                      <a16:colId xmlns:a16="http://schemas.microsoft.com/office/drawing/2014/main" val="1005763207"/>
                    </a:ext>
                  </a:extLst>
                </a:gridCol>
                <a:gridCol w="548640">
                  <a:extLst>
                    <a:ext uri="{9D8B030D-6E8A-4147-A177-3AD203B41FA5}">
                      <a16:colId xmlns:a16="http://schemas.microsoft.com/office/drawing/2014/main" val="323694533"/>
                    </a:ext>
                  </a:extLst>
                </a:gridCol>
                <a:gridCol w="548640">
                  <a:extLst>
                    <a:ext uri="{9D8B030D-6E8A-4147-A177-3AD203B41FA5}">
                      <a16:colId xmlns:a16="http://schemas.microsoft.com/office/drawing/2014/main" val="337064266"/>
                    </a:ext>
                  </a:extLst>
                </a:gridCol>
                <a:gridCol w="548640">
                  <a:extLst>
                    <a:ext uri="{9D8B030D-6E8A-4147-A177-3AD203B41FA5}">
                      <a16:colId xmlns:a16="http://schemas.microsoft.com/office/drawing/2014/main" val="2631765530"/>
                    </a:ext>
                  </a:extLst>
                </a:gridCol>
                <a:gridCol w="548640">
                  <a:extLst>
                    <a:ext uri="{9D8B030D-6E8A-4147-A177-3AD203B41FA5}">
                      <a16:colId xmlns:a16="http://schemas.microsoft.com/office/drawing/2014/main" val="2362950354"/>
                    </a:ext>
                  </a:extLst>
                </a:gridCol>
                <a:gridCol w="548640">
                  <a:extLst>
                    <a:ext uri="{9D8B030D-6E8A-4147-A177-3AD203B41FA5}">
                      <a16:colId xmlns:a16="http://schemas.microsoft.com/office/drawing/2014/main" val="2421032842"/>
                    </a:ext>
                  </a:extLst>
                </a:gridCol>
                <a:gridCol w="548640">
                  <a:extLst>
                    <a:ext uri="{9D8B030D-6E8A-4147-A177-3AD203B41FA5}">
                      <a16:colId xmlns:a16="http://schemas.microsoft.com/office/drawing/2014/main" val="936116786"/>
                    </a:ext>
                  </a:extLst>
                </a:gridCol>
                <a:gridCol w="548640">
                  <a:extLst>
                    <a:ext uri="{9D8B030D-6E8A-4147-A177-3AD203B41FA5}">
                      <a16:colId xmlns:a16="http://schemas.microsoft.com/office/drawing/2014/main" val="2192508335"/>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88310120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- 2020-12-01 09:36:56</a:t>
                      </a:r>
                      <a:r>
                        <a:rPr kumimoji="0" lang="en-US" sz="1000" b="0" i="0" u="none" strike="noStrike" kern="0" cap="none" spc="0" normalizeH="0" baseline="0" noProof="0">
                          <a:ln>
                            <a:noFill/>
                          </a:ln>
                          <a:solidFill>
                            <a:srgbClr val="595959"/>
                          </a:solidFill>
                          <a:effectLst/>
                          <a:uLnTx/>
                          <a:uFillTx/>
                          <a:latin typeface="+mn-lt"/>
                          <a:sym typeface="Calibri"/>
                        </a:rPr>
                        <a:t>
 Have you watched Country Ever After on Netflix yet? Check out country music star Coffey Anderson's favorite restaurant he says everyone should try!
Hint: it has your favorite burrito!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0.2394 %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07742925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- 2020-11-30 15:39:00</a:t>
                      </a:r>
                      <a:r>
                        <a:rPr kumimoji="0" lang="en-US" sz="1000" b="0" i="0" u="none" strike="noStrike" kern="0" cap="none" spc="0" normalizeH="0" baseline="0" noProof="0">
                          <a:ln>
                            <a:noFill/>
                          </a:ln>
                          <a:solidFill>
                            <a:srgbClr val="595959"/>
                          </a:solidFill>
                          <a:effectLst/>
                          <a:uLnTx/>
                          <a:uFillTx/>
                          <a:latin typeface="+mn-lt"/>
                          <a:sym typeface="Calibri"/>
                        </a:rPr>
                        <a:t>
 Not like you needed anymore reasons to come to Allsup's, but take advantage of our limited time specials before they're gone!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0.2841 %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Link</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2929418264"/>
                  </a:ext>
                </a:extLst>
              </a:tr>
            </a:tbl>
          </a:graphicData>
        </a:graphic>
      </p:graphicFrame>
    </p:spTree>
    <p:extLst>
      <p:ext uri="{BB962C8B-B14F-4D97-AF65-F5344CB8AC3E}">
        <p14:creationId xmlns:p14="http://schemas.microsoft.com/office/powerpoint/2010/main" val="149576544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68E53-3809-4B9C-A951-4498631C0A4A}"/>
              </a:ext>
            </a:extLst>
          </p:cNvPr>
          <p:cNvSpPr>
            <a:spLocks noGrp="1"/>
          </p:cNvSpPr>
          <p:nvPr>
            <p:ph type="title"/>
          </p:nvPr>
        </p:nvSpPr>
        <p:spPr/>
        <p:txBody>
          <a:bodyPr/>
          <a:lstStyle/>
          <a:p>
            <a:r>
              <a:rPr lang="en-US"/>
              <a:t>Facebook Own Posts Table | Allsup’s - 7 of 9</a:t>
            </a:r>
          </a:p>
        </p:txBody>
      </p:sp>
      <p:sp>
        <p:nvSpPr>
          <p:cNvPr id="3" name="Slide Number Placeholder 2">
            <a:extLst>
              <a:ext uri="{FF2B5EF4-FFF2-40B4-BE49-F238E27FC236}">
                <a16:creationId xmlns:a16="http://schemas.microsoft.com/office/drawing/2014/main" id="{AE1700AA-734F-4490-8A0A-658F83B4EE20}"/>
              </a:ext>
            </a:extLst>
          </p:cNvPr>
          <p:cNvSpPr>
            <a:spLocks noGrp="1"/>
          </p:cNvSpPr>
          <p:nvPr>
            <p:ph type="sldNum" sz="quarter" idx="2"/>
          </p:nvPr>
        </p:nvSpPr>
        <p:spPr/>
        <p:txBody>
          <a:bodyPr/>
          <a:lstStyle/>
          <a:p>
            <a:pPr lvl="0"/>
            <a:fld id="{86CB4B4D-7CA3-9044-876B-883B54F8677D}" type="slidenum">
              <a:rPr lang="en-US" smtClean="0"/>
              <a:pPr lvl="0"/>
              <a:t>9</a:t>
            </a:fld>
            <a:endParaRPr lang="en-US"/>
          </a:p>
        </p:txBody>
      </p:sp>
      <p:sp>
        <p:nvSpPr>
          <p:cNvPr id="4" name="Text Placeholder 3">
            <a:extLst>
              <a:ext uri="{FF2B5EF4-FFF2-40B4-BE49-F238E27FC236}">
                <a16:creationId xmlns:a16="http://schemas.microsoft.com/office/drawing/2014/main" id="{385973CA-BB3A-49CC-8996-7631032CEF8A}"/>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FD9B7414-7B54-4F65-BAC1-72AEC6EFF30E}"/>
              </a:ext>
            </a:extLst>
          </p:cNvPr>
          <p:cNvGraphicFramePr>
            <a:graphicFrameLocks noGrp="1"/>
          </p:cNvGraphicFramePr>
          <p:nvPr>
            <p:ph type="tbl" sz="quarter" idx="15"/>
            <p:extLst>
              <p:ext uri="{D42A27DB-BD31-4B8C-83A1-F6EECF244321}">
                <p14:modId xmlns:p14="http://schemas.microsoft.com/office/powerpoint/2010/main" val="160940847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3780268753"/>
                    </a:ext>
                  </a:extLst>
                </a:gridCol>
                <a:gridCol w="1645920">
                  <a:extLst>
                    <a:ext uri="{9D8B030D-6E8A-4147-A177-3AD203B41FA5}">
                      <a16:colId xmlns:a16="http://schemas.microsoft.com/office/drawing/2014/main" val="3207177592"/>
                    </a:ext>
                  </a:extLst>
                </a:gridCol>
                <a:gridCol w="548640">
                  <a:extLst>
                    <a:ext uri="{9D8B030D-6E8A-4147-A177-3AD203B41FA5}">
                      <a16:colId xmlns:a16="http://schemas.microsoft.com/office/drawing/2014/main" val="600741075"/>
                    </a:ext>
                  </a:extLst>
                </a:gridCol>
                <a:gridCol w="548640">
                  <a:extLst>
                    <a:ext uri="{9D8B030D-6E8A-4147-A177-3AD203B41FA5}">
                      <a16:colId xmlns:a16="http://schemas.microsoft.com/office/drawing/2014/main" val="1038300020"/>
                    </a:ext>
                  </a:extLst>
                </a:gridCol>
                <a:gridCol w="548640">
                  <a:extLst>
                    <a:ext uri="{9D8B030D-6E8A-4147-A177-3AD203B41FA5}">
                      <a16:colId xmlns:a16="http://schemas.microsoft.com/office/drawing/2014/main" val="3117083687"/>
                    </a:ext>
                  </a:extLst>
                </a:gridCol>
                <a:gridCol w="548640">
                  <a:extLst>
                    <a:ext uri="{9D8B030D-6E8A-4147-A177-3AD203B41FA5}">
                      <a16:colId xmlns:a16="http://schemas.microsoft.com/office/drawing/2014/main" val="3092596662"/>
                    </a:ext>
                  </a:extLst>
                </a:gridCol>
                <a:gridCol w="548640">
                  <a:extLst>
                    <a:ext uri="{9D8B030D-6E8A-4147-A177-3AD203B41FA5}">
                      <a16:colId xmlns:a16="http://schemas.microsoft.com/office/drawing/2014/main" val="3892628782"/>
                    </a:ext>
                  </a:extLst>
                </a:gridCol>
                <a:gridCol w="548640">
                  <a:extLst>
                    <a:ext uri="{9D8B030D-6E8A-4147-A177-3AD203B41FA5}">
                      <a16:colId xmlns:a16="http://schemas.microsoft.com/office/drawing/2014/main" val="165967133"/>
                    </a:ext>
                  </a:extLst>
                </a:gridCol>
                <a:gridCol w="548640">
                  <a:extLst>
                    <a:ext uri="{9D8B030D-6E8A-4147-A177-3AD203B41FA5}">
                      <a16:colId xmlns:a16="http://schemas.microsoft.com/office/drawing/2014/main" val="3356228574"/>
                    </a:ext>
                  </a:extLst>
                </a:gridCol>
                <a:gridCol w="548640">
                  <a:extLst>
                    <a:ext uri="{9D8B030D-6E8A-4147-A177-3AD203B41FA5}">
                      <a16:colId xmlns:a16="http://schemas.microsoft.com/office/drawing/2014/main" val="2546045759"/>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235306464"/>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- 2020-11-27 12:04:00</a:t>
                      </a:r>
                      <a:r>
                        <a:rPr kumimoji="0" lang="en-US" sz="1000" b="0" i="0" u="none" strike="noStrike" kern="0" cap="none" spc="0" normalizeH="0" baseline="0" noProof="0">
                          <a:ln>
                            <a:noFill/>
                          </a:ln>
                          <a:solidFill>
                            <a:srgbClr val="595959"/>
                          </a:solidFill>
                          <a:effectLst/>
                          <a:uLnTx/>
                          <a:uFillTx/>
                          <a:latin typeface="+mn-lt"/>
                          <a:sym typeface="Calibri"/>
                        </a:rPr>
                        <a:t>
 It's time for our first Season of Giving contest of the year!
The holidays might look a little different this year, so we’re feeling nostalgic. For your chance to win a box of General Mills Cereal King Size Fruit by the Foot and feel like a kid again, here's how to enter:
1. Follow the Allsup’s Facebook page (we’ll be checking!)
2. Like this post
3. Tag the people who helped make your favorite holiday memories in the comments! One tag per comment, each tag counts as an entry, so tag away!</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0.2438 %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3160076517"/>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- 2020-11-26 11:20:42</a:t>
                      </a:r>
                      <a:r>
                        <a:rPr kumimoji="0" lang="en-US" sz="1000" b="0" i="0" u="none" strike="noStrike" kern="0" cap="none" spc="0" normalizeH="0" baseline="0" noProof="0">
                          <a:ln>
                            <a:noFill/>
                          </a:ln>
                          <a:solidFill>
                            <a:srgbClr val="595959"/>
                          </a:solidFill>
                          <a:effectLst/>
                          <a:uLnTx/>
                          <a:uFillTx/>
                          <a:latin typeface="+mn-lt"/>
                          <a:sym typeface="Calibri"/>
                        </a:rPr>
                        <a:t>
 Happy Thanksgiving!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564</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432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105</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3.0674 %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5119885"/>
                  </a:ext>
                </a:extLst>
              </a:tr>
            </a:tbl>
          </a:graphicData>
        </a:graphic>
      </p:graphicFrame>
    </p:spTree>
    <p:extLst>
      <p:ext uri="{BB962C8B-B14F-4D97-AF65-F5344CB8AC3E}">
        <p14:creationId xmlns:p14="http://schemas.microsoft.com/office/powerpoint/2010/main" val="135854011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71377-F6BC-481B-B112-8A00E24EE1FE}"/>
              </a:ext>
            </a:extLst>
          </p:cNvPr>
          <p:cNvSpPr>
            <a:spLocks noGrp="1"/>
          </p:cNvSpPr>
          <p:nvPr>
            <p:ph type="title"/>
          </p:nvPr>
        </p:nvSpPr>
        <p:spPr/>
        <p:txBody>
          <a:bodyPr/>
          <a:lstStyle/>
          <a:p>
            <a:r>
              <a:rPr lang="en-US"/>
              <a:t>Facebook Own Posts Table | Allsup’s - 8 of 9</a:t>
            </a:r>
          </a:p>
        </p:txBody>
      </p:sp>
      <p:sp>
        <p:nvSpPr>
          <p:cNvPr id="3" name="Slide Number Placeholder 2">
            <a:extLst>
              <a:ext uri="{FF2B5EF4-FFF2-40B4-BE49-F238E27FC236}">
                <a16:creationId xmlns:a16="http://schemas.microsoft.com/office/drawing/2014/main" id="{F8ADED58-3904-433A-83D6-9ADC28CF2B3F}"/>
              </a:ext>
            </a:extLst>
          </p:cNvPr>
          <p:cNvSpPr>
            <a:spLocks noGrp="1"/>
          </p:cNvSpPr>
          <p:nvPr>
            <p:ph type="sldNum" sz="quarter" idx="2"/>
          </p:nvPr>
        </p:nvSpPr>
        <p:spPr/>
        <p:txBody>
          <a:bodyPr/>
          <a:lstStyle/>
          <a:p>
            <a:pPr lvl="0"/>
            <a:fld id="{86CB4B4D-7CA3-9044-876B-883B54F8677D}" type="slidenum">
              <a:rPr lang="en-US" smtClean="0"/>
              <a:pPr lvl="0"/>
              <a:t>10</a:t>
            </a:fld>
            <a:endParaRPr lang="en-US"/>
          </a:p>
        </p:txBody>
      </p:sp>
      <p:sp>
        <p:nvSpPr>
          <p:cNvPr id="4" name="Text Placeholder 3">
            <a:extLst>
              <a:ext uri="{FF2B5EF4-FFF2-40B4-BE49-F238E27FC236}">
                <a16:creationId xmlns:a16="http://schemas.microsoft.com/office/drawing/2014/main" id="{E833D86D-5893-49DA-BFE8-8A6F30666D92}"/>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4B7DC2EE-2699-46C5-A1C8-55B774B5E1E2}"/>
              </a:ext>
            </a:extLst>
          </p:cNvPr>
          <p:cNvGraphicFramePr>
            <a:graphicFrameLocks noGrp="1"/>
          </p:cNvGraphicFramePr>
          <p:nvPr>
            <p:ph type="tbl" sz="quarter" idx="15"/>
            <p:extLst>
              <p:ext uri="{D42A27DB-BD31-4B8C-83A1-F6EECF244321}">
                <p14:modId xmlns:p14="http://schemas.microsoft.com/office/powerpoint/2010/main" val="22200065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721815663"/>
                    </a:ext>
                  </a:extLst>
                </a:gridCol>
                <a:gridCol w="1645920">
                  <a:extLst>
                    <a:ext uri="{9D8B030D-6E8A-4147-A177-3AD203B41FA5}">
                      <a16:colId xmlns:a16="http://schemas.microsoft.com/office/drawing/2014/main" val="3682197296"/>
                    </a:ext>
                  </a:extLst>
                </a:gridCol>
                <a:gridCol w="548640">
                  <a:extLst>
                    <a:ext uri="{9D8B030D-6E8A-4147-A177-3AD203B41FA5}">
                      <a16:colId xmlns:a16="http://schemas.microsoft.com/office/drawing/2014/main" val="193678940"/>
                    </a:ext>
                  </a:extLst>
                </a:gridCol>
                <a:gridCol w="548640">
                  <a:extLst>
                    <a:ext uri="{9D8B030D-6E8A-4147-A177-3AD203B41FA5}">
                      <a16:colId xmlns:a16="http://schemas.microsoft.com/office/drawing/2014/main" val="3340284464"/>
                    </a:ext>
                  </a:extLst>
                </a:gridCol>
                <a:gridCol w="548640">
                  <a:extLst>
                    <a:ext uri="{9D8B030D-6E8A-4147-A177-3AD203B41FA5}">
                      <a16:colId xmlns:a16="http://schemas.microsoft.com/office/drawing/2014/main" val="3594969408"/>
                    </a:ext>
                  </a:extLst>
                </a:gridCol>
                <a:gridCol w="548640">
                  <a:extLst>
                    <a:ext uri="{9D8B030D-6E8A-4147-A177-3AD203B41FA5}">
                      <a16:colId xmlns:a16="http://schemas.microsoft.com/office/drawing/2014/main" val="3150592461"/>
                    </a:ext>
                  </a:extLst>
                </a:gridCol>
                <a:gridCol w="548640">
                  <a:extLst>
                    <a:ext uri="{9D8B030D-6E8A-4147-A177-3AD203B41FA5}">
                      <a16:colId xmlns:a16="http://schemas.microsoft.com/office/drawing/2014/main" val="2675629042"/>
                    </a:ext>
                  </a:extLst>
                </a:gridCol>
                <a:gridCol w="548640">
                  <a:extLst>
                    <a:ext uri="{9D8B030D-6E8A-4147-A177-3AD203B41FA5}">
                      <a16:colId xmlns:a16="http://schemas.microsoft.com/office/drawing/2014/main" val="2918995164"/>
                    </a:ext>
                  </a:extLst>
                </a:gridCol>
                <a:gridCol w="548640">
                  <a:extLst>
                    <a:ext uri="{9D8B030D-6E8A-4147-A177-3AD203B41FA5}">
                      <a16:colId xmlns:a16="http://schemas.microsoft.com/office/drawing/2014/main" val="2765386121"/>
                    </a:ext>
                  </a:extLst>
                </a:gridCol>
                <a:gridCol w="548640">
                  <a:extLst>
                    <a:ext uri="{9D8B030D-6E8A-4147-A177-3AD203B41FA5}">
                      <a16:colId xmlns:a16="http://schemas.microsoft.com/office/drawing/2014/main" val="80978278"/>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514458160"/>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- 2020-11-25 10:31:07</a:t>
                      </a:r>
                      <a:r>
                        <a:rPr kumimoji="0" lang="en-US" sz="1000" b="0" i="0" u="none" strike="noStrike" kern="0" cap="none" spc="0" normalizeH="0" baseline="0" noProof="0">
                          <a:ln>
                            <a:noFill/>
                          </a:ln>
                          <a:solidFill>
                            <a:srgbClr val="595959"/>
                          </a:solidFill>
                          <a:effectLst/>
                          <a:uLnTx/>
                          <a:uFillTx/>
                          <a:latin typeface="+mn-lt"/>
                          <a:sym typeface="Calibri"/>
                        </a:rPr>
                        <a:t>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0.1146 %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80024144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- 2020-11-24 11:28:08</a:t>
                      </a:r>
                      <a:r>
                        <a:rPr kumimoji="0" lang="en-US" sz="1000" b="0" i="0" u="none" strike="noStrike" kern="0" cap="none" spc="0" normalizeH="0" baseline="0" noProof="0">
                          <a:ln>
                            <a:noFill/>
                          </a:ln>
                          <a:solidFill>
                            <a:srgbClr val="595959"/>
                          </a:solidFill>
                          <a:effectLst/>
                          <a:uLnTx/>
                          <a:uFillTx/>
                          <a:latin typeface="+mn-lt"/>
                          <a:sym typeface="Calibri"/>
                        </a:rPr>
                        <a:t>
 The Season of Giving at Allsup’s is here! Join us and celebrate with contests and giveaways right here on our Facebook page. Be sure to check back every Friday starting this week until New Year's Day to see what fun we have planned!</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103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0.5643 %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Video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84613681"/>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- 2020-11-21 12:54:04</a:t>
                      </a:r>
                      <a:r>
                        <a:rPr kumimoji="0" lang="en-US" sz="1000" b="0" i="0" u="none" strike="noStrike" kern="0" cap="none" spc="0" normalizeH="0" baseline="0" noProof="0">
                          <a:ln>
                            <a:noFill/>
                          </a:ln>
                          <a:solidFill>
                            <a:srgbClr val="595959"/>
                          </a:solidFill>
                          <a:effectLst/>
                          <a:uLnTx/>
                          <a:uFillTx/>
                          <a:latin typeface="+mn-lt"/>
                          <a:sym typeface="Calibri"/>
                        </a:rPr>
                        <a:t>
 Gobble 'til you wobble.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83</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0.4616 %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667986055"/>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- 2020-11-18 17:51:03</a:t>
                      </a:r>
                      <a:r>
                        <a:rPr kumimoji="0" lang="en-US" sz="1000" b="0" i="0" u="none" strike="noStrike" kern="0" cap="none" spc="0" normalizeH="0" baseline="0" noProof="0">
                          <a:ln>
                            <a:noFill/>
                          </a:ln>
                          <a:solidFill>
                            <a:srgbClr val="595959"/>
                          </a:solidFill>
                          <a:effectLst/>
                          <a:uLnTx/>
                          <a:uFillTx/>
                          <a:latin typeface="+mn-lt"/>
                          <a:sym typeface="Calibri"/>
                        </a:rPr>
                        <a:t>
 If loving you is wrong, I don't want to be right.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1281</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640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49</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592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7.2455 %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051690116"/>
                  </a:ext>
                </a:extLst>
              </a:tr>
            </a:tbl>
          </a:graphicData>
        </a:graphic>
      </p:graphicFrame>
    </p:spTree>
    <p:extLst>
      <p:ext uri="{BB962C8B-B14F-4D97-AF65-F5344CB8AC3E}">
        <p14:creationId xmlns:p14="http://schemas.microsoft.com/office/powerpoint/2010/main" val="153771074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2BAE9-181B-47DA-A714-3392E894C1D9}"/>
              </a:ext>
            </a:extLst>
          </p:cNvPr>
          <p:cNvSpPr>
            <a:spLocks noGrp="1"/>
          </p:cNvSpPr>
          <p:nvPr>
            <p:ph type="title"/>
          </p:nvPr>
        </p:nvSpPr>
        <p:spPr/>
        <p:txBody>
          <a:bodyPr/>
          <a:lstStyle/>
          <a:p>
            <a:r>
              <a:rPr lang="en-US"/>
              <a:t>Facebook Own Posts Table | Allsup’s - 9 of 9</a:t>
            </a:r>
          </a:p>
        </p:txBody>
      </p:sp>
      <p:sp>
        <p:nvSpPr>
          <p:cNvPr id="3" name="Slide Number Placeholder 2">
            <a:extLst>
              <a:ext uri="{FF2B5EF4-FFF2-40B4-BE49-F238E27FC236}">
                <a16:creationId xmlns:a16="http://schemas.microsoft.com/office/drawing/2014/main" id="{3B4A301F-C807-4FD9-AE25-C25D3AF8060F}"/>
              </a:ext>
            </a:extLst>
          </p:cNvPr>
          <p:cNvSpPr>
            <a:spLocks noGrp="1"/>
          </p:cNvSpPr>
          <p:nvPr>
            <p:ph type="sldNum" sz="quarter" idx="2"/>
          </p:nvPr>
        </p:nvSpPr>
        <p:spPr/>
        <p:txBody>
          <a:bodyPr/>
          <a:lstStyle/>
          <a:p>
            <a:pPr lvl="0"/>
            <a:fld id="{86CB4B4D-7CA3-9044-876B-883B54F8677D}" type="slidenum">
              <a:rPr lang="en-US" smtClean="0"/>
              <a:pPr lvl="0"/>
              <a:t>11</a:t>
            </a:fld>
            <a:endParaRPr lang="en-US"/>
          </a:p>
        </p:txBody>
      </p:sp>
      <p:sp>
        <p:nvSpPr>
          <p:cNvPr id="4" name="Text Placeholder 3">
            <a:extLst>
              <a:ext uri="{FF2B5EF4-FFF2-40B4-BE49-F238E27FC236}">
                <a16:creationId xmlns:a16="http://schemas.microsoft.com/office/drawing/2014/main" id="{2B33CFCE-9914-4347-8225-2BDE6F05D833}"/>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4BBAF4B3-8804-4FDB-91CD-B61FD60D69C5}"/>
              </a:ext>
            </a:extLst>
          </p:cNvPr>
          <p:cNvGraphicFramePr>
            <a:graphicFrameLocks noGrp="1"/>
          </p:cNvGraphicFramePr>
          <p:nvPr>
            <p:ph type="tbl" sz="quarter" idx="15"/>
            <p:extLst>
              <p:ext uri="{D42A27DB-BD31-4B8C-83A1-F6EECF244321}">
                <p14:modId xmlns:p14="http://schemas.microsoft.com/office/powerpoint/2010/main" val="2266205228"/>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468880">
                  <a:extLst>
                    <a:ext uri="{9D8B030D-6E8A-4147-A177-3AD203B41FA5}">
                      <a16:colId xmlns:a16="http://schemas.microsoft.com/office/drawing/2014/main" val="1448408542"/>
                    </a:ext>
                  </a:extLst>
                </a:gridCol>
                <a:gridCol w="1645920">
                  <a:extLst>
                    <a:ext uri="{9D8B030D-6E8A-4147-A177-3AD203B41FA5}">
                      <a16:colId xmlns:a16="http://schemas.microsoft.com/office/drawing/2014/main" val="2687005058"/>
                    </a:ext>
                  </a:extLst>
                </a:gridCol>
                <a:gridCol w="548640">
                  <a:extLst>
                    <a:ext uri="{9D8B030D-6E8A-4147-A177-3AD203B41FA5}">
                      <a16:colId xmlns:a16="http://schemas.microsoft.com/office/drawing/2014/main" val="175918993"/>
                    </a:ext>
                  </a:extLst>
                </a:gridCol>
                <a:gridCol w="548640">
                  <a:extLst>
                    <a:ext uri="{9D8B030D-6E8A-4147-A177-3AD203B41FA5}">
                      <a16:colId xmlns:a16="http://schemas.microsoft.com/office/drawing/2014/main" val="2548810778"/>
                    </a:ext>
                  </a:extLst>
                </a:gridCol>
                <a:gridCol w="548640">
                  <a:extLst>
                    <a:ext uri="{9D8B030D-6E8A-4147-A177-3AD203B41FA5}">
                      <a16:colId xmlns:a16="http://schemas.microsoft.com/office/drawing/2014/main" val="834761090"/>
                    </a:ext>
                  </a:extLst>
                </a:gridCol>
                <a:gridCol w="548640">
                  <a:extLst>
                    <a:ext uri="{9D8B030D-6E8A-4147-A177-3AD203B41FA5}">
                      <a16:colId xmlns:a16="http://schemas.microsoft.com/office/drawing/2014/main" val="732788386"/>
                    </a:ext>
                  </a:extLst>
                </a:gridCol>
                <a:gridCol w="548640">
                  <a:extLst>
                    <a:ext uri="{9D8B030D-6E8A-4147-A177-3AD203B41FA5}">
                      <a16:colId xmlns:a16="http://schemas.microsoft.com/office/drawing/2014/main" val="2291019136"/>
                    </a:ext>
                  </a:extLst>
                </a:gridCol>
                <a:gridCol w="548640">
                  <a:extLst>
                    <a:ext uri="{9D8B030D-6E8A-4147-A177-3AD203B41FA5}">
                      <a16:colId xmlns:a16="http://schemas.microsoft.com/office/drawing/2014/main" val="301984737"/>
                    </a:ext>
                  </a:extLst>
                </a:gridCol>
                <a:gridCol w="548640">
                  <a:extLst>
                    <a:ext uri="{9D8B030D-6E8A-4147-A177-3AD203B41FA5}">
                      <a16:colId xmlns:a16="http://schemas.microsoft.com/office/drawing/2014/main" val="877069160"/>
                    </a:ext>
                  </a:extLst>
                </a:gridCol>
                <a:gridCol w="548640">
                  <a:extLst>
                    <a:ext uri="{9D8B030D-6E8A-4147-A177-3AD203B41FA5}">
                      <a16:colId xmlns:a16="http://schemas.microsoft.com/office/drawing/2014/main" val="39525751"/>
                    </a:ext>
                  </a:extLst>
                </a:gridCol>
              </a:tblGrid>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Post</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Tags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Total Interactions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Negative Reactions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Comments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Shares</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I-Rate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Type</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Shared Post?</a:t>
                      </a:r>
                    </a:p>
                  </a:txBody>
                  <a:tcPr/>
                </a:tc>
                <a:extLst>
                  <a:ext uri="{0D108BD9-81ED-4DB2-BD59-A6C34878D82A}">
                    <a16:rowId xmlns:a16="http://schemas.microsoft.com/office/drawing/2014/main" val="3012946248"/>
                  </a:ext>
                </a:extLst>
              </a:tr>
              <a:tr h="370840">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595959"/>
                          </a:solidFill>
                          <a:effectLst/>
                          <a:uLnTx/>
                          <a:uFillTx/>
                          <a:latin typeface="+mn-lt"/>
                          <a:sym typeface="Calibri"/>
                        </a:rPr>
                        <a:t>Allsup’s - 2020-11-17 13:22:29</a:t>
                      </a:r>
                      <a:r>
                        <a:rPr kumimoji="0" lang="en-US" sz="1000" b="0" i="0" u="none" strike="noStrike" kern="0" cap="none" spc="0" normalizeH="0" baseline="0" noProof="0">
                          <a:ln>
                            <a:noFill/>
                          </a:ln>
                          <a:solidFill>
                            <a:srgbClr val="595959"/>
                          </a:solidFill>
                          <a:effectLst/>
                          <a:uLnTx/>
                          <a:uFillTx/>
                          <a:latin typeface="+mn-lt"/>
                          <a:sym typeface="Calibri"/>
                        </a:rPr>
                        <a:t>
 NOW OPEN! We are excited to announce the opening of our newest Allsup's location in Vaughn, NM. We recently celebrated with members of the community, prize giveaways, and were thrilled to make a donation to the Vaughn Municipal Schools to mark the occasion. We hope to see you in store soon!</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srgbClr val="595959"/>
                        </a:solidFill>
                        <a:effectLst/>
                        <a:uLnTx/>
                        <a:uFillTx/>
                        <a:latin typeface="+mn-lt"/>
                        <a:sym typeface="Calibri"/>
                      </a:endParaRP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278</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240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0</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26</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12</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1.5795 %</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Photo</a:t>
                      </a:r>
                    </a:p>
                  </a:txBody>
                  <a:tcPr/>
                </a:tc>
                <a:tc>
                  <a:txBody>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srgbClr val="595959"/>
                          </a:solidFill>
                          <a:effectLst/>
                          <a:uLnTx/>
                          <a:uFillTx/>
                          <a:latin typeface="+mn-lt"/>
                          <a:sym typeface="Calibri"/>
                        </a:rPr>
                        <a:t>No</a:t>
                      </a:r>
                    </a:p>
                  </a:txBody>
                  <a:tcPr/>
                </a:tc>
                <a:extLst>
                  <a:ext uri="{0D108BD9-81ED-4DB2-BD59-A6C34878D82A}">
                    <a16:rowId xmlns:a16="http://schemas.microsoft.com/office/drawing/2014/main" val="1030486792"/>
                  </a:ext>
                </a:extLst>
              </a:tr>
            </a:tbl>
          </a:graphicData>
        </a:graphic>
      </p:graphicFrame>
    </p:spTree>
    <p:extLst>
      <p:ext uri="{BB962C8B-B14F-4D97-AF65-F5344CB8AC3E}">
        <p14:creationId xmlns:p14="http://schemas.microsoft.com/office/powerpoint/2010/main" val="69618135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6B58-30B3-4A36-B5D5-1C0592FABD79}"/>
              </a:ext>
            </a:extLst>
          </p:cNvPr>
          <p:cNvSpPr>
            <a:spLocks noGrp="1"/>
          </p:cNvSpPr>
          <p:nvPr>
            <p:ph type="title"/>
          </p:nvPr>
        </p:nvSpPr>
        <p:spPr/>
        <p:txBody>
          <a:bodyPr/>
          <a:lstStyle/>
          <a:p>
            <a:r>
              <a:rPr lang="en-US"/>
              <a:t>Facebook New Followers | Allsup’s</a:t>
            </a:r>
          </a:p>
        </p:txBody>
      </p:sp>
      <p:sp>
        <p:nvSpPr>
          <p:cNvPr id="3" name="Slide Number Placeholder 2">
            <a:extLst>
              <a:ext uri="{FF2B5EF4-FFF2-40B4-BE49-F238E27FC236}">
                <a16:creationId xmlns:a16="http://schemas.microsoft.com/office/drawing/2014/main" id="{30D0FE8E-52A6-4D03-A027-4FF348C0ABC4}"/>
              </a:ext>
            </a:extLst>
          </p:cNvPr>
          <p:cNvSpPr>
            <a:spLocks noGrp="1"/>
          </p:cNvSpPr>
          <p:nvPr>
            <p:ph type="sldNum" sz="quarter" idx="2"/>
          </p:nvPr>
        </p:nvSpPr>
        <p:spPr/>
        <p:txBody>
          <a:bodyPr/>
          <a:lstStyle/>
          <a:p>
            <a:pPr lvl="0"/>
            <a:fld id="{86CB4B4D-7CA3-9044-876B-883B54F8677D}" type="slidenum">
              <a:rPr lang="en-US" smtClean="0"/>
              <a:pPr lvl="0"/>
              <a:t>12</a:t>
            </a:fld>
            <a:endParaRPr lang="en-US"/>
          </a:p>
        </p:txBody>
      </p:sp>
      <p:sp>
        <p:nvSpPr>
          <p:cNvPr id="4" name="Text Placeholder 3">
            <a:extLst>
              <a:ext uri="{FF2B5EF4-FFF2-40B4-BE49-F238E27FC236}">
                <a16:creationId xmlns:a16="http://schemas.microsoft.com/office/drawing/2014/main" id="{6BFD326F-BFF4-4AF3-B8BD-19F98C518379}"/>
              </a:ext>
            </a:extLst>
          </p:cNvPr>
          <p:cNvSpPr>
            <a:spLocks noGrp="1"/>
          </p:cNvSpPr>
          <p:nvPr>
            <p:ph type="body" sz="quarter" idx="14"/>
          </p:nvPr>
        </p:nvSpPr>
        <p:spPr/>
        <p:txBody>
          <a:bodyPr/>
          <a:lstStyle/>
          <a:p>
            <a:r>
              <a:rPr lang="en-US"/>
              <a:t>06/01/2020 - 12/13/2020</a:t>
            </a:r>
          </a:p>
        </p:txBody>
      </p:sp>
      <p:graphicFrame>
        <p:nvGraphicFramePr>
          <p:cNvPr id="6" name="Chart Placeholder 5">
            <a:extLst>
              <a:ext uri="{FF2B5EF4-FFF2-40B4-BE49-F238E27FC236}">
                <a16:creationId xmlns:a16="http://schemas.microsoft.com/office/drawing/2014/main" id="{45D46B6F-5543-4E09-8FF4-6083BF47ABF9}"/>
              </a:ext>
            </a:extLst>
          </p:cNvPr>
          <p:cNvGraphicFramePr>
            <a:graphicFrameLocks noGrp="1"/>
          </p:cNvGraphicFramePr>
          <p:nvPr>
            <p:ph type="chart" sz="quarter" idx="13"/>
            <p:extLst>
              <p:ext uri="{D42A27DB-BD31-4B8C-83A1-F6EECF244321}">
                <p14:modId xmlns:p14="http://schemas.microsoft.com/office/powerpoint/2010/main" val="32513501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001263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6F060-F86A-47E7-A13E-34FDB2DC242D}"/>
              </a:ext>
            </a:extLst>
          </p:cNvPr>
          <p:cNvSpPr>
            <a:spLocks noGrp="1"/>
          </p:cNvSpPr>
          <p:nvPr>
            <p:ph type="title"/>
          </p:nvPr>
        </p:nvSpPr>
        <p:spPr/>
        <p:txBody>
          <a:bodyPr/>
          <a:lstStyle/>
          <a:p>
            <a:r>
              <a:rPr lang="en-US"/>
              <a:t>Facebook Fans Change Per Weekday | Allsup’s</a:t>
            </a:r>
          </a:p>
        </p:txBody>
      </p:sp>
      <p:sp>
        <p:nvSpPr>
          <p:cNvPr id="3" name="Slide Number Placeholder 2">
            <a:extLst>
              <a:ext uri="{FF2B5EF4-FFF2-40B4-BE49-F238E27FC236}">
                <a16:creationId xmlns:a16="http://schemas.microsoft.com/office/drawing/2014/main" id="{C5D1AD7C-1BFC-4D93-B0F3-8D00BD31B60A}"/>
              </a:ext>
            </a:extLst>
          </p:cNvPr>
          <p:cNvSpPr>
            <a:spLocks noGrp="1"/>
          </p:cNvSpPr>
          <p:nvPr>
            <p:ph type="sldNum" sz="quarter" idx="2"/>
          </p:nvPr>
        </p:nvSpPr>
        <p:spPr/>
        <p:txBody>
          <a:bodyPr/>
          <a:lstStyle/>
          <a:p>
            <a:pPr lvl="0"/>
            <a:fld id="{86CB4B4D-7CA3-9044-876B-883B54F8677D}" type="slidenum">
              <a:rPr lang="en-US" smtClean="0"/>
              <a:pPr lvl="0"/>
              <a:t>13</a:t>
            </a:fld>
            <a:endParaRPr lang="en-US"/>
          </a:p>
        </p:txBody>
      </p:sp>
      <p:sp>
        <p:nvSpPr>
          <p:cNvPr id="4" name="Text Placeholder 3">
            <a:extLst>
              <a:ext uri="{FF2B5EF4-FFF2-40B4-BE49-F238E27FC236}">
                <a16:creationId xmlns:a16="http://schemas.microsoft.com/office/drawing/2014/main" id="{2D0F376A-CE4D-4FC7-B531-CD89AB95F368}"/>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EC8FECE9-2672-4CE7-9970-808C5115F8C6}"/>
              </a:ext>
            </a:extLst>
          </p:cNvPr>
          <p:cNvGraphicFramePr>
            <a:graphicFrameLocks noGrp="1"/>
          </p:cNvGraphicFramePr>
          <p:nvPr>
            <p:ph type="chart" sz="quarter" idx="13"/>
            <p:extLst>
              <p:ext uri="{D42A27DB-BD31-4B8C-83A1-F6EECF244321}">
                <p14:modId xmlns:p14="http://schemas.microsoft.com/office/powerpoint/2010/main" val="226857856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729022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C1BC-904F-4097-9CF7-2A445445FB1A}"/>
              </a:ext>
            </a:extLst>
          </p:cNvPr>
          <p:cNvSpPr>
            <a:spLocks noGrp="1"/>
          </p:cNvSpPr>
          <p:nvPr>
            <p:ph type="title"/>
          </p:nvPr>
        </p:nvSpPr>
        <p:spPr/>
        <p:txBody>
          <a:bodyPr/>
          <a:lstStyle/>
          <a:p>
            <a:r>
              <a:rPr lang="en-US"/>
              <a:t>Facebook Yesway Posts | Allsup’s</a:t>
            </a:r>
          </a:p>
        </p:txBody>
      </p:sp>
      <p:sp>
        <p:nvSpPr>
          <p:cNvPr id="3" name="Slide Number Placeholder 2">
            <a:extLst>
              <a:ext uri="{FF2B5EF4-FFF2-40B4-BE49-F238E27FC236}">
                <a16:creationId xmlns:a16="http://schemas.microsoft.com/office/drawing/2014/main" id="{9921C3AF-FA96-46B6-B22F-29B1C66AA152}"/>
              </a:ext>
            </a:extLst>
          </p:cNvPr>
          <p:cNvSpPr>
            <a:spLocks noGrp="1"/>
          </p:cNvSpPr>
          <p:nvPr>
            <p:ph type="sldNum" sz="quarter" idx="2"/>
          </p:nvPr>
        </p:nvSpPr>
        <p:spPr/>
        <p:txBody>
          <a:bodyPr/>
          <a:lstStyle/>
          <a:p>
            <a:pPr lvl="0"/>
            <a:fld id="{86CB4B4D-7CA3-9044-876B-883B54F8677D}" type="slidenum">
              <a:rPr lang="en-US" smtClean="0"/>
              <a:pPr lvl="0"/>
              <a:t>14</a:t>
            </a:fld>
            <a:endParaRPr lang="en-US"/>
          </a:p>
        </p:txBody>
      </p:sp>
      <p:sp>
        <p:nvSpPr>
          <p:cNvPr id="4" name="Text Placeholder 3">
            <a:extLst>
              <a:ext uri="{FF2B5EF4-FFF2-40B4-BE49-F238E27FC236}">
                <a16:creationId xmlns:a16="http://schemas.microsoft.com/office/drawing/2014/main" id="{45456026-2CA2-4EAF-98B5-3D75D1BC4F65}"/>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E9B5649F-C052-41AE-B5E3-C464BC0D5E79}"/>
              </a:ext>
            </a:extLst>
          </p:cNvPr>
          <p:cNvGraphicFramePr>
            <a:graphicFrameLocks noGrp="1"/>
          </p:cNvGraphicFramePr>
          <p:nvPr>
            <p:ph type="chart" sz="quarter" idx="13"/>
            <p:extLst>
              <p:ext uri="{D42A27DB-BD31-4B8C-83A1-F6EECF244321}">
                <p14:modId xmlns:p14="http://schemas.microsoft.com/office/powerpoint/2010/main" val="4165169236"/>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59278446"/>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D8525-AB44-4AD6-B4F6-7F509CA616AC}"/>
              </a:ext>
            </a:extLst>
          </p:cNvPr>
          <p:cNvSpPr>
            <a:spLocks noGrp="1"/>
          </p:cNvSpPr>
          <p:nvPr>
            <p:ph type="title"/>
          </p:nvPr>
        </p:nvSpPr>
        <p:spPr/>
        <p:txBody>
          <a:bodyPr/>
          <a:lstStyle/>
          <a:p>
            <a:r>
              <a:rPr lang="en-US"/>
              <a:t>Facebook Own Posts By Weekday | Allsup’s</a:t>
            </a:r>
          </a:p>
        </p:txBody>
      </p:sp>
      <p:sp>
        <p:nvSpPr>
          <p:cNvPr id="3" name="Slide Number Placeholder 2">
            <a:extLst>
              <a:ext uri="{FF2B5EF4-FFF2-40B4-BE49-F238E27FC236}">
                <a16:creationId xmlns:a16="http://schemas.microsoft.com/office/drawing/2014/main" id="{D989299B-110F-4784-BF90-EFD087C46F5D}"/>
              </a:ext>
            </a:extLst>
          </p:cNvPr>
          <p:cNvSpPr>
            <a:spLocks noGrp="1"/>
          </p:cNvSpPr>
          <p:nvPr>
            <p:ph type="sldNum" sz="quarter" idx="2"/>
          </p:nvPr>
        </p:nvSpPr>
        <p:spPr/>
        <p:txBody>
          <a:bodyPr/>
          <a:lstStyle/>
          <a:p>
            <a:pPr lvl="0"/>
            <a:fld id="{86CB4B4D-7CA3-9044-876B-883B54F8677D}" type="slidenum">
              <a:rPr lang="en-US" smtClean="0"/>
              <a:pPr lvl="0"/>
              <a:t>15</a:t>
            </a:fld>
            <a:endParaRPr lang="en-US"/>
          </a:p>
        </p:txBody>
      </p:sp>
      <p:sp>
        <p:nvSpPr>
          <p:cNvPr id="4" name="Text Placeholder 3">
            <a:extLst>
              <a:ext uri="{FF2B5EF4-FFF2-40B4-BE49-F238E27FC236}">
                <a16:creationId xmlns:a16="http://schemas.microsoft.com/office/drawing/2014/main" id="{FF172F66-BBF3-4698-A4D7-967037343E36}"/>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BF881BC7-A2B1-47EC-B5A2-EEF55606B5E4}"/>
              </a:ext>
            </a:extLst>
          </p:cNvPr>
          <p:cNvGraphicFramePr>
            <a:graphicFrameLocks noGrp="1"/>
          </p:cNvGraphicFramePr>
          <p:nvPr>
            <p:ph type="chart" sz="quarter" idx="13"/>
            <p:extLst>
              <p:ext uri="{D42A27DB-BD31-4B8C-83A1-F6EECF244321}">
                <p14:modId xmlns:p14="http://schemas.microsoft.com/office/powerpoint/2010/main" val="371620975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9136335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06AB8-1770-4B40-B3A5-51644880DCE0}"/>
              </a:ext>
            </a:extLst>
          </p:cNvPr>
          <p:cNvSpPr>
            <a:spLocks noGrp="1"/>
          </p:cNvSpPr>
          <p:nvPr>
            <p:ph type="title"/>
          </p:nvPr>
        </p:nvSpPr>
        <p:spPr/>
        <p:txBody>
          <a:bodyPr/>
          <a:lstStyle/>
          <a:p>
            <a:r>
              <a:rPr lang="en-US"/>
              <a:t>Facebook Average Interactions Per Post | Allsup’s</a:t>
            </a:r>
          </a:p>
        </p:txBody>
      </p:sp>
      <p:sp>
        <p:nvSpPr>
          <p:cNvPr id="3" name="Slide Number Placeholder 2">
            <a:extLst>
              <a:ext uri="{FF2B5EF4-FFF2-40B4-BE49-F238E27FC236}">
                <a16:creationId xmlns:a16="http://schemas.microsoft.com/office/drawing/2014/main" id="{5DF6574D-5A24-4929-AC0A-D680DED497FC}"/>
              </a:ext>
            </a:extLst>
          </p:cNvPr>
          <p:cNvSpPr>
            <a:spLocks noGrp="1"/>
          </p:cNvSpPr>
          <p:nvPr>
            <p:ph type="sldNum" sz="quarter" idx="2"/>
          </p:nvPr>
        </p:nvSpPr>
        <p:spPr/>
        <p:txBody>
          <a:bodyPr/>
          <a:lstStyle/>
          <a:p>
            <a:pPr lvl="0"/>
            <a:fld id="{86CB4B4D-7CA3-9044-876B-883B54F8677D}" type="slidenum">
              <a:rPr lang="en-US" smtClean="0"/>
              <a:pPr lvl="0"/>
              <a:t>16</a:t>
            </a:fld>
            <a:endParaRPr lang="en-US"/>
          </a:p>
        </p:txBody>
      </p:sp>
      <p:sp>
        <p:nvSpPr>
          <p:cNvPr id="4" name="Text Placeholder 3">
            <a:extLst>
              <a:ext uri="{FF2B5EF4-FFF2-40B4-BE49-F238E27FC236}">
                <a16:creationId xmlns:a16="http://schemas.microsoft.com/office/drawing/2014/main" id="{A88174BC-4308-45E1-AE2B-A80B9144DFE7}"/>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A39620B5-C73E-472E-BA47-2B1304B2924A}"/>
              </a:ext>
            </a:extLst>
          </p:cNvPr>
          <p:cNvGraphicFramePr>
            <a:graphicFrameLocks noGrp="1"/>
          </p:cNvGraphicFramePr>
          <p:nvPr>
            <p:ph type="chart" sz="quarter" idx="13"/>
            <p:extLst>
              <p:ext uri="{D42A27DB-BD31-4B8C-83A1-F6EECF244321}">
                <p14:modId xmlns:p14="http://schemas.microsoft.com/office/powerpoint/2010/main" val="171340326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7192249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C9A72-A0B5-4B2E-8C99-A0A7343F3F85}"/>
              </a:ext>
            </a:extLst>
          </p:cNvPr>
          <p:cNvSpPr>
            <a:spLocks noGrp="1"/>
          </p:cNvSpPr>
          <p:nvPr>
            <p:ph type="title"/>
          </p:nvPr>
        </p:nvSpPr>
        <p:spPr/>
        <p:txBody>
          <a:bodyPr/>
          <a:lstStyle/>
          <a:p>
            <a:r>
              <a:rPr lang="en-US"/>
              <a:t>Facebook Interaction Rate By Weekday | Allsup’s</a:t>
            </a:r>
          </a:p>
        </p:txBody>
      </p:sp>
      <p:sp>
        <p:nvSpPr>
          <p:cNvPr id="3" name="Slide Number Placeholder 2">
            <a:extLst>
              <a:ext uri="{FF2B5EF4-FFF2-40B4-BE49-F238E27FC236}">
                <a16:creationId xmlns:a16="http://schemas.microsoft.com/office/drawing/2014/main" id="{8C40BAAB-9B17-4CF4-AF95-6DCFE3BA7309}"/>
              </a:ext>
            </a:extLst>
          </p:cNvPr>
          <p:cNvSpPr>
            <a:spLocks noGrp="1"/>
          </p:cNvSpPr>
          <p:nvPr>
            <p:ph type="sldNum" sz="quarter" idx="2"/>
          </p:nvPr>
        </p:nvSpPr>
        <p:spPr/>
        <p:txBody>
          <a:bodyPr/>
          <a:lstStyle/>
          <a:p>
            <a:pPr lvl="0"/>
            <a:fld id="{86CB4B4D-7CA3-9044-876B-883B54F8677D}" type="slidenum">
              <a:rPr lang="en-US" smtClean="0"/>
              <a:pPr lvl="0"/>
              <a:t>17</a:t>
            </a:fld>
            <a:endParaRPr lang="en-US"/>
          </a:p>
        </p:txBody>
      </p:sp>
      <p:sp>
        <p:nvSpPr>
          <p:cNvPr id="4" name="Text Placeholder 3">
            <a:extLst>
              <a:ext uri="{FF2B5EF4-FFF2-40B4-BE49-F238E27FC236}">
                <a16:creationId xmlns:a16="http://schemas.microsoft.com/office/drawing/2014/main" id="{96F4D41C-8619-4583-98D7-B4805D9C1166}"/>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8E6BEB8C-2194-4962-A6E0-C5A5A3CE268F}"/>
              </a:ext>
            </a:extLst>
          </p:cNvPr>
          <p:cNvGraphicFramePr>
            <a:graphicFrameLocks noGrp="1"/>
          </p:cNvGraphicFramePr>
          <p:nvPr>
            <p:ph type="chart" sz="quarter" idx="13"/>
            <p:extLst>
              <p:ext uri="{D42A27DB-BD31-4B8C-83A1-F6EECF244321}">
                <p14:modId xmlns:p14="http://schemas.microsoft.com/office/powerpoint/2010/main" val="3269964102"/>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46386198"/>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A7C7-5150-479D-B889-A660E78A6602}"/>
              </a:ext>
            </a:extLst>
          </p:cNvPr>
          <p:cNvSpPr>
            <a:spLocks noGrp="1"/>
          </p:cNvSpPr>
          <p:nvPr>
            <p:ph type="title"/>
          </p:nvPr>
        </p:nvSpPr>
        <p:spPr/>
        <p:txBody>
          <a:bodyPr/>
          <a:lstStyle/>
          <a:p>
            <a:r>
              <a:rPr lang="en-US"/>
              <a:t>Facebook Post Type | Allsup’s</a:t>
            </a:r>
          </a:p>
        </p:txBody>
      </p:sp>
      <p:sp>
        <p:nvSpPr>
          <p:cNvPr id="3" name="Slide Number Placeholder 2">
            <a:extLst>
              <a:ext uri="{FF2B5EF4-FFF2-40B4-BE49-F238E27FC236}">
                <a16:creationId xmlns:a16="http://schemas.microsoft.com/office/drawing/2014/main" id="{86CDF1F2-585E-4D4F-B8E8-6F39933F4C35}"/>
              </a:ext>
            </a:extLst>
          </p:cNvPr>
          <p:cNvSpPr>
            <a:spLocks noGrp="1"/>
          </p:cNvSpPr>
          <p:nvPr>
            <p:ph type="sldNum" sz="quarter" idx="2"/>
          </p:nvPr>
        </p:nvSpPr>
        <p:spPr/>
        <p:txBody>
          <a:bodyPr/>
          <a:lstStyle/>
          <a:p>
            <a:pPr lvl="0"/>
            <a:fld id="{86CB4B4D-7CA3-9044-876B-883B54F8677D}" type="slidenum">
              <a:rPr lang="en-US" smtClean="0"/>
              <a:pPr lvl="0"/>
              <a:t>18</a:t>
            </a:fld>
            <a:endParaRPr lang="en-US"/>
          </a:p>
        </p:txBody>
      </p:sp>
      <p:sp>
        <p:nvSpPr>
          <p:cNvPr id="4" name="Text Placeholder 3">
            <a:extLst>
              <a:ext uri="{FF2B5EF4-FFF2-40B4-BE49-F238E27FC236}">
                <a16:creationId xmlns:a16="http://schemas.microsoft.com/office/drawing/2014/main" id="{7C09C979-6A92-408E-B583-D0FB875EF591}"/>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6663CACC-F826-42B3-8F61-BCD046856CB9}"/>
              </a:ext>
            </a:extLst>
          </p:cNvPr>
          <p:cNvGraphicFramePr>
            <a:graphicFrameLocks noGrp="1"/>
          </p:cNvGraphicFramePr>
          <p:nvPr>
            <p:ph type="chart" sz="quarter" idx="13"/>
            <p:extLst>
              <p:ext uri="{D42A27DB-BD31-4B8C-83A1-F6EECF244321}">
                <p14:modId xmlns:p14="http://schemas.microsoft.com/office/powerpoint/2010/main" val="260940803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6568928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7DA1F-AFA8-4F68-9399-E62CA4E9B23D}"/>
              </a:ext>
            </a:extLst>
          </p:cNvPr>
          <p:cNvSpPr>
            <a:spLocks noGrp="1"/>
          </p:cNvSpPr>
          <p:nvPr>
            <p:ph type="title"/>
          </p:nvPr>
        </p:nvSpPr>
        <p:spPr/>
        <p:txBody>
          <a:bodyPr/>
          <a:lstStyle/>
          <a:p>
            <a:r>
              <a:rPr lang="en-US"/>
              <a:t>Facebook Interaction Rate By Post Type | Allsup’s</a:t>
            </a:r>
          </a:p>
        </p:txBody>
      </p:sp>
      <p:sp>
        <p:nvSpPr>
          <p:cNvPr id="3" name="Slide Number Placeholder 2">
            <a:extLst>
              <a:ext uri="{FF2B5EF4-FFF2-40B4-BE49-F238E27FC236}">
                <a16:creationId xmlns:a16="http://schemas.microsoft.com/office/drawing/2014/main" id="{5C113151-6377-4CB1-9536-3EFCB16053E3}"/>
              </a:ext>
            </a:extLst>
          </p:cNvPr>
          <p:cNvSpPr>
            <a:spLocks noGrp="1"/>
          </p:cNvSpPr>
          <p:nvPr>
            <p:ph type="sldNum" sz="quarter" idx="2"/>
          </p:nvPr>
        </p:nvSpPr>
        <p:spPr/>
        <p:txBody>
          <a:bodyPr/>
          <a:lstStyle/>
          <a:p>
            <a:pPr lvl="0"/>
            <a:fld id="{86CB4B4D-7CA3-9044-876B-883B54F8677D}" type="slidenum">
              <a:rPr lang="en-US" smtClean="0"/>
              <a:pPr lvl="0"/>
              <a:t>19</a:t>
            </a:fld>
            <a:endParaRPr lang="en-US"/>
          </a:p>
        </p:txBody>
      </p:sp>
      <p:sp>
        <p:nvSpPr>
          <p:cNvPr id="4" name="Text Placeholder 3">
            <a:extLst>
              <a:ext uri="{FF2B5EF4-FFF2-40B4-BE49-F238E27FC236}">
                <a16:creationId xmlns:a16="http://schemas.microsoft.com/office/drawing/2014/main" id="{E64030E1-01B6-4099-BBC5-D68615DD27F7}"/>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CE0FD355-56D6-4A39-87E1-3BEB994876C6}"/>
              </a:ext>
            </a:extLst>
          </p:cNvPr>
          <p:cNvGraphicFramePr>
            <a:graphicFrameLocks noGrp="1"/>
          </p:cNvGraphicFramePr>
          <p:nvPr>
            <p:ph type="chart" sz="quarter" idx="13"/>
            <p:extLst>
              <p:ext uri="{D42A27DB-BD31-4B8C-83A1-F6EECF244321}">
                <p14:modId xmlns:p14="http://schemas.microsoft.com/office/powerpoint/2010/main" val="233654207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4591231"/>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BF306-B1B0-40BC-B431-ABD7FA8A2624}"/>
              </a:ext>
            </a:extLst>
          </p:cNvPr>
          <p:cNvSpPr>
            <a:spLocks noGrp="1"/>
          </p:cNvSpPr>
          <p:nvPr>
            <p:ph type="title"/>
          </p:nvPr>
        </p:nvSpPr>
        <p:spPr/>
        <p:txBody>
          <a:bodyPr/>
          <a:lstStyle/>
          <a:p>
            <a:r>
              <a:rPr lang="en-US"/>
              <a:t>Facebook Reach by Post Type  | Allsup’s</a:t>
            </a:r>
          </a:p>
        </p:txBody>
      </p:sp>
      <p:sp>
        <p:nvSpPr>
          <p:cNvPr id="3" name="Slide Number Placeholder 2">
            <a:extLst>
              <a:ext uri="{FF2B5EF4-FFF2-40B4-BE49-F238E27FC236}">
                <a16:creationId xmlns:a16="http://schemas.microsoft.com/office/drawing/2014/main" id="{C8E84943-9282-4CF1-A66F-73FA09CC575E}"/>
              </a:ext>
            </a:extLst>
          </p:cNvPr>
          <p:cNvSpPr>
            <a:spLocks noGrp="1"/>
          </p:cNvSpPr>
          <p:nvPr>
            <p:ph type="sldNum" sz="quarter" idx="2"/>
          </p:nvPr>
        </p:nvSpPr>
        <p:spPr/>
        <p:txBody>
          <a:bodyPr/>
          <a:lstStyle/>
          <a:p>
            <a:pPr lvl="0"/>
            <a:fld id="{86CB4B4D-7CA3-9044-876B-883B54F8677D}" type="slidenum">
              <a:rPr lang="en-US" smtClean="0"/>
              <a:pPr lvl="0"/>
              <a:t>20</a:t>
            </a:fld>
            <a:endParaRPr lang="en-US"/>
          </a:p>
        </p:txBody>
      </p:sp>
      <p:sp>
        <p:nvSpPr>
          <p:cNvPr id="4" name="Text Placeholder 3">
            <a:extLst>
              <a:ext uri="{FF2B5EF4-FFF2-40B4-BE49-F238E27FC236}">
                <a16:creationId xmlns:a16="http://schemas.microsoft.com/office/drawing/2014/main" id="{64808685-AE15-4CB1-A03A-9EDAA038D75C}"/>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D1CDCE85-F7B8-44EE-AC0E-CA1BDA0BB1EE}"/>
              </a:ext>
            </a:extLst>
          </p:cNvPr>
          <p:cNvGraphicFramePr>
            <a:graphicFrameLocks noGrp="1"/>
          </p:cNvGraphicFramePr>
          <p:nvPr>
            <p:ph type="chart" sz="quarter" idx="13"/>
            <p:extLst>
              <p:ext uri="{D42A27DB-BD31-4B8C-83A1-F6EECF244321}">
                <p14:modId xmlns:p14="http://schemas.microsoft.com/office/powerpoint/2010/main" val="1782815809"/>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4906850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ECF90-6E05-430D-A223-0ACCA4886082}"/>
              </a:ext>
            </a:extLst>
          </p:cNvPr>
          <p:cNvSpPr>
            <a:spLocks noGrp="1"/>
          </p:cNvSpPr>
          <p:nvPr>
            <p:ph type="title"/>
          </p:nvPr>
        </p:nvSpPr>
        <p:spPr/>
        <p:txBody>
          <a:bodyPr/>
          <a:lstStyle/>
          <a:p>
            <a:r>
              <a:rPr lang="en-US"/>
              <a:t>Facebook Reach Type Distribution  | Allsup’s</a:t>
            </a:r>
          </a:p>
        </p:txBody>
      </p:sp>
      <p:sp>
        <p:nvSpPr>
          <p:cNvPr id="3" name="Slide Number Placeholder 2">
            <a:extLst>
              <a:ext uri="{FF2B5EF4-FFF2-40B4-BE49-F238E27FC236}">
                <a16:creationId xmlns:a16="http://schemas.microsoft.com/office/drawing/2014/main" id="{DF9BECDE-A8D8-4D2E-B130-FE173762DFEC}"/>
              </a:ext>
            </a:extLst>
          </p:cNvPr>
          <p:cNvSpPr>
            <a:spLocks noGrp="1"/>
          </p:cNvSpPr>
          <p:nvPr>
            <p:ph type="sldNum" sz="quarter" idx="2"/>
          </p:nvPr>
        </p:nvSpPr>
        <p:spPr/>
        <p:txBody>
          <a:bodyPr/>
          <a:lstStyle/>
          <a:p>
            <a:pPr lvl="0"/>
            <a:fld id="{86CB4B4D-7CA3-9044-876B-883B54F8677D}" type="slidenum">
              <a:rPr lang="en-US" smtClean="0"/>
              <a:pPr lvl="0"/>
              <a:t>21</a:t>
            </a:fld>
            <a:endParaRPr lang="en-US"/>
          </a:p>
        </p:txBody>
      </p:sp>
      <p:sp>
        <p:nvSpPr>
          <p:cNvPr id="4" name="Text Placeholder 3">
            <a:extLst>
              <a:ext uri="{FF2B5EF4-FFF2-40B4-BE49-F238E27FC236}">
                <a16:creationId xmlns:a16="http://schemas.microsoft.com/office/drawing/2014/main" id="{2C255A3A-4A79-49A0-8A25-D0D3824F47FF}"/>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80FBAD4F-87A8-4CE2-A896-19A5BC15C9DA}"/>
              </a:ext>
            </a:extLst>
          </p:cNvPr>
          <p:cNvGraphicFramePr>
            <a:graphicFrameLocks noGrp="1"/>
          </p:cNvGraphicFramePr>
          <p:nvPr>
            <p:ph type="chart" sz="quarter" idx="13"/>
            <p:extLst>
              <p:ext uri="{D42A27DB-BD31-4B8C-83A1-F6EECF244321}">
                <p14:modId xmlns:p14="http://schemas.microsoft.com/office/powerpoint/2010/main" val="366175184"/>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444873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242E8-E21C-42F3-827F-35D1D9B43E40}"/>
              </a:ext>
            </a:extLst>
          </p:cNvPr>
          <p:cNvSpPr>
            <a:spLocks noGrp="1"/>
          </p:cNvSpPr>
          <p:nvPr>
            <p:ph type="title"/>
          </p:nvPr>
        </p:nvSpPr>
        <p:spPr/>
        <p:txBody>
          <a:bodyPr/>
          <a:lstStyle/>
          <a:p>
            <a:r>
              <a:rPr lang="en-US"/>
              <a:t>Facebook Video Views | Allsup’s</a:t>
            </a:r>
          </a:p>
        </p:txBody>
      </p:sp>
      <p:sp>
        <p:nvSpPr>
          <p:cNvPr id="3" name="Slide Number Placeholder 2">
            <a:extLst>
              <a:ext uri="{FF2B5EF4-FFF2-40B4-BE49-F238E27FC236}">
                <a16:creationId xmlns:a16="http://schemas.microsoft.com/office/drawing/2014/main" id="{B53289C0-DD28-4354-BC84-A79E01D7D369}"/>
              </a:ext>
            </a:extLst>
          </p:cNvPr>
          <p:cNvSpPr>
            <a:spLocks noGrp="1"/>
          </p:cNvSpPr>
          <p:nvPr>
            <p:ph type="sldNum" sz="quarter" idx="2"/>
          </p:nvPr>
        </p:nvSpPr>
        <p:spPr/>
        <p:txBody>
          <a:bodyPr/>
          <a:lstStyle/>
          <a:p>
            <a:pPr lvl="0"/>
            <a:fld id="{86CB4B4D-7CA3-9044-876B-883B54F8677D}" type="slidenum">
              <a:rPr lang="en-US" smtClean="0"/>
              <a:pPr lvl="0"/>
              <a:t>22</a:t>
            </a:fld>
            <a:endParaRPr lang="en-US"/>
          </a:p>
        </p:txBody>
      </p:sp>
      <p:sp>
        <p:nvSpPr>
          <p:cNvPr id="4" name="Text Placeholder 3">
            <a:extLst>
              <a:ext uri="{FF2B5EF4-FFF2-40B4-BE49-F238E27FC236}">
                <a16:creationId xmlns:a16="http://schemas.microsoft.com/office/drawing/2014/main" id="{1C7317C9-FD0C-4145-89C5-BAA668F07CEF}"/>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C293CC24-4B18-414F-B3F4-4E8AD2E7033E}"/>
              </a:ext>
            </a:extLst>
          </p:cNvPr>
          <p:cNvGraphicFramePr>
            <a:graphicFrameLocks noGrp="1"/>
          </p:cNvGraphicFramePr>
          <p:nvPr>
            <p:ph type="chart" sz="quarter" idx="13"/>
            <p:extLst>
              <p:ext uri="{D42A27DB-BD31-4B8C-83A1-F6EECF244321}">
                <p14:modId xmlns:p14="http://schemas.microsoft.com/office/powerpoint/2010/main" val="108897485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0276901"/>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B51B2-2E94-4B29-8508-C75CD104D530}"/>
              </a:ext>
            </a:extLst>
          </p:cNvPr>
          <p:cNvSpPr>
            <a:spLocks noGrp="1"/>
          </p:cNvSpPr>
          <p:nvPr>
            <p:ph type="title"/>
          </p:nvPr>
        </p:nvSpPr>
        <p:spPr/>
        <p:txBody>
          <a:bodyPr/>
          <a:lstStyle/>
          <a:p>
            <a:r>
              <a:rPr lang="en-US"/>
              <a:t>Facebook Page Content Virality | Allsup’s</a:t>
            </a:r>
          </a:p>
        </p:txBody>
      </p:sp>
      <p:sp>
        <p:nvSpPr>
          <p:cNvPr id="3" name="Slide Number Placeholder 2">
            <a:extLst>
              <a:ext uri="{FF2B5EF4-FFF2-40B4-BE49-F238E27FC236}">
                <a16:creationId xmlns:a16="http://schemas.microsoft.com/office/drawing/2014/main" id="{E3A8FD82-8A98-4708-B74F-082F4B1B6445}"/>
              </a:ext>
            </a:extLst>
          </p:cNvPr>
          <p:cNvSpPr>
            <a:spLocks noGrp="1"/>
          </p:cNvSpPr>
          <p:nvPr>
            <p:ph type="sldNum" sz="quarter" idx="2"/>
          </p:nvPr>
        </p:nvSpPr>
        <p:spPr/>
        <p:txBody>
          <a:bodyPr/>
          <a:lstStyle/>
          <a:p>
            <a:pPr lvl="0"/>
            <a:fld id="{86CB4B4D-7CA3-9044-876B-883B54F8677D}" type="slidenum">
              <a:rPr lang="en-US" smtClean="0"/>
              <a:pPr lvl="0"/>
              <a:t>23</a:t>
            </a:fld>
            <a:endParaRPr lang="en-US"/>
          </a:p>
        </p:txBody>
      </p:sp>
      <p:sp>
        <p:nvSpPr>
          <p:cNvPr id="4" name="Text Placeholder 3">
            <a:extLst>
              <a:ext uri="{FF2B5EF4-FFF2-40B4-BE49-F238E27FC236}">
                <a16:creationId xmlns:a16="http://schemas.microsoft.com/office/drawing/2014/main" id="{3F5EA5AC-64AE-4779-A5DB-4115390320A2}"/>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58E3063C-C7ED-4F61-AE6B-45259C28AE67}"/>
              </a:ext>
            </a:extLst>
          </p:cNvPr>
          <p:cNvGraphicFramePr>
            <a:graphicFrameLocks noGrp="1"/>
          </p:cNvGraphicFramePr>
          <p:nvPr>
            <p:ph type="chart" sz="quarter" idx="13"/>
            <p:extLst>
              <p:ext uri="{D42A27DB-BD31-4B8C-83A1-F6EECF244321}">
                <p14:modId xmlns:p14="http://schemas.microsoft.com/office/powerpoint/2010/main" val="334427419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8033723"/>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57F0-0476-4978-8096-66AD0CC190A6}"/>
              </a:ext>
            </a:extLst>
          </p:cNvPr>
          <p:cNvSpPr>
            <a:spLocks noGrp="1"/>
          </p:cNvSpPr>
          <p:nvPr>
            <p:ph type="title"/>
          </p:nvPr>
        </p:nvSpPr>
        <p:spPr/>
        <p:txBody>
          <a:bodyPr/>
          <a:lstStyle/>
          <a:p>
            <a:r>
              <a:rPr lang="en-US"/>
              <a:t>Facebook Page Views | Allsup’s</a:t>
            </a:r>
          </a:p>
        </p:txBody>
      </p:sp>
      <p:sp>
        <p:nvSpPr>
          <p:cNvPr id="3" name="Slide Number Placeholder 2">
            <a:extLst>
              <a:ext uri="{FF2B5EF4-FFF2-40B4-BE49-F238E27FC236}">
                <a16:creationId xmlns:a16="http://schemas.microsoft.com/office/drawing/2014/main" id="{8CE3CA40-9CF2-4048-BD9C-95E6240D2ECC}"/>
              </a:ext>
            </a:extLst>
          </p:cNvPr>
          <p:cNvSpPr>
            <a:spLocks noGrp="1"/>
          </p:cNvSpPr>
          <p:nvPr>
            <p:ph type="sldNum" sz="quarter" idx="2"/>
          </p:nvPr>
        </p:nvSpPr>
        <p:spPr/>
        <p:txBody>
          <a:bodyPr/>
          <a:lstStyle/>
          <a:p>
            <a:pPr lvl="0"/>
            <a:fld id="{86CB4B4D-7CA3-9044-876B-883B54F8677D}" type="slidenum">
              <a:rPr lang="en-US" smtClean="0"/>
              <a:pPr lvl="0"/>
              <a:t>24</a:t>
            </a:fld>
            <a:endParaRPr lang="en-US"/>
          </a:p>
        </p:txBody>
      </p:sp>
      <p:sp>
        <p:nvSpPr>
          <p:cNvPr id="4" name="Text Placeholder 3">
            <a:extLst>
              <a:ext uri="{FF2B5EF4-FFF2-40B4-BE49-F238E27FC236}">
                <a16:creationId xmlns:a16="http://schemas.microsoft.com/office/drawing/2014/main" id="{68CD0F6B-C8FA-4082-B136-305800B8A129}"/>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418E8404-1F8E-4CE6-9A02-229642BE1D2B}"/>
              </a:ext>
            </a:extLst>
          </p:cNvPr>
          <p:cNvGraphicFramePr>
            <a:graphicFrameLocks noGrp="1"/>
          </p:cNvGraphicFramePr>
          <p:nvPr>
            <p:ph type="chart" sz="quarter" idx="13"/>
            <p:extLst>
              <p:ext uri="{D42A27DB-BD31-4B8C-83A1-F6EECF244321}">
                <p14:modId xmlns:p14="http://schemas.microsoft.com/office/powerpoint/2010/main" val="7487611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1350496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C0C00-884D-4264-9B71-5C5AECDFC8E1}"/>
              </a:ext>
            </a:extLst>
          </p:cNvPr>
          <p:cNvSpPr>
            <a:spLocks noGrp="1"/>
          </p:cNvSpPr>
          <p:nvPr>
            <p:ph type="title"/>
          </p:nvPr>
        </p:nvSpPr>
        <p:spPr/>
        <p:txBody>
          <a:bodyPr/>
          <a:lstStyle/>
          <a:p>
            <a:r>
              <a:rPr lang="en-US"/>
              <a:t>Facebook User Posts | Allsup’s</a:t>
            </a:r>
          </a:p>
        </p:txBody>
      </p:sp>
      <p:sp>
        <p:nvSpPr>
          <p:cNvPr id="3" name="Slide Number Placeholder 2">
            <a:extLst>
              <a:ext uri="{FF2B5EF4-FFF2-40B4-BE49-F238E27FC236}">
                <a16:creationId xmlns:a16="http://schemas.microsoft.com/office/drawing/2014/main" id="{F12212A7-0BA8-467A-BAC8-C9B51C0801E2}"/>
              </a:ext>
            </a:extLst>
          </p:cNvPr>
          <p:cNvSpPr>
            <a:spLocks noGrp="1"/>
          </p:cNvSpPr>
          <p:nvPr>
            <p:ph type="sldNum" sz="quarter" idx="2"/>
          </p:nvPr>
        </p:nvSpPr>
        <p:spPr/>
        <p:txBody>
          <a:bodyPr/>
          <a:lstStyle/>
          <a:p>
            <a:pPr lvl="0"/>
            <a:fld id="{86CB4B4D-7CA3-9044-876B-883B54F8677D}" type="slidenum">
              <a:rPr lang="en-US" smtClean="0"/>
              <a:pPr lvl="0"/>
              <a:t>25</a:t>
            </a:fld>
            <a:endParaRPr lang="en-US"/>
          </a:p>
        </p:txBody>
      </p:sp>
      <p:sp>
        <p:nvSpPr>
          <p:cNvPr id="4" name="Text Placeholder 3">
            <a:extLst>
              <a:ext uri="{FF2B5EF4-FFF2-40B4-BE49-F238E27FC236}">
                <a16:creationId xmlns:a16="http://schemas.microsoft.com/office/drawing/2014/main" id="{764CD667-9B1D-4B82-A512-EAEA1BB25067}"/>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A236610B-D0C6-443E-AC9B-4DB5B643E1C9}"/>
              </a:ext>
            </a:extLst>
          </p:cNvPr>
          <p:cNvGraphicFramePr>
            <a:graphicFrameLocks noGrp="1"/>
          </p:cNvGraphicFramePr>
          <p:nvPr>
            <p:ph type="chart" sz="quarter" idx="13"/>
            <p:extLst>
              <p:ext uri="{D42A27DB-BD31-4B8C-83A1-F6EECF244321}">
                <p14:modId xmlns:p14="http://schemas.microsoft.com/office/powerpoint/2010/main" val="289810583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4912575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E7E4-30F8-4034-99F0-B6A8E81A6564}"/>
              </a:ext>
            </a:extLst>
          </p:cNvPr>
          <p:cNvSpPr>
            <a:spLocks noGrp="1"/>
          </p:cNvSpPr>
          <p:nvPr>
            <p:ph type="title"/>
          </p:nvPr>
        </p:nvSpPr>
        <p:spPr/>
        <p:txBody>
          <a:bodyPr/>
          <a:lstStyle/>
          <a:p>
            <a:r>
              <a:rPr lang="en-US"/>
              <a:t>Facebook Fan Demographics | Allsup’s</a:t>
            </a:r>
          </a:p>
        </p:txBody>
      </p:sp>
      <p:sp>
        <p:nvSpPr>
          <p:cNvPr id="3" name="Slide Number Placeholder 2">
            <a:extLst>
              <a:ext uri="{FF2B5EF4-FFF2-40B4-BE49-F238E27FC236}">
                <a16:creationId xmlns:a16="http://schemas.microsoft.com/office/drawing/2014/main" id="{F8972067-FE1F-44CA-BFD1-D2B955C45B35}"/>
              </a:ext>
            </a:extLst>
          </p:cNvPr>
          <p:cNvSpPr>
            <a:spLocks noGrp="1"/>
          </p:cNvSpPr>
          <p:nvPr>
            <p:ph type="sldNum" sz="quarter" idx="2"/>
          </p:nvPr>
        </p:nvSpPr>
        <p:spPr/>
        <p:txBody>
          <a:bodyPr/>
          <a:lstStyle/>
          <a:p>
            <a:pPr lvl="0"/>
            <a:fld id="{86CB4B4D-7CA3-9044-876B-883B54F8677D}" type="slidenum">
              <a:rPr lang="en-US" smtClean="0"/>
              <a:pPr lvl="0"/>
              <a:t>26</a:t>
            </a:fld>
            <a:endParaRPr lang="en-US"/>
          </a:p>
        </p:txBody>
      </p:sp>
      <p:sp>
        <p:nvSpPr>
          <p:cNvPr id="4" name="Text Placeholder 3">
            <a:extLst>
              <a:ext uri="{FF2B5EF4-FFF2-40B4-BE49-F238E27FC236}">
                <a16:creationId xmlns:a16="http://schemas.microsoft.com/office/drawing/2014/main" id="{AB08B2F2-F378-485A-8DF5-C0C11E493008}"/>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F0E608A4-05B1-4CFD-B962-564DB45C81E8}"/>
              </a:ext>
            </a:extLst>
          </p:cNvPr>
          <p:cNvGraphicFramePr>
            <a:graphicFrameLocks noGrp="1"/>
          </p:cNvGraphicFramePr>
          <p:nvPr>
            <p:ph type="chart" sz="quarter" idx="13"/>
            <p:extLst>
              <p:ext uri="{D42A27DB-BD31-4B8C-83A1-F6EECF244321}">
                <p14:modId xmlns:p14="http://schemas.microsoft.com/office/powerpoint/2010/main" val="75625537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38308263"/>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A18F3-C857-49AD-832E-11B7191EC3A5}"/>
              </a:ext>
            </a:extLst>
          </p:cNvPr>
          <p:cNvSpPr>
            <a:spLocks noGrp="1"/>
          </p:cNvSpPr>
          <p:nvPr>
            <p:ph type="title"/>
          </p:nvPr>
        </p:nvSpPr>
        <p:spPr/>
        <p:txBody>
          <a:bodyPr/>
          <a:lstStyle/>
          <a:p>
            <a:r>
              <a:rPr lang="en-US"/>
              <a:t>Facebook Interaction Rate By Hour | Allsup’s</a:t>
            </a:r>
          </a:p>
        </p:txBody>
      </p:sp>
      <p:sp>
        <p:nvSpPr>
          <p:cNvPr id="3" name="Slide Number Placeholder 2">
            <a:extLst>
              <a:ext uri="{FF2B5EF4-FFF2-40B4-BE49-F238E27FC236}">
                <a16:creationId xmlns:a16="http://schemas.microsoft.com/office/drawing/2014/main" id="{55D96E05-263A-441A-9787-C484F536F7E2}"/>
              </a:ext>
            </a:extLst>
          </p:cNvPr>
          <p:cNvSpPr>
            <a:spLocks noGrp="1"/>
          </p:cNvSpPr>
          <p:nvPr>
            <p:ph type="sldNum" sz="quarter" idx="2"/>
          </p:nvPr>
        </p:nvSpPr>
        <p:spPr/>
        <p:txBody>
          <a:bodyPr/>
          <a:lstStyle/>
          <a:p>
            <a:pPr lvl="0"/>
            <a:fld id="{86CB4B4D-7CA3-9044-876B-883B54F8677D}" type="slidenum">
              <a:rPr lang="en-US" smtClean="0"/>
              <a:pPr lvl="0"/>
              <a:t>27</a:t>
            </a:fld>
            <a:endParaRPr lang="en-US"/>
          </a:p>
        </p:txBody>
      </p:sp>
      <p:sp>
        <p:nvSpPr>
          <p:cNvPr id="4" name="Text Placeholder 3">
            <a:extLst>
              <a:ext uri="{FF2B5EF4-FFF2-40B4-BE49-F238E27FC236}">
                <a16:creationId xmlns:a16="http://schemas.microsoft.com/office/drawing/2014/main" id="{55313EB1-0BB6-443F-97CD-81B954533101}"/>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232D8E63-E180-473D-84BE-FFB088CCB8BA}"/>
              </a:ext>
            </a:extLst>
          </p:cNvPr>
          <p:cNvGraphicFramePr>
            <a:graphicFrameLocks noGrp="1"/>
          </p:cNvGraphicFramePr>
          <p:nvPr>
            <p:ph type="chart" sz="quarter" idx="13"/>
            <p:extLst>
              <p:ext uri="{D42A27DB-BD31-4B8C-83A1-F6EECF244321}">
                <p14:modId xmlns:p14="http://schemas.microsoft.com/office/powerpoint/2010/main" val="635324201"/>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1345935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5EC3D-8E7B-48D5-9AC9-4B76F6CC348B}"/>
              </a:ext>
            </a:extLst>
          </p:cNvPr>
          <p:cNvSpPr>
            <a:spLocks noGrp="1"/>
          </p:cNvSpPr>
          <p:nvPr>
            <p:ph type="title"/>
          </p:nvPr>
        </p:nvSpPr>
        <p:spPr/>
        <p:txBody>
          <a:bodyPr/>
          <a:lstStyle/>
          <a:p>
            <a:r>
              <a:rPr lang="en-US"/>
              <a:t>Facebook Average Shares Per Post | Allsup’s</a:t>
            </a:r>
          </a:p>
        </p:txBody>
      </p:sp>
      <p:sp>
        <p:nvSpPr>
          <p:cNvPr id="3" name="Slide Number Placeholder 2">
            <a:extLst>
              <a:ext uri="{FF2B5EF4-FFF2-40B4-BE49-F238E27FC236}">
                <a16:creationId xmlns:a16="http://schemas.microsoft.com/office/drawing/2014/main" id="{57CC0F7F-97A4-4FBD-A6B8-8E5B7DBAF471}"/>
              </a:ext>
            </a:extLst>
          </p:cNvPr>
          <p:cNvSpPr>
            <a:spLocks noGrp="1"/>
          </p:cNvSpPr>
          <p:nvPr>
            <p:ph type="sldNum" sz="quarter" idx="2"/>
          </p:nvPr>
        </p:nvSpPr>
        <p:spPr/>
        <p:txBody>
          <a:bodyPr/>
          <a:lstStyle/>
          <a:p>
            <a:pPr lvl="0"/>
            <a:fld id="{86CB4B4D-7CA3-9044-876B-883B54F8677D}" type="slidenum">
              <a:rPr lang="en-US" smtClean="0"/>
              <a:pPr lvl="0"/>
              <a:t>28</a:t>
            </a:fld>
            <a:endParaRPr lang="en-US"/>
          </a:p>
        </p:txBody>
      </p:sp>
      <p:sp>
        <p:nvSpPr>
          <p:cNvPr id="4" name="Text Placeholder 3">
            <a:extLst>
              <a:ext uri="{FF2B5EF4-FFF2-40B4-BE49-F238E27FC236}">
                <a16:creationId xmlns:a16="http://schemas.microsoft.com/office/drawing/2014/main" id="{CE2C3F88-D243-40C4-BD72-4BB94BCCD758}"/>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B6D9D8E1-7F4A-4760-A3A8-F4EFF0551BAC}"/>
              </a:ext>
            </a:extLst>
          </p:cNvPr>
          <p:cNvGraphicFramePr>
            <a:graphicFrameLocks noGrp="1"/>
          </p:cNvGraphicFramePr>
          <p:nvPr>
            <p:ph type="chart" sz="quarter" idx="13"/>
            <p:extLst>
              <p:ext uri="{D42A27DB-BD31-4B8C-83A1-F6EECF244321}">
                <p14:modId xmlns:p14="http://schemas.microsoft.com/office/powerpoint/2010/main" val="1532166145"/>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980497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96064-7C77-4E3D-B21F-83405911215D}"/>
              </a:ext>
            </a:extLst>
          </p:cNvPr>
          <p:cNvSpPr>
            <a:spLocks noGrp="1"/>
          </p:cNvSpPr>
          <p:nvPr>
            <p:ph type="title"/>
          </p:nvPr>
        </p:nvSpPr>
        <p:spPr/>
        <p:txBody>
          <a:bodyPr/>
          <a:lstStyle/>
          <a:p>
            <a:r>
              <a:rPr lang="en-US"/>
              <a:t>Facebook Reactions Distribution | Allsup’s</a:t>
            </a:r>
          </a:p>
        </p:txBody>
      </p:sp>
      <p:sp>
        <p:nvSpPr>
          <p:cNvPr id="3" name="Slide Number Placeholder 2">
            <a:extLst>
              <a:ext uri="{FF2B5EF4-FFF2-40B4-BE49-F238E27FC236}">
                <a16:creationId xmlns:a16="http://schemas.microsoft.com/office/drawing/2014/main" id="{84090B96-90B7-433B-BD4D-CFD800092C93}"/>
              </a:ext>
            </a:extLst>
          </p:cNvPr>
          <p:cNvSpPr>
            <a:spLocks noGrp="1"/>
          </p:cNvSpPr>
          <p:nvPr>
            <p:ph type="sldNum" sz="quarter" idx="2"/>
          </p:nvPr>
        </p:nvSpPr>
        <p:spPr/>
        <p:txBody>
          <a:bodyPr/>
          <a:lstStyle/>
          <a:p>
            <a:pPr lvl="0"/>
            <a:fld id="{86CB4B4D-7CA3-9044-876B-883B54F8677D}" type="slidenum">
              <a:rPr lang="en-US" smtClean="0"/>
              <a:pPr lvl="0"/>
              <a:t>29</a:t>
            </a:fld>
            <a:endParaRPr lang="en-US"/>
          </a:p>
        </p:txBody>
      </p:sp>
      <p:sp>
        <p:nvSpPr>
          <p:cNvPr id="4" name="Text Placeholder 3">
            <a:extLst>
              <a:ext uri="{FF2B5EF4-FFF2-40B4-BE49-F238E27FC236}">
                <a16:creationId xmlns:a16="http://schemas.microsoft.com/office/drawing/2014/main" id="{970BDE69-503B-47A4-A288-132DF5991096}"/>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FF914EE5-8FB5-49F9-AA5E-B275DF4441F8}"/>
              </a:ext>
            </a:extLst>
          </p:cNvPr>
          <p:cNvGraphicFramePr>
            <a:graphicFrameLocks noGrp="1"/>
          </p:cNvGraphicFramePr>
          <p:nvPr>
            <p:ph type="chart" sz="quarter" idx="13"/>
            <p:extLst>
              <p:ext uri="{D42A27DB-BD31-4B8C-83A1-F6EECF244321}">
                <p14:modId xmlns:p14="http://schemas.microsoft.com/office/powerpoint/2010/main" val="1145518698"/>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02280891"/>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C008-71ED-453F-9093-2FBC412C6DBB}"/>
              </a:ext>
            </a:extLst>
          </p:cNvPr>
          <p:cNvSpPr>
            <a:spLocks noGrp="1"/>
          </p:cNvSpPr>
          <p:nvPr>
            <p:ph type="title"/>
          </p:nvPr>
        </p:nvSpPr>
        <p:spPr/>
        <p:txBody>
          <a:bodyPr/>
          <a:lstStyle/>
          <a:p>
            <a:r>
              <a:rPr lang="en-US"/>
              <a:t>Facebook Page Likes Change by Like/Unlike Source | Allsup’s</a:t>
            </a:r>
          </a:p>
        </p:txBody>
      </p:sp>
      <p:sp>
        <p:nvSpPr>
          <p:cNvPr id="3" name="Slide Number Placeholder 2">
            <a:extLst>
              <a:ext uri="{FF2B5EF4-FFF2-40B4-BE49-F238E27FC236}">
                <a16:creationId xmlns:a16="http://schemas.microsoft.com/office/drawing/2014/main" id="{E1D20396-C9B9-4890-9BE3-950589076239}"/>
              </a:ext>
            </a:extLst>
          </p:cNvPr>
          <p:cNvSpPr>
            <a:spLocks noGrp="1"/>
          </p:cNvSpPr>
          <p:nvPr>
            <p:ph type="sldNum" sz="quarter" idx="2"/>
          </p:nvPr>
        </p:nvSpPr>
        <p:spPr/>
        <p:txBody>
          <a:bodyPr/>
          <a:lstStyle/>
          <a:p>
            <a:pPr lvl="0"/>
            <a:fld id="{86CB4B4D-7CA3-9044-876B-883B54F8677D}" type="slidenum">
              <a:rPr lang="en-US" smtClean="0"/>
              <a:pPr lvl="0"/>
              <a:t>30</a:t>
            </a:fld>
            <a:endParaRPr lang="en-US"/>
          </a:p>
        </p:txBody>
      </p:sp>
      <p:sp>
        <p:nvSpPr>
          <p:cNvPr id="4" name="Text Placeholder 3">
            <a:extLst>
              <a:ext uri="{FF2B5EF4-FFF2-40B4-BE49-F238E27FC236}">
                <a16:creationId xmlns:a16="http://schemas.microsoft.com/office/drawing/2014/main" id="{102F8157-1684-4DDF-9722-1BADDB3D585B}"/>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A333D206-D1BB-4851-A6FA-CE3B777140E2}"/>
              </a:ext>
            </a:extLst>
          </p:cNvPr>
          <p:cNvGraphicFramePr>
            <a:graphicFrameLocks noGrp="1"/>
          </p:cNvGraphicFramePr>
          <p:nvPr>
            <p:ph type="chart" sz="quarter" idx="13"/>
            <p:extLst>
              <p:ext uri="{D42A27DB-BD31-4B8C-83A1-F6EECF244321}">
                <p14:modId xmlns:p14="http://schemas.microsoft.com/office/powerpoint/2010/main" val="132915180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564249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01187-FADD-49CA-8ECF-2C218431E589}"/>
              </a:ext>
            </a:extLst>
          </p:cNvPr>
          <p:cNvSpPr>
            <a:spLocks noGrp="1"/>
          </p:cNvSpPr>
          <p:nvPr>
            <p:ph type="title"/>
          </p:nvPr>
        </p:nvSpPr>
        <p:spPr/>
        <p:txBody>
          <a:bodyPr/>
          <a:lstStyle/>
          <a:p>
            <a:r>
              <a:rPr lang="en-US"/>
              <a:t>Facebook Page Views By External Referral | Allsup’s</a:t>
            </a:r>
          </a:p>
        </p:txBody>
      </p:sp>
      <p:sp>
        <p:nvSpPr>
          <p:cNvPr id="3" name="Slide Number Placeholder 2">
            <a:extLst>
              <a:ext uri="{FF2B5EF4-FFF2-40B4-BE49-F238E27FC236}">
                <a16:creationId xmlns:a16="http://schemas.microsoft.com/office/drawing/2014/main" id="{469A6BFD-0494-4C41-BF21-8AEBA18FD274}"/>
              </a:ext>
            </a:extLst>
          </p:cNvPr>
          <p:cNvSpPr>
            <a:spLocks noGrp="1"/>
          </p:cNvSpPr>
          <p:nvPr>
            <p:ph type="sldNum" sz="quarter" idx="2"/>
          </p:nvPr>
        </p:nvSpPr>
        <p:spPr/>
        <p:txBody>
          <a:bodyPr/>
          <a:lstStyle/>
          <a:p>
            <a:pPr lvl="0"/>
            <a:fld id="{86CB4B4D-7CA3-9044-876B-883B54F8677D}" type="slidenum">
              <a:rPr lang="en-US" smtClean="0"/>
              <a:pPr lvl="0"/>
              <a:t>31</a:t>
            </a:fld>
            <a:endParaRPr lang="en-US"/>
          </a:p>
        </p:txBody>
      </p:sp>
      <p:sp>
        <p:nvSpPr>
          <p:cNvPr id="4" name="Text Placeholder 3">
            <a:extLst>
              <a:ext uri="{FF2B5EF4-FFF2-40B4-BE49-F238E27FC236}">
                <a16:creationId xmlns:a16="http://schemas.microsoft.com/office/drawing/2014/main" id="{70982464-BA44-43BC-A275-EB3614A2AF1F}"/>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E0ABA2CA-2E93-403D-ABB0-92C115768D71}"/>
              </a:ext>
            </a:extLst>
          </p:cNvPr>
          <p:cNvGraphicFramePr>
            <a:graphicFrameLocks noGrp="1"/>
          </p:cNvGraphicFramePr>
          <p:nvPr>
            <p:ph type="tbl" sz="quarter" idx="15"/>
            <p:extLst>
              <p:ext uri="{D42A27DB-BD31-4B8C-83A1-F6EECF244321}">
                <p14:modId xmlns:p14="http://schemas.microsoft.com/office/powerpoint/2010/main" val="2843194905"/>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2743200">
                  <a:extLst>
                    <a:ext uri="{9D8B030D-6E8A-4147-A177-3AD203B41FA5}">
                      <a16:colId xmlns:a16="http://schemas.microsoft.com/office/drawing/2014/main" val="1652330594"/>
                    </a:ext>
                  </a:extLst>
                </a:gridCol>
                <a:gridCol w="3566160">
                  <a:extLst>
                    <a:ext uri="{9D8B030D-6E8A-4147-A177-3AD203B41FA5}">
                      <a16:colId xmlns:a16="http://schemas.microsoft.com/office/drawing/2014/main" val="2267057539"/>
                    </a:ext>
                  </a:extLst>
                </a:gridCol>
                <a:gridCol w="2743200">
                  <a:extLst>
                    <a:ext uri="{9D8B030D-6E8A-4147-A177-3AD203B41FA5}">
                      <a16:colId xmlns:a16="http://schemas.microsoft.com/office/drawing/2014/main" val="1361688504"/>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778468175"/>
                  </a:ext>
                </a:extLst>
              </a:tr>
              <a:tr h="370840">
                <a:tc>
                  <a:txBody>
                    <a:bodyPr/>
                    <a:lstStyle/>
                    <a:p>
                      <a:r>
                        <a:rPr lang="en-US" sz="1000"/>
                        <a:t>Allsup’s</a:t>
                      </a:r>
                    </a:p>
                  </a:txBody>
                  <a:tcPr/>
                </a:tc>
                <a:tc>
                  <a:txBody>
                    <a:bodyPr/>
                    <a:lstStyle/>
                    <a:p>
                      <a:r>
                        <a:rPr lang="en-US" sz="1000"/>
                        <a:t>https://www.google.com/</a:t>
                      </a:r>
                    </a:p>
                  </a:txBody>
                  <a:tcPr/>
                </a:tc>
                <a:tc>
                  <a:txBody>
                    <a:bodyPr/>
                    <a:lstStyle/>
                    <a:p>
                      <a:r>
                        <a:rPr lang="en-US" sz="1000"/>
                        <a:t>293</a:t>
                      </a:r>
                    </a:p>
                  </a:txBody>
                  <a:tcPr/>
                </a:tc>
                <a:extLst>
                  <a:ext uri="{0D108BD9-81ED-4DB2-BD59-A6C34878D82A}">
                    <a16:rowId xmlns:a16="http://schemas.microsoft.com/office/drawing/2014/main" val="1967123848"/>
                  </a:ext>
                </a:extLst>
              </a:tr>
            </a:tbl>
          </a:graphicData>
        </a:graphic>
      </p:graphicFrame>
    </p:spTree>
    <p:extLst>
      <p:ext uri="{BB962C8B-B14F-4D97-AF65-F5344CB8AC3E}">
        <p14:creationId xmlns:p14="http://schemas.microsoft.com/office/powerpoint/2010/main" val="2858544645"/>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BCFBE-7D7B-4F2C-82F7-C736B37BE79E}"/>
              </a:ext>
            </a:extLst>
          </p:cNvPr>
          <p:cNvSpPr>
            <a:spLocks noGrp="1"/>
          </p:cNvSpPr>
          <p:nvPr>
            <p:ph type="title"/>
          </p:nvPr>
        </p:nvSpPr>
        <p:spPr/>
        <p:txBody>
          <a:bodyPr/>
          <a:lstStyle/>
          <a:p>
            <a:r>
              <a:rPr lang="en-US"/>
              <a:t>Facebook Fans By City Table | Allsup’s</a:t>
            </a:r>
          </a:p>
        </p:txBody>
      </p:sp>
      <p:sp>
        <p:nvSpPr>
          <p:cNvPr id="3" name="Slide Number Placeholder 2">
            <a:extLst>
              <a:ext uri="{FF2B5EF4-FFF2-40B4-BE49-F238E27FC236}">
                <a16:creationId xmlns:a16="http://schemas.microsoft.com/office/drawing/2014/main" id="{7891204E-BD89-46E8-A8AA-B277501DADF1}"/>
              </a:ext>
            </a:extLst>
          </p:cNvPr>
          <p:cNvSpPr>
            <a:spLocks noGrp="1"/>
          </p:cNvSpPr>
          <p:nvPr>
            <p:ph type="sldNum" sz="quarter" idx="2"/>
          </p:nvPr>
        </p:nvSpPr>
        <p:spPr/>
        <p:txBody>
          <a:bodyPr/>
          <a:lstStyle/>
          <a:p>
            <a:pPr lvl="0"/>
            <a:fld id="{86CB4B4D-7CA3-9044-876B-883B54F8677D}" type="slidenum">
              <a:rPr lang="en-US" smtClean="0"/>
              <a:pPr lvl="0"/>
              <a:t>32</a:t>
            </a:fld>
            <a:endParaRPr lang="en-US"/>
          </a:p>
        </p:txBody>
      </p:sp>
      <p:sp>
        <p:nvSpPr>
          <p:cNvPr id="4" name="Text Placeholder 3">
            <a:extLst>
              <a:ext uri="{FF2B5EF4-FFF2-40B4-BE49-F238E27FC236}">
                <a16:creationId xmlns:a16="http://schemas.microsoft.com/office/drawing/2014/main" id="{E4074EF6-CB01-46FF-996E-F948E915E8DA}"/>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2754602C-2C40-4C08-9944-400731E099C7}"/>
              </a:ext>
            </a:extLst>
          </p:cNvPr>
          <p:cNvGraphicFramePr>
            <a:graphicFrameLocks noGrp="1"/>
          </p:cNvGraphicFramePr>
          <p:nvPr>
            <p:ph type="tbl" sz="quarter" idx="15"/>
            <p:extLst>
              <p:ext uri="{D42A27DB-BD31-4B8C-83A1-F6EECF244321}">
                <p14:modId xmlns:p14="http://schemas.microsoft.com/office/powerpoint/2010/main" val="3949337359"/>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5486401">
                  <a:extLst>
                    <a:ext uri="{9D8B030D-6E8A-4147-A177-3AD203B41FA5}">
                      <a16:colId xmlns:a16="http://schemas.microsoft.com/office/drawing/2014/main" val="3645952457"/>
                    </a:ext>
                  </a:extLst>
                </a:gridCol>
                <a:gridCol w="1828800">
                  <a:extLst>
                    <a:ext uri="{9D8B030D-6E8A-4147-A177-3AD203B41FA5}">
                      <a16:colId xmlns:a16="http://schemas.microsoft.com/office/drawing/2014/main" val="730310457"/>
                    </a:ext>
                  </a:extLst>
                </a:gridCol>
                <a:gridCol w="1828800">
                  <a:extLst>
                    <a:ext uri="{9D8B030D-6E8A-4147-A177-3AD203B41FA5}">
                      <a16:colId xmlns:a16="http://schemas.microsoft.com/office/drawing/2014/main" val="1660002741"/>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400666763"/>
                  </a:ext>
                </a:extLst>
              </a:tr>
              <a:tr h="370840">
                <a:tc>
                  <a:txBody>
                    <a:bodyPr/>
                    <a:lstStyle/>
                    <a:p>
                      <a:r>
                        <a:rPr lang="en-US" sz="1000"/>
                        <a:t>Albuquerque</a:t>
                      </a:r>
                    </a:p>
                  </a:txBody>
                  <a:tcPr/>
                </a:tc>
                <a:tc>
                  <a:txBody>
                    <a:bodyPr/>
                    <a:lstStyle/>
                    <a:p>
                      <a:r>
                        <a:rPr lang="en-US" sz="1000"/>
                        <a:t>2533</a:t>
                      </a:r>
                    </a:p>
                  </a:txBody>
                  <a:tcPr/>
                </a:tc>
                <a:tc>
                  <a:txBody>
                    <a:bodyPr/>
                    <a:lstStyle/>
                    <a:p>
                      <a:r>
                        <a:rPr lang="en-US" sz="1000"/>
                        <a:t>10.6 %</a:t>
                      </a:r>
                    </a:p>
                  </a:txBody>
                  <a:tcPr/>
                </a:tc>
                <a:extLst>
                  <a:ext uri="{0D108BD9-81ED-4DB2-BD59-A6C34878D82A}">
                    <a16:rowId xmlns:a16="http://schemas.microsoft.com/office/drawing/2014/main" val="2579958172"/>
                  </a:ext>
                </a:extLst>
              </a:tr>
              <a:tr h="370840">
                <a:tc>
                  <a:txBody>
                    <a:bodyPr/>
                    <a:lstStyle/>
                    <a:p>
                      <a:r>
                        <a:rPr lang="en-US" sz="1000"/>
                        <a:t>Lubbock</a:t>
                      </a:r>
                    </a:p>
                  </a:txBody>
                  <a:tcPr/>
                </a:tc>
                <a:tc>
                  <a:txBody>
                    <a:bodyPr/>
                    <a:lstStyle/>
                    <a:p>
                      <a:r>
                        <a:rPr lang="en-US" sz="1000"/>
                        <a:t>1518</a:t>
                      </a:r>
                    </a:p>
                  </a:txBody>
                  <a:tcPr/>
                </a:tc>
                <a:tc>
                  <a:txBody>
                    <a:bodyPr/>
                    <a:lstStyle/>
                    <a:p>
                      <a:r>
                        <a:rPr lang="en-US" sz="1000"/>
                        <a:t>6.4 %</a:t>
                      </a:r>
                    </a:p>
                  </a:txBody>
                  <a:tcPr/>
                </a:tc>
                <a:extLst>
                  <a:ext uri="{0D108BD9-81ED-4DB2-BD59-A6C34878D82A}">
                    <a16:rowId xmlns:a16="http://schemas.microsoft.com/office/drawing/2014/main" val="355917639"/>
                  </a:ext>
                </a:extLst>
              </a:tr>
              <a:tr h="370840">
                <a:tc>
                  <a:txBody>
                    <a:bodyPr/>
                    <a:lstStyle/>
                    <a:p>
                      <a:r>
                        <a:rPr lang="en-US" sz="1000"/>
                        <a:t>Amarillo</a:t>
                      </a:r>
                    </a:p>
                  </a:txBody>
                  <a:tcPr/>
                </a:tc>
                <a:tc>
                  <a:txBody>
                    <a:bodyPr/>
                    <a:lstStyle/>
                    <a:p>
                      <a:r>
                        <a:rPr lang="en-US" sz="1000"/>
                        <a:t>1310</a:t>
                      </a:r>
                    </a:p>
                  </a:txBody>
                  <a:tcPr/>
                </a:tc>
                <a:tc>
                  <a:txBody>
                    <a:bodyPr/>
                    <a:lstStyle/>
                    <a:p>
                      <a:r>
                        <a:rPr lang="en-US" sz="1000"/>
                        <a:t>5.5 %</a:t>
                      </a:r>
                    </a:p>
                  </a:txBody>
                  <a:tcPr/>
                </a:tc>
                <a:extLst>
                  <a:ext uri="{0D108BD9-81ED-4DB2-BD59-A6C34878D82A}">
                    <a16:rowId xmlns:a16="http://schemas.microsoft.com/office/drawing/2014/main" val="2110776012"/>
                  </a:ext>
                </a:extLst>
              </a:tr>
              <a:tr h="370840">
                <a:tc>
                  <a:txBody>
                    <a:bodyPr/>
                    <a:lstStyle/>
                    <a:p>
                      <a:r>
                        <a:rPr lang="en-US" sz="1000"/>
                        <a:t>Roswell</a:t>
                      </a:r>
                    </a:p>
                  </a:txBody>
                  <a:tcPr/>
                </a:tc>
                <a:tc>
                  <a:txBody>
                    <a:bodyPr/>
                    <a:lstStyle/>
                    <a:p>
                      <a:r>
                        <a:rPr lang="en-US" sz="1000"/>
                        <a:t>591</a:t>
                      </a:r>
                    </a:p>
                  </a:txBody>
                  <a:tcPr/>
                </a:tc>
                <a:tc>
                  <a:txBody>
                    <a:bodyPr/>
                    <a:lstStyle/>
                    <a:p>
                      <a:r>
                        <a:rPr lang="en-US" sz="1000"/>
                        <a:t>2.5 %</a:t>
                      </a:r>
                    </a:p>
                  </a:txBody>
                  <a:tcPr/>
                </a:tc>
                <a:extLst>
                  <a:ext uri="{0D108BD9-81ED-4DB2-BD59-A6C34878D82A}">
                    <a16:rowId xmlns:a16="http://schemas.microsoft.com/office/drawing/2014/main" val="1083221861"/>
                  </a:ext>
                </a:extLst>
              </a:tr>
              <a:tr h="370840">
                <a:tc>
                  <a:txBody>
                    <a:bodyPr/>
                    <a:lstStyle/>
                    <a:p>
                      <a:r>
                        <a:rPr lang="en-US" sz="1000"/>
                        <a:t>Odessa</a:t>
                      </a:r>
                    </a:p>
                  </a:txBody>
                  <a:tcPr/>
                </a:tc>
                <a:tc>
                  <a:txBody>
                    <a:bodyPr/>
                    <a:lstStyle/>
                    <a:p>
                      <a:r>
                        <a:rPr lang="en-US" sz="1000"/>
                        <a:t>544</a:t>
                      </a:r>
                    </a:p>
                  </a:txBody>
                  <a:tcPr/>
                </a:tc>
                <a:tc>
                  <a:txBody>
                    <a:bodyPr/>
                    <a:lstStyle/>
                    <a:p>
                      <a:r>
                        <a:rPr lang="en-US" sz="1000"/>
                        <a:t>2.3 %</a:t>
                      </a:r>
                    </a:p>
                  </a:txBody>
                  <a:tcPr/>
                </a:tc>
                <a:extLst>
                  <a:ext uri="{0D108BD9-81ED-4DB2-BD59-A6C34878D82A}">
                    <a16:rowId xmlns:a16="http://schemas.microsoft.com/office/drawing/2014/main" val="2463949997"/>
                  </a:ext>
                </a:extLst>
              </a:tr>
              <a:tr h="370840">
                <a:tc>
                  <a:txBody>
                    <a:bodyPr/>
                    <a:lstStyle/>
                    <a:p>
                      <a:r>
                        <a:rPr lang="en-US" sz="1000"/>
                        <a:t>Hobbs</a:t>
                      </a:r>
                    </a:p>
                  </a:txBody>
                  <a:tcPr/>
                </a:tc>
                <a:tc>
                  <a:txBody>
                    <a:bodyPr/>
                    <a:lstStyle/>
                    <a:p>
                      <a:r>
                        <a:rPr lang="en-US" sz="1000"/>
                        <a:t>479</a:t>
                      </a:r>
                    </a:p>
                  </a:txBody>
                  <a:tcPr/>
                </a:tc>
                <a:tc>
                  <a:txBody>
                    <a:bodyPr/>
                    <a:lstStyle/>
                    <a:p>
                      <a:r>
                        <a:rPr lang="en-US" sz="1000"/>
                        <a:t>2.0 %</a:t>
                      </a:r>
                    </a:p>
                  </a:txBody>
                  <a:tcPr/>
                </a:tc>
                <a:extLst>
                  <a:ext uri="{0D108BD9-81ED-4DB2-BD59-A6C34878D82A}">
                    <a16:rowId xmlns:a16="http://schemas.microsoft.com/office/drawing/2014/main" val="3257255353"/>
                  </a:ext>
                </a:extLst>
              </a:tr>
              <a:tr h="370840">
                <a:tc>
                  <a:txBody>
                    <a:bodyPr/>
                    <a:lstStyle/>
                    <a:p>
                      <a:r>
                        <a:rPr lang="en-US" sz="1000"/>
                        <a:t>Abilene</a:t>
                      </a:r>
                    </a:p>
                  </a:txBody>
                  <a:tcPr/>
                </a:tc>
                <a:tc>
                  <a:txBody>
                    <a:bodyPr/>
                    <a:lstStyle/>
                    <a:p>
                      <a:r>
                        <a:rPr lang="en-US" sz="1000"/>
                        <a:t>472</a:t>
                      </a:r>
                    </a:p>
                  </a:txBody>
                  <a:tcPr/>
                </a:tc>
                <a:tc>
                  <a:txBody>
                    <a:bodyPr/>
                    <a:lstStyle/>
                    <a:p>
                      <a:r>
                        <a:rPr lang="en-US" sz="1000"/>
                        <a:t>2.0 %</a:t>
                      </a:r>
                    </a:p>
                  </a:txBody>
                  <a:tcPr/>
                </a:tc>
                <a:extLst>
                  <a:ext uri="{0D108BD9-81ED-4DB2-BD59-A6C34878D82A}">
                    <a16:rowId xmlns:a16="http://schemas.microsoft.com/office/drawing/2014/main" val="2831246997"/>
                  </a:ext>
                </a:extLst>
              </a:tr>
              <a:tr h="370840">
                <a:tc>
                  <a:txBody>
                    <a:bodyPr/>
                    <a:lstStyle/>
                    <a:p>
                      <a:r>
                        <a:rPr lang="en-US" sz="1000"/>
                        <a:t>Clovis</a:t>
                      </a:r>
                    </a:p>
                  </a:txBody>
                  <a:tcPr/>
                </a:tc>
                <a:tc>
                  <a:txBody>
                    <a:bodyPr/>
                    <a:lstStyle/>
                    <a:p>
                      <a:r>
                        <a:rPr lang="en-US" sz="1000"/>
                        <a:t>431</a:t>
                      </a:r>
                    </a:p>
                  </a:txBody>
                  <a:tcPr/>
                </a:tc>
                <a:tc>
                  <a:txBody>
                    <a:bodyPr/>
                    <a:lstStyle/>
                    <a:p>
                      <a:r>
                        <a:rPr lang="en-US" sz="1000"/>
                        <a:t>1.8 %</a:t>
                      </a:r>
                    </a:p>
                  </a:txBody>
                  <a:tcPr/>
                </a:tc>
                <a:extLst>
                  <a:ext uri="{0D108BD9-81ED-4DB2-BD59-A6C34878D82A}">
                    <a16:rowId xmlns:a16="http://schemas.microsoft.com/office/drawing/2014/main" val="1976387346"/>
                  </a:ext>
                </a:extLst>
              </a:tr>
              <a:tr h="370840">
                <a:tc>
                  <a:txBody>
                    <a:bodyPr/>
                    <a:lstStyle/>
                    <a:p>
                      <a:r>
                        <a:rPr lang="en-US" sz="1000"/>
                        <a:t>Carlsbad</a:t>
                      </a:r>
                    </a:p>
                  </a:txBody>
                  <a:tcPr/>
                </a:tc>
                <a:tc>
                  <a:txBody>
                    <a:bodyPr/>
                    <a:lstStyle/>
                    <a:p>
                      <a:r>
                        <a:rPr lang="en-US" sz="1000"/>
                        <a:t>428</a:t>
                      </a:r>
                    </a:p>
                  </a:txBody>
                  <a:tcPr/>
                </a:tc>
                <a:tc>
                  <a:txBody>
                    <a:bodyPr/>
                    <a:lstStyle/>
                    <a:p>
                      <a:r>
                        <a:rPr lang="en-US" sz="1000"/>
                        <a:t>1.8 %</a:t>
                      </a:r>
                    </a:p>
                  </a:txBody>
                  <a:tcPr/>
                </a:tc>
                <a:extLst>
                  <a:ext uri="{0D108BD9-81ED-4DB2-BD59-A6C34878D82A}">
                    <a16:rowId xmlns:a16="http://schemas.microsoft.com/office/drawing/2014/main" val="1005970887"/>
                  </a:ext>
                </a:extLst>
              </a:tr>
              <a:tr h="370840">
                <a:tc>
                  <a:txBody>
                    <a:bodyPr/>
                    <a:lstStyle/>
                    <a:p>
                      <a:r>
                        <a:rPr lang="en-US" sz="1000"/>
                        <a:t>Midland</a:t>
                      </a:r>
                    </a:p>
                  </a:txBody>
                  <a:tcPr/>
                </a:tc>
                <a:tc>
                  <a:txBody>
                    <a:bodyPr/>
                    <a:lstStyle/>
                    <a:p>
                      <a:r>
                        <a:rPr lang="en-US" sz="1000"/>
                        <a:t>410</a:t>
                      </a:r>
                    </a:p>
                  </a:txBody>
                  <a:tcPr/>
                </a:tc>
                <a:tc>
                  <a:txBody>
                    <a:bodyPr/>
                    <a:lstStyle/>
                    <a:p>
                      <a:r>
                        <a:rPr lang="en-US" sz="1000"/>
                        <a:t>1.7 %</a:t>
                      </a:r>
                    </a:p>
                  </a:txBody>
                  <a:tcPr/>
                </a:tc>
                <a:extLst>
                  <a:ext uri="{0D108BD9-81ED-4DB2-BD59-A6C34878D82A}">
                    <a16:rowId xmlns:a16="http://schemas.microsoft.com/office/drawing/2014/main" val="3682701361"/>
                  </a:ext>
                </a:extLst>
              </a:tr>
            </a:tbl>
          </a:graphicData>
        </a:graphic>
      </p:graphicFrame>
    </p:spTree>
    <p:extLst>
      <p:ext uri="{BB962C8B-B14F-4D97-AF65-F5344CB8AC3E}">
        <p14:creationId xmlns:p14="http://schemas.microsoft.com/office/powerpoint/2010/main" val="3563972204"/>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8DE74-8C3A-4611-9137-F9055752CECD}"/>
              </a:ext>
            </a:extLst>
          </p:cNvPr>
          <p:cNvSpPr>
            <a:spLocks noGrp="1"/>
          </p:cNvSpPr>
          <p:nvPr>
            <p:ph type="title"/>
          </p:nvPr>
        </p:nvSpPr>
        <p:spPr/>
        <p:txBody>
          <a:bodyPr/>
          <a:lstStyle/>
          <a:p>
            <a:r>
              <a:rPr lang="en-US"/>
              <a:t>Facebook Video Views Table | Allsup’s</a:t>
            </a:r>
          </a:p>
        </p:txBody>
      </p:sp>
      <p:sp>
        <p:nvSpPr>
          <p:cNvPr id="3" name="Slide Number Placeholder 2">
            <a:extLst>
              <a:ext uri="{FF2B5EF4-FFF2-40B4-BE49-F238E27FC236}">
                <a16:creationId xmlns:a16="http://schemas.microsoft.com/office/drawing/2014/main" id="{DD42AEEC-C394-4A14-B447-B72E74E2DC48}"/>
              </a:ext>
            </a:extLst>
          </p:cNvPr>
          <p:cNvSpPr>
            <a:spLocks noGrp="1"/>
          </p:cNvSpPr>
          <p:nvPr>
            <p:ph type="sldNum" sz="quarter" idx="2"/>
          </p:nvPr>
        </p:nvSpPr>
        <p:spPr/>
        <p:txBody>
          <a:bodyPr/>
          <a:lstStyle/>
          <a:p>
            <a:pPr lvl="0"/>
            <a:fld id="{86CB4B4D-7CA3-9044-876B-883B54F8677D}" type="slidenum">
              <a:rPr lang="en-US" smtClean="0"/>
              <a:pPr lvl="0"/>
              <a:t>33</a:t>
            </a:fld>
            <a:endParaRPr lang="en-US"/>
          </a:p>
        </p:txBody>
      </p:sp>
      <p:sp>
        <p:nvSpPr>
          <p:cNvPr id="4" name="Text Placeholder 3">
            <a:extLst>
              <a:ext uri="{FF2B5EF4-FFF2-40B4-BE49-F238E27FC236}">
                <a16:creationId xmlns:a16="http://schemas.microsoft.com/office/drawing/2014/main" id="{51F453F3-3017-4184-A835-1A58E3BC29A2}"/>
              </a:ext>
            </a:extLst>
          </p:cNvPr>
          <p:cNvSpPr>
            <a:spLocks noGrp="1"/>
          </p:cNvSpPr>
          <p:nvPr>
            <p:ph type="body" sz="quarter" idx="14"/>
          </p:nvPr>
        </p:nvSpPr>
        <p:spPr/>
        <p:txBody>
          <a:bodyPr/>
          <a:lstStyle/>
          <a:p>
            <a:r>
              <a:rPr lang="en-US"/>
              <a:t>06/03/2020 - 12/31/2020</a:t>
            </a:r>
          </a:p>
        </p:txBody>
      </p:sp>
      <p:graphicFrame>
        <p:nvGraphicFramePr>
          <p:cNvPr id="6" name="Table Placeholder 5">
            <a:extLst>
              <a:ext uri="{FF2B5EF4-FFF2-40B4-BE49-F238E27FC236}">
                <a16:creationId xmlns:a16="http://schemas.microsoft.com/office/drawing/2014/main" id="{B09C0BD1-DF69-4653-A210-5D59EE6F9472}"/>
              </a:ext>
            </a:extLst>
          </p:cNvPr>
          <p:cNvGraphicFramePr>
            <a:graphicFrameLocks noGrp="1"/>
          </p:cNvGraphicFramePr>
          <p:nvPr>
            <p:ph type="tbl" sz="quarter" idx="15"/>
            <p:extLst>
              <p:ext uri="{D42A27DB-BD31-4B8C-83A1-F6EECF244321}">
                <p14:modId xmlns:p14="http://schemas.microsoft.com/office/powerpoint/2010/main" val="1812706284"/>
              </p:ext>
            </p:extLst>
          </p:nvPr>
        </p:nvGraphicFramePr>
        <p:xfrm>
          <a:off x="1524000" y="2185988"/>
          <a:ext cx="9144000" cy="3963987"/>
        </p:xfrm>
        <a:graphic>
          <a:graphicData uri="http://schemas.openxmlformats.org/drawingml/2006/table">
            <a:tbl>
              <a:tblPr firstRow="1" bandRow="1">
                <a:tableStyleId>{5940675A-B579-460E-94D1-54222C63F5DA}</a:tableStyleId>
              </a:tblPr>
              <a:tblGrid>
                <a:gridCol w="1828800">
                  <a:extLst>
                    <a:ext uri="{9D8B030D-6E8A-4147-A177-3AD203B41FA5}">
                      <a16:colId xmlns:a16="http://schemas.microsoft.com/office/drawing/2014/main" val="2754545666"/>
                    </a:ext>
                  </a:extLst>
                </a:gridCol>
                <a:gridCol w="914400">
                  <a:extLst>
                    <a:ext uri="{9D8B030D-6E8A-4147-A177-3AD203B41FA5}">
                      <a16:colId xmlns:a16="http://schemas.microsoft.com/office/drawing/2014/main" val="1260148257"/>
                    </a:ext>
                  </a:extLst>
                </a:gridCol>
                <a:gridCol w="914400">
                  <a:extLst>
                    <a:ext uri="{9D8B030D-6E8A-4147-A177-3AD203B41FA5}">
                      <a16:colId xmlns:a16="http://schemas.microsoft.com/office/drawing/2014/main" val="3393716750"/>
                    </a:ext>
                  </a:extLst>
                </a:gridCol>
                <a:gridCol w="914400">
                  <a:extLst>
                    <a:ext uri="{9D8B030D-6E8A-4147-A177-3AD203B41FA5}">
                      <a16:colId xmlns:a16="http://schemas.microsoft.com/office/drawing/2014/main" val="4225050943"/>
                    </a:ext>
                  </a:extLst>
                </a:gridCol>
                <a:gridCol w="914400">
                  <a:extLst>
                    <a:ext uri="{9D8B030D-6E8A-4147-A177-3AD203B41FA5}">
                      <a16:colId xmlns:a16="http://schemas.microsoft.com/office/drawing/2014/main" val="2638077452"/>
                    </a:ext>
                  </a:extLst>
                </a:gridCol>
                <a:gridCol w="914400">
                  <a:extLst>
                    <a:ext uri="{9D8B030D-6E8A-4147-A177-3AD203B41FA5}">
                      <a16:colId xmlns:a16="http://schemas.microsoft.com/office/drawing/2014/main" val="864757808"/>
                    </a:ext>
                  </a:extLst>
                </a:gridCol>
                <a:gridCol w="914400">
                  <a:extLst>
                    <a:ext uri="{9D8B030D-6E8A-4147-A177-3AD203B41FA5}">
                      <a16:colId xmlns:a16="http://schemas.microsoft.com/office/drawing/2014/main" val="297305273"/>
                    </a:ext>
                  </a:extLst>
                </a:gridCol>
                <a:gridCol w="914400">
                  <a:extLst>
                    <a:ext uri="{9D8B030D-6E8A-4147-A177-3AD203B41FA5}">
                      <a16:colId xmlns:a16="http://schemas.microsoft.com/office/drawing/2014/main" val="1298346570"/>
                    </a:ext>
                  </a:extLst>
                </a:gridCol>
                <a:gridCol w="914400">
                  <a:extLst>
                    <a:ext uri="{9D8B030D-6E8A-4147-A177-3AD203B41FA5}">
                      <a16:colId xmlns:a16="http://schemas.microsoft.com/office/drawing/2014/main" val="3020533121"/>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3671488338"/>
                  </a:ext>
                </a:extLst>
              </a:tr>
              <a:tr h="370840">
                <a:tc>
                  <a:txBody>
                    <a:bodyPr/>
                    <a:lstStyle/>
                    <a:p>
                      <a:r>
                        <a:rPr lang="en-US" sz="1000"/>
                        <a:t>Allsup’s</a:t>
                      </a:r>
                    </a:p>
                  </a:txBody>
                  <a:tcPr/>
                </a:tc>
                <a:tc>
                  <a:txBody>
                    <a:bodyPr/>
                    <a:lstStyle/>
                    <a:p>
                      <a:r>
                        <a:rPr lang="en-US" sz="1000"/>
                        <a:t>8888</a:t>
                      </a:r>
                    </a:p>
                  </a:txBody>
                  <a:tcPr/>
                </a:tc>
                <a:tc>
                  <a:txBody>
                    <a:bodyPr/>
                    <a:lstStyle/>
                    <a:p>
                      <a:r>
                        <a:rPr lang="en-US" sz="1000"/>
                        <a:t>3674</a:t>
                      </a:r>
                    </a:p>
                  </a:txBody>
                  <a:tcPr/>
                </a:tc>
                <a:tc>
                  <a:txBody>
                    <a:bodyPr/>
                    <a:lstStyle/>
                    <a:p>
                      <a:r>
                        <a:rPr lang="en-US" sz="1000"/>
                        <a:t>3329</a:t>
                      </a:r>
                    </a:p>
                  </a:txBody>
                  <a:tcPr/>
                </a:tc>
                <a:tc>
                  <a:txBody>
                    <a:bodyPr/>
                    <a:lstStyle/>
                    <a:p>
                      <a:r>
                        <a:rPr lang="en-US" sz="1000"/>
                        <a:t>1081</a:t>
                      </a:r>
                    </a:p>
                  </a:txBody>
                  <a:tcPr/>
                </a:tc>
                <a:tc>
                  <a:txBody>
                    <a:bodyPr/>
                    <a:lstStyle/>
                    <a:p>
                      <a:r>
                        <a:rPr lang="en-US" sz="1000"/>
                        <a:t>7807</a:t>
                      </a:r>
                    </a:p>
                  </a:txBody>
                  <a:tcPr/>
                </a:tc>
                <a:tc>
                  <a:txBody>
                    <a:bodyPr/>
                    <a:lstStyle/>
                    <a:p>
                      <a:r>
                        <a:rPr lang="en-US" sz="1000"/>
                        <a:t>8679</a:t>
                      </a:r>
                    </a:p>
                  </a:txBody>
                  <a:tcPr/>
                </a:tc>
                <a:tc>
                  <a:txBody>
                    <a:bodyPr/>
                    <a:lstStyle/>
                    <a:p>
                      <a:r>
                        <a:rPr lang="en-US" sz="1000"/>
                        <a:t>209</a:t>
                      </a:r>
                    </a:p>
                  </a:txBody>
                  <a:tcPr/>
                </a:tc>
                <a:tc>
                  <a:txBody>
                    <a:bodyPr/>
                    <a:lstStyle/>
                    <a:p>
                      <a:r>
                        <a:rPr lang="en-US" sz="1000"/>
                        <a:t>1155</a:t>
                      </a:r>
                    </a:p>
                  </a:txBody>
                  <a:tcPr/>
                </a:tc>
                <a:extLst>
                  <a:ext uri="{0D108BD9-81ED-4DB2-BD59-A6C34878D82A}">
                    <a16:rowId xmlns:a16="http://schemas.microsoft.com/office/drawing/2014/main" val="4052915848"/>
                  </a:ext>
                </a:extLst>
              </a:tr>
            </a:tbl>
          </a:graphicData>
        </a:graphic>
      </p:graphicFrame>
    </p:spTree>
    <p:extLst>
      <p:ext uri="{BB962C8B-B14F-4D97-AF65-F5344CB8AC3E}">
        <p14:creationId xmlns:p14="http://schemas.microsoft.com/office/powerpoint/2010/main" val="1907452820"/>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16E21-E60D-43AF-823B-9F455549378D}"/>
              </a:ext>
            </a:extLst>
          </p:cNvPr>
          <p:cNvSpPr>
            <a:spLocks noGrp="1"/>
          </p:cNvSpPr>
          <p:nvPr>
            <p:ph type="title"/>
          </p:nvPr>
        </p:nvSpPr>
        <p:spPr/>
        <p:txBody>
          <a:bodyPr/>
          <a:lstStyle/>
          <a:p>
            <a:r>
              <a:rPr lang="en-US"/>
              <a:t>Facebook Fans or Followers Total | Allsup’s</a:t>
            </a:r>
          </a:p>
        </p:txBody>
      </p:sp>
      <p:sp>
        <p:nvSpPr>
          <p:cNvPr id="3" name="Slide Number Placeholder 2">
            <a:extLst>
              <a:ext uri="{FF2B5EF4-FFF2-40B4-BE49-F238E27FC236}">
                <a16:creationId xmlns:a16="http://schemas.microsoft.com/office/drawing/2014/main" id="{A79DFBCB-059A-42CF-A086-C143F772FD6F}"/>
              </a:ext>
            </a:extLst>
          </p:cNvPr>
          <p:cNvSpPr>
            <a:spLocks noGrp="1"/>
          </p:cNvSpPr>
          <p:nvPr>
            <p:ph type="sldNum" sz="quarter" idx="2"/>
          </p:nvPr>
        </p:nvSpPr>
        <p:spPr/>
        <p:txBody>
          <a:bodyPr/>
          <a:lstStyle/>
          <a:p>
            <a:pPr lvl="0"/>
            <a:fld id="{86CB4B4D-7CA3-9044-876B-883B54F8677D}" type="slidenum">
              <a:rPr lang="en-US" smtClean="0"/>
              <a:pPr lvl="0"/>
              <a:t>34</a:t>
            </a:fld>
            <a:endParaRPr lang="en-US"/>
          </a:p>
        </p:txBody>
      </p:sp>
      <p:sp>
        <p:nvSpPr>
          <p:cNvPr id="4" name="Text Placeholder 3">
            <a:extLst>
              <a:ext uri="{FF2B5EF4-FFF2-40B4-BE49-F238E27FC236}">
                <a16:creationId xmlns:a16="http://schemas.microsoft.com/office/drawing/2014/main" id="{5B834061-7D34-41D9-864F-3267184F621B}"/>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198750CC-A38A-4FD8-85D6-701126B292F7}"/>
              </a:ext>
            </a:extLst>
          </p:cNvPr>
          <p:cNvGraphicFramePr>
            <a:graphicFrameLocks noGrp="1"/>
          </p:cNvGraphicFramePr>
          <p:nvPr>
            <p:ph type="chart" sz="quarter" idx="13"/>
            <p:extLst>
              <p:ext uri="{D42A27DB-BD31-4B8C-83A1-F6EECF244321}">
                <p14:modId xmlns:p14="http://schemas.microsoft.com/office/powerpoint/2010/main" val="1182922563"/>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02342430"/>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7F14C-68B7-4032-B835-F40EA4EB6109}"/>
              </a:ext>
            </a:extLst>
          </p:cNvPr>
          <p:cNvSpPr>
            <a:spLocks noGrp="1"/>
          </p:cNvSpPr>
          <p:nvPr>
            <p:ph type="title"/>
          </p:nvPr>
        </p:nvSpPr>
        <p:spPr/>
        <p:txBody>
          <a:bodyPr/>
          <a:lstStyle/>
          <a:p>
            <a:r>
              <a:rPr lang="en-US"/>
              <a:t>Facebook Impressions | Allsup’s</a:t>
            </a:r>
          </a:p>
        </p:txBody>
      </p:sp>
      <p:sp>
        <p:nvSpPr>
          <p:cNvPr id="3" name="Slide Number Placeholder 2">
            <a:extLst>
              <a:ext uri="{FF2B5EF4-FFF2-40B4-BE49-F238E27FC236}">
                <a16:creationId xmlns:a16="http://schemas.microsoft.com/office/drawing/2014/main" id="{9DAE22F7-79A3-4564-8FBB-77D9D2DC1C9C}"/>
              </a:ext>
            </a:extLst>
          </p:cNvPr>
          <p:cNvSpPr>
            <a:spLocks noGrp="1"/>
          </p:cNvSpPr>
          <p:nvPr>
            <p:ph type="sldNum" sz="quarter" idx="2"/>
          </p:nvPr>
        </p:nvSpPr>
        <p:spPr/>
        <p:txBody>
          <a:bodyPr/>
          <a:lstStyle/>
          <a:p>
            <a:pPr lvl="0"/>
            <a:fld id="{86CB4B4D-7CA3-9044-876B-883B54F8677D}" type="slidenum">
              <a:rPr lang="en-US" smtClean="0"/>
              <a:pPr lvl="0"/>
              <a:t>35</a:t>
            </a:fld>
            <a:endParaRPr lang="en-US"/>
          </a:p>
        </p:txBody>
      </p:sp>
      <p:sp>
        <p:nvSpPr>
          <p:cNvPr id="4" name="Text Placeholder 3">
            <a:extLst>
              <a:ext uri="{FF2B5EF4-FFF2-40B4-BE49-F238E27FC236}">
                <a16:creationId xmlns:a16="http://schemas.microsoft.com/office/drawing/2014/main" id="{C2610BFC-AA27-44CA-BFB4-84828D077F1F}"/>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5E48544E-792E-433C-9A42-8A0EE21EF5CF}"/>
              </a:ext>
            </a:extLst>
          </p:cNvPr>
          <p:cNvGraphicFramePr>
            <a:graphicFrameLocks noGrp="1"/>
          </p:cNvGraphicFramePr>
          <p:nvPr>
            <p:ph type="chart" sz="quarter" idx="13"/>
            <p:extLst>
              <p:ext uri="{D42A27DB-BD31-4B8C-83A1-F6EECF244321}">
                <p14:modId xmlns:p14="http://schemas.microsoft.com/office/powerpoint/2010/main" val="499279667"/>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14047669"/>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2BB0E-A9D3-48E1-A12D-2152278E79BC}"/>
              </a:ext>
            </a:extLst>
          </p:cNvPr>
          <p:cNvSpPr>
            <a:spLocks noGrp="1"/>
          </p:cNvSpPr>
          <p:nvPr>
            <p:ph type="title"/>
          </p:nvPr>
        </p:nvSpPr>
        <p:spPr/>
        <p:txBody>
          <a:bodyPr/>
          <a:lstStyle/>
          <a:p>
            <a:r>
              <a:rPr lang="en-US"/>
              <a:t>Facebook Reach | Allsup’s</a:t>
            </a:r>
          </a:p>
        </p:txBody>
      </p:sp>
      <p:sp>
        <p:nvSpPr>
          <p:cNvPr id="3" name="Slide Number Placeholder 2">
            <a:extLst>
              <a:ext uri="{FF2B5EF4-FFF2-40B4-BE49-F238E27FC236}">
                <a16:creationId xmlns:a16="http://schemas.microsoft.com/office/drawing/2014/main" id="{B093A94A-F14A-4E57-9511-3A054A97FCD2}"/>
              </a:ext>
            </a:extLst>
          </p:cNvPr>
          <p:cNvSpPr>
            <a:spLocks noGrp="1"/>
          </p:cNvSpPr>
          <p:nvPr>
            <p:ph type="sldNum" sz="quarter" idx="2"/>
          </p:nvPr>
        </p:nvSpPr>
        <p:spPr/>
        <p:txBody>
          <a:bodyPr/>
          <a:lstStyle/>
          <a:p>
            <a:pPr lvl="0"/>
            <a:fld id="{86CB4B4D-7CA3-9044-876B-883B54F8677D}" type="slidenum">
              <a:rPr lang="en-US" smtClean="0"/>
              <a:pPr lvl="0"/>
              <a:t>36</a:t>
            </a:fld>
            <a:endParaRPr lang="en-US"/>
          </a:p>
        </p:txBody>
      </p:sp>
      <p:sp>
        <p:nvSpPr>
          <p:cNvPr id="4" name="Text Placeholder 3">
            <a:extLst>
              <a:ext uri="{FF2B5EF4-FFF2-40B4-BE49-F238E27FC236}">
                <a16:creationId xmlns:a16="http://schemas.microsoft.com/office/drawing/2014/main" id="{C6F28DBC-BB18-41BE-A8BB-D441347B65AB}"/>
              </a:ext>
            </a:extLst>
          </p:cNvPr>
          <p:cNvSpPr>
            <a:spLocks noGrp="1"/>
          </p:cNvSpPr>
          <p:nvPr>
            <p:ph type="body" sz="quarter" idx="14"/>
          </p:nvPr>
        </p:nvSpPr>
        <p:spPr/>
        <p:txBody>
          <a:bodyPr/>
          <a:lstStyle/>
          <a:p>
            <a:r>
              <a:rPr lang="en-US"/>
              <a:t>06/03/2020 - 12/31/2020</a:t>
            </a:r>
          </a:p>
        </p:txBody>
      </p:sp>
      <p:graphicFrame>
        <p:nvGraphicFramePr>
          <p:cNvPr id="6" name="Chart Placeholder 5">
            <a:extLst>
              <a:ext uri="{FF2B5EF4-FFF2-40B4-BE49-F238E27FC236}">
                <a16:creationId xmlns:a16="http://schemas.microsoft.com/office/drawing/2014/main" id="{4B830003-A9A8-4EC4-B861-E0B4E7117965}"/>
              </a:ext>
            </a:extLst>
          </p:cNvPr>
          <p:cNvGraphicFramePr>
            <a:graphicFrameLocks noGrp="1"/>
          </p:cNvGraphicFramePr>
          <p:nvPr>
            <p:ph type="chart" sz="quarter" idx="13"/>
            <p:extLst>
              <p:ext uri="{D42A27DB-BD31-4B8C-83A1-F6EECF244321}">
                <p14:modId xmlns:p14="http://schemas.microsoft.com/office/powerpoint/2010/main" val="2113295150"/>
              </p:ext>
            </p:extLst>
          </p:nvPr>
        </p:nvGraphicFramePr>
        <p:xfrm>
          <a:off x="1524000" y="2198688"/>
          <a:ext cx="9144000" cy="39512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86325494"/>
      </p:ext>
    </p:extLst>
  </p:cSld>
  <p:clrMapOvr>
    <a:masterClrMapping/>
  </p:clrMapOvr>
  <p:transition spd="med"/>
</p:sld>
</file>

<file path=ppt/theme/theme1.xml><?xml version="1.0" encoding="utf-8"?>
<a:theme xmlns:a="http://schemas.openxmlformats.org/drawingml/2006/main" name="quintly_template">
  <a:themeElements>
    <a:clrScheme name="Default">
      <a:dk1>
        <a:srgbClr val="595959"/>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owerpoint_140167_2" id="{1E09357E-1237-F344-9D96-312C20BDFE86}" vid="{F42FF92E-BE8D-AB4F-933A-E8AC8D90BFCF}"/>
    </a:ext>
  </a:ext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87A91B"/>
      </a:accent1>
      <a:accent2>
        <a:srgbClr val="FBCE11"/>
      </a:accent2>
      <a:accent3>
        <a:srgbClr val="446ED8"/>
      </a:accent3>
      <a:accent4>
        <a:srgbClr val="9D22E2"/>
      </a:accent4>
      <a:accent5>
        <a:srgbClr val="FE9E00"/>
      </a:accent5>
      <a:accent6>
        <a:srgbClr val="DF5327"/>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87A91B"/>
          </a:solidFill>
          <a:prstDash val="solid"/>
          <a:bevel/>
        </a:ln>
        <a:effectLst/>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87A91B"/>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595959"/>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20220527_173339</Template>
  <TotalTime>1</TotalTime>
  <Words>973</Words>
  <Application>Microsoft Office PowerPoint</Application>
  <PresentationFormat>Widescreen</PresentationFormat>
  <Paragraphs>506</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Helvetica Neue</vt:lpstr>
      <vt:lpstr>Calibri</vt:lpstr>
      <vt:lpstr>Calibri Light</vt:lpstr>
      <vt:lpstr>quintly_template</vt:lpstr>
      <vt:lpstr>Facebook - Allsup's Only</vt:lpstr>
      <vt:lpstr>Facebook Key Metrics Table | Allsup’s</vt:lpstr>
      <vt:lpstr>Facebook Own Posts Table | Allsup’s - 1 of 9</vt:lpstr>
      <vt:lpstr>Facebook Own Posts Table | Allsup’s - 2 of 9</vt:lpstr>
      <vt:lpstr>Facebook Own Posts Table | Allsup’s - 3 of 9</vt:lpstr>
      <vt:lpstr>Facebook Own Posts Table | Allsup’s - 4 of 9</vt:lpstr>
      <vt:lpstr>Facebook Own Posts Table | Allsup’s - 5 of 9</vt:lpstr>
      <vt:lpstr>Facebook Own Posts Table | Allsup’s - 6 of 9</vt:lpstr>
      <vt:lpstr>Facebook Own Posts Table | Allsup’s - 7 of 9</vt:lpstr>
      <vt:lpstr>Facebook Own Posts Table | Allsup’s - 8 of 9</vt:lpstr>
      <vt:lpstr>Facebook Own Posts Table | Allsup’s - 9 of 9</vt:lpstr>
      <vt:lpstr>Facebook New Followers | Allsup’s</vt:lpstr>
      <vt:lpstr>Facebook Fans Change Per Weekday | Allsup’s</vt:lpstr>
      <vt:lpstr>Facebook Yesway Posts | Allsup’s</vt:lpstr>
      <vt:lpstr>Facebook Own Posts By Weekday | Allsup’s</vt:lpstr>
      <vt:lpstr>Facebook Average Interactions Per Post | Allsup’s</vt:lpstr>
      <vt:lpstr>Facebook Interaction Rate By Weekday | Allsup’s</vt:lpstr>
      <vt:lpstr>Facebook Post Type | Allsup’s</vt:lpstr>
      <vt:lpstr>Facebook Interaction Rate By Post Type | Allsup’s</vt:lpstr>
      <vt:lpstr>Facebook Reach by Post Type  | Allsup’s</vt:lpstr>
      <vt:lpstr>Facebook Reach Type Distribution  | Allsup’s</vt:lpstr>
      <vt:lpstr>Facebook Video Views | Allsup’s</vt:lpstr>
      <vt:lpstr>Facebook Page Content Virality | Allsup’s</vt:lpstr>
      <vt:lpstr>Facebook Page Views | Allsup’s</vt:lpstr>
      <vt:lpstr>Facebook User Posts | Allsup’s</vt:lpstr>
      <vt:lpstr>Facebook Fan Demographics | Allsup’s</vt:lpstr>
      <vt:lpstr>Facebook Interaction Rate By Hour | Allsup’s</vt:lpstr>
      <vt:lpstr>Facebook Average Shares Per Post | Allsup’s</vt:lpstr>
      <vt:lpstr>Facebook Reactions Distribution | Allsup’s</vt:lpstr>
      <vt:lpstr>Facebook Page Likes Change by Like/Unlike Source | Allsup’s</vt:lpstr>
      <vt:lpstr>Facebook Page Views By External Referral | Allsup’s</vt:lpstr>
      <vt:lpstr>Facebook Fans By City Table | Allsup’s</vt:lpstr>
      <vt:lpstr>Facebook Video Views Table | Allsup’s</vt:lpstr>
      <vt:lpstr>Facebook Fans or Followers Total | Allsup’s</vt:lpstr>
      <vt:lpstr>Facebook Impressions | Allsup’s</vt:lpstr>
      <vt:lpstr>Facebook Reach | Allsup’s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Allsup's Only</dc:title>
  <dc:creator>Administrator</dc:creator>
  <cp:lastModifiedBy>Administrator</cp:lastModifiedBy>
  <cp:revision>1</cp:revision>
  <dcterms:created xsi:type="dcterms:W3CDTF">2022-05-27T17:33:40Z</dcterms:created>
  <dcterms:modified xsi:type="dcterms:W3CDTF">2022-05-27T17:35:06Z</dcterms:modified>
</cp:coreProperties>
</file>