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12192000" cy="6858000"/>
  <p:notesSz cx="6881813" cy="9296400"/>
  <p:embeddedFontLs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Sheet1!$A$2:$A$29</c:f>
              <c:numCache>
                <c:formatCode>m/d/yyyy</c:formatCode>
                <c:ptCount val="28"/>
                <c:pt idx="0">
                  <c:v>43983</c:v>
                </c:pt>
                <c:pt idx="1">
                  <c:v>43990</c:v>
                </c:pt>
                <c:pt idx="2">
                  <c:v>43997</c:v>
                </c:pt>
                <c:pt idx="3">
                  <c:v>44004</c:v>
                </c:pt>
                <c:pt idx="4">
                  <c:v>44011</c:v>
                </c:pt>
                <c:pt idx="5">
                  <c:v>44018</c:v>
                </c:pt>
                <c:pt idx="6">
                  <c:v>44025</c:v>
                </c:pt>
                <c:pt idx="7">
                  <c:v>44032</c:v>
                </c:pt>
                <c:pt idx="8">
                  <c:v>44039</c:v>
                </c:pt>
                <c:pt idx="9">
                  <c:v>44046</c:v>
                </c:pt>
                <c:pt idx="10">
                  <c:v>44053</c:v>
                </c:pt>
                <c:pt idx="11">
                  <c:v>44060</c:v>
                </c:pt>
                <c:pt idx="12">
                  <c:v>44067</c:v>
                </c:pt>
                <c:pt idx="13">
                  <c:v>44074</c:v>
                </c:pt>
                <c:pt idx="14">
                  <c:v>44081</c:v>
                </c:pt>
                <c:pt idx="15">
                  <c:v>44088</c:v>
                </c:pt>
                <c:pt idx="16">
                  <c:v>44095</c:v>
                </c:pt>
                <c:pt idx="17">
                  <c:v>44102</c:v>
                </c:pt>
                <c:pt idx="18">
                  <c:v>44109</c:v>
                </c:pt>
                <c:pt idx="19">
                  <c:v>44116</c:v>
                </c:pt>
                <c:pt idx="20">
                  <c:v>44123</c:v>
                </c:pt>
                <c:pt idx="21">
                  <c:v>44130</c:v>
                </c:pt>
                <c:pt idx="22">
                  <c:v>44137</c:v>
                </c:pt>
                <c:pt idx="23">
                  <c:v>44144</c:v>
                </c:pt>
                <c:pt idx="24">
                  <c:v>44151</c:v>
                </c:pt>
                <c:pt idx="25">
                  <c:v>44158</c:v>
                </c:pt>
                <c:pt idx="26">
                  <c:v>44165</c:v>
                </c:pt>
                <c:pt idx="27">
                  <c:v>44172</c:v>
                </c:pt>
              </c:numCache>
            </c:numRef>
          </c:cat>
          <c:val>
            <c:numRef>
              <c:f>Sheet1!$B$2:$B$29</c:f>
              <c:numCache>
                <c:formatCode>General</c:formatCode>
                <c:ptCount val="28"/>
                <c:pt idx="1">
                  <c:v>57</c:v>
                </c:pt>
                <c:pt idx="2">
                  <c:v>9</c:v>
                </c:pt>
                <c:pt idx="3">
                  <c:v>21</c:v>
                </c:pt>
                <c:pt idx="4">
                  <c:v>242</c:v>
                </c:pt>
                <c:pt idx="5">
                  <c:v>429</c:v>
                </c:pt>
                <c:pt idx="6">
                  <c:v>167</c:v>
                </c:pt>
                <c:pt idx="7">
                  <c:v>180</c:v>
                </c:pt>
                <c:pt idx="8">
                  <c:v>114</c:v>
                </c:pt>
                <c:pt idx="9">
                  <c:v>74</c:v>
                </c:pt>
                <c:pt idx="10">
                  <c:v>297</c:v>
                </c:pt>
                <c:pt idx="11">
                  <c:v>233</c:v>
                </c:pt>
                <c:pt idx="12">
                  <c:v>128</c:v>
                </c:pt>
                <c:pt idx="13">
                  <c:v>2239</c:v>
                </c:pt>
                <c:pt idx="14">
                  <c:v>1645</c:v>
                </c:pt>
                <c:pt idx="15">
                  <c:v>1292</c:v>
                </c:pt>
                <c:pt idx="16">
                  <c:v>1061</c:v>
                </c:pt>
                <c:pt idx="17">
                  <c:v>1509</c:v>
                </c:pt>
                <c:pt idx="18">
                  <c:v>2521</c:v>
                </c:pt>
                <c:pt idx="19">
                  <c:v>1449</c:v>
                </c:pt>
                <c:pt idx="20">
                  <c:v>986</c:v>
                </c:pt>
                <c:pt idx="21">
                  <c:v>860</c:v>
                </c:pt>
                <c:pt idx="22">
                  <c:v>364</c:v>
                </c:pt>
                <c:pt idx="23">
                  <c:v>1492</c:v>
                </c:pt>
                <c:pt idx="24">
                  <c:v>625</c:v>
                </c:pt>
                <c:pt idx="25">
                  <c:v>516</c:v>
                </c:pt>
                <c:pt idx="26">
                  <c:v>1607</c:v>
                </c:pt>
                <c:pt idx="27">
                  <c:v>1172</c:v>
                </c:pt>
              </c:numCache>
            </c:numRef>
          </c:val>
          <c:extLst>
            <c:ext xmlns:c16="http://schemas.microsoft.com/office/drawing/2014/chart" uri="{C3380CC4-5D6E-409C-BE32-E72D297353CC}">
              <c16:uniqueId val="{00000000-F422-468B-AC6A-876E2AE16BCD}"/>
            </c:ext>
          </c:extLst>
        </c:ser>
        <c:dLbls>
          <c:showLegendKey val="0"/>
          <c:showVal val="0"/>
          <c:showCatName val="0"/>
          <c:showSerName val="0"/>
          <c:showPercent val="0"/>
          <c:showBubbleSize val="0"/>
        </c:dLbls>
        <c:gapWidth val="219"/>
        <c:overlap val="-27"/>
        <c:axId val="458876320"/>
        <c:axId val="458875008"/>
      </c:barChart>
      <c:dateAx>
        <c:axId val="45887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75008"/>
        <c:crosses val="autoZero"/>
        <c:auto val="1"/>
        <c:lblOffset val="100"/>
        <c:baseTimeUnit val="days"/>
      </c:dateAx>
      <c:valAx>
        <c:axId val="45887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7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72</c:v>
                </c:pt>
                <c:pt idx="1">
                  <c:v>72</c:v>
                </c:pt>
                <c:pt idx="2">
                  <c:v>77</c:v>
                </c:pt>
                <c:pt idx="3">
                  <c:v>82</c:v>
                </c:pt>
                <c:pt idx="4">
                  <c:v>71</c:v>
                </c:pt>
                <c:pt idx="5">
                  <c:v>63</c:v>
                </c:pt>
                <c:pt idx="6">
                  <c:v>66</c:v>
                </c:pt>
              </c:numCache>
            </c:numRef>
          </c:val>
          <c:extLst>
            <c:ext xmlns:c16="http://schemas.microsoft.com/office/drawing/2014/chart" uri="{C3380CC4-5D6E-409C-BE32-E72D297353CC}">
              <c16:uniqueId val="{00000000-C86A-4527-9C0B-9CFC9267ADDD}"/>
            </c:ext>
          </c:extLst>
        </c:ser>
        <c:dLbls>
          <c:showLegendKey val="0"/>
          <c:showVal val="0"/>
          <c:showCatName val="0"/>
          <c:showSerName val="0"/>
          <c:showPercent val="0"/>
          <c:showBubbleSize val="0"/>
        </c:dLbls>
        <c:gapWidth val="219"/>
        <c:overlap val="-27"/>
        <c:axId val="458874680"/>
        <c:axId val="458873368"/>
      </c:barChart>
      <c:catAx>
        <c:axId val="45887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73368"/>
        <c:crosses val="autoZero"/>
        <c:auto val="1"/>
        <c:lblAlgn val="ctr"/>
        <c:lblOffset val="100"/>
        <c:noMultiLvlLbl val="0"/>
      </c:catAx>
      <c:valAx>
        <c:axId val="45887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7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1</c:v>
                </c:pt>
                <c:pt idx="1">
                  <c:v>0</c:v>
                </c:pt>
                <c:pt idx="2">
                  <c:v>0</c:v>
                </c:pt>
                <c:pt idx="3">
                  <c:v>1</c:v>
                </c:pt>
                <c:pt idx="4">
                  <c:v>0</c:v>
                </c:pt>
                <c:pt idx="5">
                  <c:v>1</c:v>
                </c:pt>
                <c:pt idx="6">
                  <c:v>0</c:v>
                </c:pt>
                <c:pt idx="7">
                  <c:v>1</c:v>
                </c:pt>
                <c:pt idx="8">
                  <c:v>0</c:v>
                </c:pt>
                <c:pt idx="9">
                  <c:v>0</c:v>
                </c:pt>
                <c:pt idx="10">
                  <c:v>1</c:v>
                </c:pt>
                <c:pt idx="11">
                  <c:v>1</c:v>
                </c:pt>
                <c:pt idx="12">
                  <c:v>1</c:v>
                </c:pt>
                <c:pt idx="13">
                  <c:v>1</c:v>
                </c:pt>
                <c:pt idx="14">
                  <c:v>0</c:v>
                </c:pt>
                <c:pt idx="15">
                  <c:v>1</c:v>
                </c:pt>
                <c:pt idx="16">
                  <c:v>0</c:v>
                </c:pt>
                <c:pt idx="17">
                  <c:v>0</c:v>
                </c:pt>
                <c:pt idx="18">
                  <c:v>1</c:v>
                </c:pt>
                <c:pt idx="19">
                  <c:v>0</c:v>
                </c:pt>
                <c:pt idx="20">
                  <c:v>1</c:v>
                </c:pt>
                <c:pt idx="21">
                  <c:v>0</c:v>
                </c:pt>
                <c:pt idx="22">
                  <c:v>0</c:v>
                </c:pt>
                <c:pt idx="23">
                  <c:v>0</c:v>
                </c:pt>
                <c:pt idx="24">
                  <c:v>0</c:v>
                </c:pt>
                <c:pt idx="25">
                  <c:v>0</c:v>
                </c:pt>
                <c:pt idx="26">
                  <c:v>0</c:v>
                </c:pt>
                <c:pt idx="27">
                  <c:v>1</c:v>
                </c:pt>
                <c:pt idx="28">
                  <c:v>0</c:v>
                </c:pt>
                <c:pt idx="29">
                  <c:v>0</c:v>
                </c:pt>
                <c:pt idx="30">
                  <c:v>1</c:v>
                </c:pt>
                <c:pt idx="31">
                  <c:v>1</c:v>
                </c:pt>
                <c:pt idx="32">
                  <c:v>1</c:v>
                </c:pt>
                <c:pt idx="33">
                  <c:v>1</c:v>
                </c:pt>
                <c:pt idx="34">
                  <c:v>1</c:v>
                </c:pt>
                <c:pt idx="35">
                  <c:v>1</c:v>
                </c:pt>
                <c:pt idx="36">
                  <c:v>0</c:v>
                </c:pt>
                <c:pt idx="37">
                  <c:v>1</c:v>
                </c:pt>
                <c:pt idx="38">
                  <c:v>0</c:v>
                </c:pt>
                <c:pt idx="39">
                  <c:v>0</c:v>
                </c:pt>
                <c:pt idx="40">
                  <c:v>1</c:v>
                </c:pt>
                <c:pt idx="41">
                  <c:v>1</c:v>
                </c:pt>
                <c:pt idx="42">
                  <c:v>1</c:v>
                </c:pt>
                <c:pt idx="43">
                  <c:v>1</c:v>
                </c:pt>
                <c:pt idx="44">
                  <c:v>1</c:v>
                </c:pt>
                <c:pt idx="45">
                  <c:v>0</c:v>
                </c:pt>
                <c:pt idx="46">
                  <c:v>0</c:v>
                </c:pt>
                <c:pt idx="47">
                  <c:v>1</c:v>
                </c:pt>
                <c:pt idx="48">
                  <c:v>0</c:v>
                </c:pt>
                <c:pt idx="49">
                  <c:v>0</c:v>
                </c:pt>
                <c:pt idx="50">
                  <c:v>1</c:v>
                </c:pt>
                <c:pt idx="51">
                  <c:v>0</c:v>
                </c:pt>
                <c:pt idx="52">
                  <c:v>0</c:v>
                </c:pt>
                <c:pt idx="53">
                  <c:v>1</c:v>
                </c:pt>
                <c:pt idx="54">
                  <c:v>0</c:v>
                </c:pt>
                <c:pt idx="55">
                  <c:v>0</c:v>
                </c:pt>
                <c:pt idx="56">
                  <c:v>0</c:v>
                </c:pt>
                <c:pt idx="57">
                  <c:v>0</c:v>
                </c:pt>
                <c:pt idx="58">
                  <c:v>1</c:v>
                </c:pt>
                <c:pt idx="59">
                  <c:v>0</c:v>
                </c:pt>
                <c:pt idx="60">
                  <c:v>1</c:v>
                </c:pt>
                <c:pt idx="61">
                  <c:v>1</c:v>
                </c:pt>
                <c:pt idx="62">
                  <c:v>0</c:v>
                </c:pt>
                <c:pt idx="63">
                  <c:v>1</c:v>
                </c:pt>
                <c:pt idx="64">
                  <c:v>1</c:v>
                </c:pt>
                <c:pt idx="65">
                  <c:v>1</c:v>
                </c:pt>
                <c:pt idx="66">
                  <c:v>1</c:v>
                </c:pt>
                <c:pt idx="67">
                  <c:v>0</c:v>
                </c:pt>
                <c:pt idx="68">
                  <c:v>0</c:v>
                </c:pt>
                <c:pt idx="69">
                  <c:v>0</c:v>
                </c:pt>
                <c:pt idx="70">
                  <c:v>1</c:v>
                </c:pt>
                <c:pt idx="71">
                  <c:v>0</c:v>
                </c:pt>
                <c:pt idx="72">
                  <c:v>0</c:v>
                </c:pt>
                <c:pt idx="73">
                  <c:v>1</c:v>
                </c:pt>
                <c:pt idx="74">
                  <c:v>0</c:v>
                </c:pt>
                <c:pt idx="75">
                  <c:v>1</c:v>
                </c:pt>
                <c:pt idx="76">
                  <c:v>0</c:v>
                </c:pt>
                <c:pt idx="77">
                  <c:v>1</c:v>
                </c:pt>
                <c:pt idx="78">
                  <c:v>1</c:v>
                </c:pt>
                <c:pt idx="79">
                  <c:v>0</c:v>
                </c:pt>
                <c:pt idx="80">
                  <c:v>1</c:v>
                </c:pt>
                <c:pt idx="81">
                  <c:v>1</c:v>
                </c:pt>
                <c:pt idx="82">
                  <c:v>0</c:v>
                </c:pt>
                <c:pt idx="83">
                  <c:v>1</c:v>
                </c:pt>
                <c:pt idx="84">
                  <c:v>0</c:v>
                </c:pt>
                <c:pt idx="85">
                  <c:v>0</c:v>
                </c:pt>
                <c:pt idx="86">
                  <c:v>0</c:v>
                </c:pt>
                <c:pt idx="87">
                  <c:v>1</c:v>
                </c:pt>
                <c:pt idx="88">
                  <c:v>0</c:v>
                </c:pt>
                <c:pt idx="89">
                  <c:v>0</c:v>
                </c:pt>
                <c:pt idx="90">
                  <c:v>1</c:v>
                </c:pt>
                <c:pt idx="91">
                  <c:v>1</c:v>
                </c:pt>
                <c:pt idx="92">
                  <c:v>0</c:v>
                </c:pt>
                <c:pt idx="93">
                  <c:v>1</c:v>
                </c:pt>
                <c:pt idx="94">
                  <c:v>1</c:v>
                </c:pt>
                <c:pt idx="95">
                  <c:v>1</c:v>
                </c:pt>
                <c:pt idx="96">
                  <c:v>1</c:v>
                </c:pt>
                <c:pt idx="97">
                  <c:v>1</c:v>
                </c:pt>
                <c:pt idx="98">
                  <c:v>0</c:v>
                </c:pt>
                <c:pt idx="99">
                  <c:v>0</c:v>
                </c:pt>
                <c:pt idx="100">
                  <c:v>0</c:v>
                </c:pt>
                <c:pt idx="101">
                  <c:v>1</c:v>
                </c:pt>
                <c:pt idx="102">
                  <c:v>0</c:v>
                </c:pt>
                <c:pt idx="103">
                  <c:v>0</c:v>
                </c:pt>
                <c:pt idx="104">
                  <c:v>1</c:v>
                </c:pt>
                <c:pt idx="105">
                  <c:v>1</c:v>
                </c:pt>
                <c:pt idx="106">
                  <c:v>0</c:v>
                </c:pt>
                <c:pt idx="107">
                  <c:v>1</c:v>
                </c:pt>
                <c:pt idx="108">
                  <c:v>1</c:v>
                </c:pt>
                <c:pt idx="109">
                  <c:v>0</c:v>
                </c:pt>
                <c:pt idx="110">
                  <c:v>1</c:v>
                </c:pt>
                <c:pt idx="111">
                  <c:v>0</c:v>
                </c:pt>
                <c:pt idx="112">
                  <c:v>0</c:v>
                </c:pt>
                <c:pt idx="113">
                  <c:v>1</c:v>
                </c:pt>
                <c:pt idx="114">
                  <c:v>0</c:v>
                </c:pt>
                <c:pt idx="115">
                  <c:v>0</c:v>
                </c:pt>
                <c:pt idx="116">
                  <c:v>1</c:v>
                </c:pt>
                <c:pt idx="117">
                  <c:v>1</c:v>
                </c:pt>
                <c:pt idx="118">
                  <c:v>1</c:v>
                </c:pt>
                <c:pt idx="119">
                  <c:v>1</c:v>
                </c:pt>
                <c:pt idx="120">
                  <c:v>1</c:v>
                </c:pt>
                <c:pt idx="121">
                  <c:v>1</c:v>
                </c:pt>
                <c:pt idx="122">
                  <c:v>1</c:v>
                </c:pt>
                <c:pt idx="123">
                  <c:v>1</c:v>
                </c:pt>
                <c:pt idx="124">
                  <c:v>1</c:v>
                </c:pt>
                <c:pt idx="125">
                  <c:v>1</c:v>
                </c:pt>
                <c:pt idx="126">
                  <c:v>0</c:v>
                </c:pt>
                <c:pt idx="127">
                  <c:v>0</c:v>
                </c:pt>
                <c:pt idx="128">
                  <c:v>1</c:v>
                </c:pt>
                <c:pt idx="129">
                  <c:v>0</c:v>
                </c:pt>
                <c:pt idx="130">
                  <c:v>1</c:v>
                </c:pt>
                <c:pt idx="131">
                  <c:v>0</c:v>
                </c:pt>
                <c:pt idx="132">
                  <c:v>0</c:v>
                </c:pt>
                <c:pt idx="133">
                  <c:v>1</c:v>
                </c:pt>
                <c:pt idx="134">
                  <c:v>1</c:v>
                </c:pt>
                <c:pt idx="135">
                  <c:v>1</c:v>
                </c:pt>
                <c:pt idx="136">
                  <c:v>0</c:v>
                </c:pt>
                <c:pt idx="137">
                  <c:v>1</c:v>
                </c:pt>
                <c:pt idx="138">
                  <c:v>0</c:v>
                </c:pt>
                <c:pt idx="139">
                  <c:v>1</c:v>
                </c:pt>
                <c:pt idx="140">
                  <c:v>0</c:v>
                </c:pt>
                <c:pt idx="141">
                  <c:v>1</c:v>
                </c:pt>
                <c:pt idx="142">
                  <c:v>0</c:v>
                </c:pt>
                <c:pt idx="143">
                  <c:v>0</c:v>
                </c:pt>
                <c:pt idx="144">
                  <c:v>0</c:v>
                </c:pt>
                <c:pt idx="145">
                  <c:v>0</c:v>
                </c:pt>
                <c:pt idx="146">
                  <c:v>0</c:v>
                </c:pt>
                <c:pt idx="147">
                  <c:v>1</c:v>
                </c:pt>
                <c:pt idx="148">
                  <c:v>0</c:v>
                </c:pt>
                <c:pt idx="149">
                  <c:v>0</c:v>
                </c:pt>
                <c:pt idx="150">
                  <c:v>1</c:v>
                </c:pt>
                <c:pt idx="151">
                  <c:v>1</c:v>
                </c:pt>
                <c:pt idx="152">
                  <c:v>0</c:v>
                </c:pt>
                <c:pt idx="153">
                  <c:v>0</c:v>
                </c:pt>
                <c:pt idx="154">
                  <c:v>1</c:v>
                </c:pt>
                <c:pt idx="155">
                  <c:v>1</c:v>
                </c:pt>
                <c:pt idx="156">
                  <c:v>0</c:v>
                </c:pt>
                <c:pt idx="157">
                  <c:v>1</c:v>
                </c:pt>
                <c:pt idx="158">
                  <c:v>0</c:v>
                </c:pt>
                <c:pt idx="159">
                  <c:v>0</c:v>
                </c:pt>
                <c:pt idx="160">
                  <c:v>1</c:v>
                </c:pt>
                <c:pt idx="161">
                  <c:v>0</c:v>
                </c:pt>
                <c:pt idx="162">
                  <c:v>1</c:v>
                </c:pt>
                <c:pt idx="163">
                  <c:v>1</c:v>
                </c:pt>
                <c:pt idx="164">
                  <c:v>1</c:v>
                </c:pt>
                <c:pt idx="165">
                  <c:v>0</c:v>
                </c:pt>
                <c:pt idx="166">
                  <c:v>1</c:v>
                </c:pt>
                <c:pt idx="167">
                  <c:v>0</c:v>
                </c:pt>
                <c:pt idx="168">
                  <c:v>1</c:v>
                </c:pt>
                <c:pt idx="169">
                  <c:v>1</c:v>
                </c:pt>
                <c:pt idx="170">
                  <c:v>1</c:v>
                </c:pt>
                <c:pt idx="171">
                  <c:v>0</c:v>
                </c:pt>
                <c:pt idx="172">
                  <c:v>0</c:v>
                </c:pt>
                <c:pt idx="173">
                  <c:v>0</c:v>
                </c:pt>
                <c:pt idx="174">
                  <c:v>1</c:v>
                </c:pt>
                <c:pt idx="175">
                  <c:v>0</c:v>
                </c:pt>
                <c:pt idx="176">
                  <c:v>0</c:v>
                </c:pt>
                <c:pt idx="177">
                  <c:v>0</c:v>
                </c:pt>
                <c:pt idx="178">
                  <c:v>0</c:v>
                </c:pt>
                <c:pt idx="179">
                  <c:v>1</c:v>
                </c:pt>
                <c:pt idx="180">
                  <c:v>1</c:v>
                </c:pt>
                <c:pt idx="181">
                  <c:v>0</c:v>
                </c:pt>
                <c:pt idx="182">
                  <c:v>1</c:v>
                </c:pt>
                <c:pt idx="183">
                  <c:v>0</c:v>
                </c:pt>
                <c:pt idx="184">
                  <c:v>1</c:v>
                </c:pt>
                <c:pt idx="185">
                  <c:v>0</c:v>
                </c:pt>
                <c:pt idx="186">
                  <c:v>1</c:v>
                </c:pt>
                <c:pt idx="187">
                  <c:v>0</c:v>
                </c:pt>
                <c:pt idx="188">
                  <c:v>0</c:v>
                </c:pt>
                <c:pt idx="189">
                  <c:v>0</c:v>
                </c:pt>
                <c:pt idx="190">
                  <c:v>0</c:v>
                </c:pt>
                <c:pt idx="191">
                  <c:v>1</c:v>
                </c:pt>
                <c:pt idx="192">
                  <c:v>0</c:v>
                </c:pt>
                <c:pt idx="193">
                  <c:v>1</c:v>
                </c:pt>
                <c:pt idx="194">
                  <c:v>0</c:v>
                </c:pt>
                <c:pt idx="195">
                  <c:v>2</c:v>
                </c:pt>
                <c:pt idx="196">
                  <c:v>1</c:v>
                </c:pt>
                <c:pt idx="197">
                  <c:v>1</c:v>
                </c:pt>
                <c:pt idx="198">
                  <c:v>1</c:v>
                </c:pt>
                <c:pt idx="199">
                  <c:v>0</c:v>
                </c:pt>
                <c:pt idx="200">
                  <c:v>0</c:v>
                </c:pt>
                <c:pt idx="201">
                  <c:v>1</c:v>
                </c:pt>
                <c:pt idx="202">
                  <c:v>1</c:v>
                </c:pt>
                <c:pt idx="203">
                  <c:v>0</c:v>
                </c:pt>
                <c:pt idx="204">
                  <c:v>1</c:v>
                </c:pt>
                <c:pt idx="205">
                  <c:v>0</c:v>
                </c:pt>
                <c:pt idx="206">
                  <c:v>1</c:v>
                </c:pt>
                <c:pt idx="207">
                  <c:v>0</c:v>
                </c:pt>
                <c:pt idx="208">
                  <c:v>0</c:v>
                </c:pt>
                <c:pt idx="209">
                  <c:v>1</c:v>
                </c:pt>
                <c:pt idx="210">
                  <c:v>0</c:v>
                </c:pt>
                <c:pt idx="211">
                  <c:v>0</c:v>
                </c:pt>
                <c:pt idx="212">
                  <c:v>0</c:v>
                </c:pt>
                <c:pt idx="213">
                  <c:v>0</c:v>
                </c:pt>
                <c:pt idx="214">
                  <c:v>0</c:v>
                </c:pt>
                <c:pt idx="215">
                  <c:v>0</c:v>
                </c:pt>
                <c:pt idx="216">
                  <c:v>1</c:v>
                </c:pt>
                <c:pt idx="217">
                  <c:v>0</c:v>
                </c:pt>
                <c:pt idx="218">
                  <c:v>1</c:v>
                </c:pt>
                <c:pt idx="219">
                  <c:v>1</c:v>
                </c:pt>
                <c:pt idx="220">
                  <c:v>0</c:v>
                </c:pt>
                <c:pt idx="221">
                  <c:v>1</c:v>
                </c:pt>
                <c:pt idx="222">
                  <c:v>1</c:v>
                </c:pt>
                <c:pt idx="223">
                  <c:v>0</c:v>
                </c:pt>
                <c:pt idx="224">
                  <c:v>0</c:v>
                </c:pt>
                <c:pt idx="225">
                  <c:v>0</c:v>
                </c:pt>
                <c:pt idx="226">
                  <c:v>1</c:v>
                </c:pt>
                <c:pt idx="227">
                  <c:v>0</c:v>
                </c:pt>
                <c:pt idx="228">
                  <c:v>0</c:v>
                </c:pt>
                <c:pt idx="229">
                  <c:v>1</c:v>
                </c:pt>
                <c:pt idx="230">
                  <c:v>1</c:v>
                </c:pt>
                <c:pt idx="231">
                  <c:v>0</c:v>
                </c:pt>
                <c:pt idx="232">
                  <c:v>0</c:v>
                </c:pt>
                <c:pt idx="233">
                  <c:v>0</c:v>
                </c:pt>
                <c:pt idx="234">
                  <c:v>0</c:v>
                </c:pt>
                <c:pt idx="235">
                  <c:v>0</c:v>
                </c:pt>
                <c:pt idx="236">
                  <c:v>1</c:v>
                </c:pt>
                <c:pt idx="237">
                  <c:v>0</c:v>
                </c:pt>
                <c:pt idx="238">
                  <c:v>0</c:v>
                </c:pt>
                <c:pt idx="239">
                  <c:v>0</c:v>
                </c:pt>
                <c:pt idx="240">
                  <c:v>0</c:v>
                </c:pt>
                <c:pt idx="241">
                  <c:v>0</c:v>
                </c:pt>
                <c:pt idx="242">
                  <c:v>0</c:v>
                </c:pt>
                <c:pt idx="243">
                  <c:v>1</c:v>
                </c:pt>
                <c:pt idx="244">
                  <c:v>0</c:v>
                </c:pt>
                <c:pt idx="245">
                  <c:v>0</c:v>
                </c:pt>
                <c:pt idx="246">
                  <c:v>0</c:v>
                </c:pt>
                <c:pt idx="247">
                  <c:v>0</c:v>
                </c:pt>
                <c:pt idx="248">
                  <c:v>1</c:v>
                </c:pt>
                <c:pt idx="249">
                  <c:v>0</c:v>
                </c:pt>
                <c:pt idx="250">
                  <c:v>0</c:v>
                </c:pt>
                <c:pt idx="251">
                  <c:v>0</c:v>
                </c:pt>
                <c:pt idx="252">
                  <c:v>0</c:v>
                </c:pt>
                <c:pt idx="253">
                  <c:v>1</c:v>
                </c:pt>
                <c:pt idx="254">
                  <c:v>1</c:v>
                </c:pt>
                <c:pt idx="255">
                  <c:v>2</c:v>
                </c:pt>
                <c:pt idx="256">
                  <c:v>0</c:v>
                </c:pt>
                <c:pt idx="257">
                  <c:v>1</c:v>
                </c:pt>
                <c:pt idx="258">
                  <c:v>0</c:v>
                </c:pt>
                <c:pt idx="259">
                  <c:v>1</c:v>
                </c:pt>
                <c:pt idx="260">
                  <c:v>1</c:v>
                </c:pt>
                <c:pt idx="261">
                  <c:v>0</c:v>
                </c:pt>
                <c:pt idx="262">
                  <c:v>0</c:v>
                </c:pt>
                <c:pt idx="263">
                  <c:v>0</c:v>
                </c:pt>
                <c:pt idx="264">
                  <c:v>1</c:v>
                </c:pt>
                <c:pt idx="265">
                  <c:v>1</c:v>
                </c:pt>
                <c:pt idx="266">
                  <c:v>1</c:v>
                </c:pt>
                <c:pt idx="267">
                  <c:v>0</c:v>
                </c:pt>
                <c:pt idx="268">
                  <c:v>2</c:v>
                </c:pt>
                <c:pt idx="269">
                  <c:v>0</c:v>
                </c:pt>
                <c:pt idx="270">
                  <c:v>2</c:v>
                </c:pt>
                <c:pt idx="271">
                  <c:v>2</c:v>
                </c:pt>
                <c:pt idx="272">
                  <c:v>1</c:v>
                </c:pt>
                <c:pt idx="273">
                  <c:v>2</c:v>
                </c:pt>
                <c:pt idx="274">
                  <c:v>0</c:v>
                </c:pt>
                <c:pt idx="275">
                  <c:v>0</c:v>
                </c:pt>
                <c:pt idx="276">
                  <c:v>0</c:v>
                </c:pt>
                <c:pt idx="277">
                  <c:v>1</c:v>
                </c:pt>
                <c:pt idx="278">
                  <c:v>1</c:v>
                </c:pt>
                <c:pt idx="279">
                  <c:v>0</c:v>
                </c:pt>
                <c:pt idx="280">
                  <c:v>1</c:v>
                </c:pt>
                <c:pt idx="281">
                  <c:v>1</c:v>
                </c:pt>
                <c:pt idx="282">
                  <c:v>0</c:v>
                </c:pt>
                <c:pt idx="283">
                  <c:v>0</c:v>
                </c:pt>
                <c:pt idx="284">
                  <c:v>1</c:v>
                </c:pt>
                <c:pt idx="285">
                  <c:v>1</c:v>
                </c:pt>
                <c:pt idx="286">
                  <c:v>1</c:v>
                </c:pt>
                <c:pt idx="287">
                  <c:v>1</c:v>
                </c:pt>
                <c:pt idx="288">
                  <c:v>0</c:v>
                </c:pt>
                <c:pt idx="289">
                  <c:v>0</c:v>
                </c:pt>
                <c:pt idx="290">
                  <c:v>1</c:v>
                </c:pt>
                <c:pt idx="291">
                  <c:v>1</c:v>
                </c:pt>
                <c:pt idx="292">
                  <c:v>1</c:v>
                </c:pt>
                <c:pt idx="293">
                  <c:v>0</c:v>
                </c:pt>
                <c:pt idx="294">
                  <c:v>1</c:v>
                </c:pt>
                <c:pt idx="295">
                  <c:v>0</c:v>
                </c:pt>
                <c:pt idx="296">
                  <c:v>0</c:v>
                </c:pt>
                <c:pt idx="297">
                  <c:v>1</c:v>
                </c:pt>
                <c:pt idx="298">
                  <c:v>1</c:v>
                </c:pt>
                <c:pt idx="299">
                  <c:v>1</c:v>
                </c:pt>
                <c:pt idx="300">
                  <c:v>0</c:v>
                </c:pt>
                <c:pt idx="301">
                  <c:v>0</c:v>
                </c:pt>
                <c:pt idx="302">
                  <c:v>0</c:v>
                </c:pt>
                <c:pt idx="303">
                  <c:v>1</c:v>
                </c:pt>
                <c:pt idx="304">
                  <c:v>1</c:v>
                </c:pt>
                <c:pt idx="305">
                  <c:v>1</c:v>
                </c:pt>
                <c:pt idx="306">
                  <c:v>1</c:v>
                </c:pt>
                <c:pt idx="307">
                  <c:v>1</c:v>
                </c:pt>
                <c:pt idx="308">
                  <c:v>0</c:v>
                </c:pt>
                <c:pt idx="309">
                  <c:v>1</c:v>
                </c:pt>
                <c:pt idx="310">
                  <c:v>0</c:v>
                </c:pt>
                <c:pt idx="311">
                  <c:v>1</c:v>
                </c:pt>
                <c:pt idx="312">
                  <c:v>0</c:v>
                </c:pt>
                <c:pt idx="313">
                  <c:v>0</c:v>
                </c:pt>
                <c:pt idx="314">
                  <c:v>1</c:v>
                </c:pt>
                <c:pt idx="315">
                  <c:v>0</c:v>
                </c:pt>
                <c:pt idx="316">
                  <c:v>1</c:v>
                </c:pt>
                <c:pt idx="317">
                  <c:v>0</c:v>
                </c:pt>
                <c:pt idx="318">
                  <c:v>0</c:v>
                </c:pt>
                <c:pt idx="319">
                  <c:v>2</c:v>
                </c:pt>
                <c:pt idx="320">
                  <c:v>1</c:v>
                </c:pt>
                <c:pt idx="321">
                  <c:v>0</c:v>
                </c:pt>
                <c:pt idx="322">
                  <c:v>0</c:v>
                </c:pt>
                <c:pt idx="323">
                  <c:v>0</c:v>
                </c:pt>
                <c:pt idx="324">
                  <c:v>0</c:v>
                </c:pt>
                <c:pt idx="325">
                  <c:v>2</c:v>
                </c:pt>
                <c:pt idx="326">
                  <c:v>0</c:v>
                </c:pt>
                <c:pt idx="327">
                  <c:v>1</c:v>
                </c:pt>
                <c:pt idx="328">
                  <c:v>1</c:v>
                </c:pt>
                <c:pt idx="329">
                  <c:v>0</c:v>
                </c:pt>
                <c:pt idx="330">
                  <c:v>0</c:v>
                </c:pt>
                <c:pt idx="331">
                  <c:v>0</c:v>
                </c:pt>
                <c:pt idx="332">
                  <c:v>0</c:v>
                </c:pt>
                <c:pt idx="333">
                  <c:v>1</c:v>
                </c:pt>
                <c:pt idx="334">
                  <c:v>0</c:v>
                </c:pt>
                <c:pt idx="335">
                  <c:v>1</c:v>
                </c:pt>
                <c:pt idx="336">
                  <c:v>1</c:v>
                </c:pt>
                <c:pt idx="337">
                  <c:v>0</c:v>
                </c:pt>
                <c:pt idx="338">
                  <c:v>0</c:v>
                </c:pt>
                <c:pt idx="339">
                  <c:v>1</c:v>
                </c:pt>
                <c:pt idx="340">
                  <c:v>2</c:v>
                </c:pt>
                <c:pt idx="341">
                  <c:v>1</c:v>
                </c:pt>
                <c:pt idx="342">
                  <c:v>0</c:v>
                </c:pt>
                <c:pt idx="343">
                  <c:v>1</c:v>
                </c:pt>
                <c:pt idx="344">
                  <c:v>1</c:v>
                </c:pt>
                <c:pt idx="345">
                  <c:v>0</c:v>
                </c:pt>
                <c:pt idx="346">
                  <c:v>2</c:v>
                </c:pt>
                <c:pt idx="347">
                  <c:v>1</c:v>
                </c:pt>
                <c:pt idx="348">
                  <c:v>1</c:v>
                </c:pt>
                <c:pt idx="349">
                  <c:v>1</c:v>
                </c:pt>
                <c:pt idx="350">
                  <c:v>2</c:v>
                </c:pt>
                <c:pt idx="351">
                  <c:v>1</c:v>
                </c:pt>
                <c:pt idx="352">
                  <c:v>1</c:v>
                </c:pt>
                <c:pt idx="353">
                  <c:v>1</c:v>
                </c:pt>
                <c:pt idx="354">
                  <c:v>1</c:v>
                </c:pt>
                <c:pt idx="355">
                  <c:v>2</c:v>
                </c:pt>
                <c:pt idx="356">
                  <c:v>1</c:v>
                </c:pt>
                <c:pt idx="357">
                  <c:v>1</c:v>
                </c:pt>
                <c:pt idx="358">
                  <c:v>1</c:v>
                </c:pt>
                <c:pt idx="359">
                  <c:v>0</c:v>
                </c:pt>
                <c:pt idx="360">
                  <c:v>0</c:v>
                </c:pt>
                <c:pt idx="361">
                  <c:v>0</c:v>
                </c:pt>
                <c:pt idx="362">
                  <c:v>0</c:v>
                </c:pt>
                <c:pt idx="363">
                  <c:v>0</c:v>
                </c:pt>
                <c:pt idx="364">
                  <c:v>1</c:v>
                </c:pt>
              </c:numCache>
            </c:numRef>
          </c:val>
          <c:extLst>
            <c:ext xmlns:c16="http://schemas.microsoft.com/office/drawing/2014/chart" uri="{C3380CC4-5D6E-409C-BE32-E72D297353CC}">
              <c16:uniqueId val="{00000000-0026-4D74-9C8A-94CCB73331AE}"/>
            </c:ext>
          </c:extLst>
        </c:ser>
        <c:dLbls>
          <c:showLegendKey val="0"/>
          <c:showVal val="0"/>
          <c:showCatName val="0"/>
          <c:showSerName val="0"/>
          <c:showPercent val="0"/>
          <c:showBubbleSize val="0"/>
        </c:dLbls>
        <c:gapWidth val="219"/>
        <c:overlap val="-27"/>
        <c:axId val="458818592"/>
        <c:axId val="458821544"/>
      </c:barChart>
      <c:dateAx>
        <c:axId val="45881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1544"/>
        <c:crosses val="autoZero"/>
        <c:auto val="1"/>
        <c:lblOffset val="100"/>
        <c:baseTimeUnit val="days"/>
      </c:dateAx>
      <c:valAx>
        <c:axId val="45882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1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c:v>
                </c:pt>
                <c:pt idx="1">
                  <c:v>30</c:v>
                </c:pt>
                <c:pt idx="2">
                  <c:v>33</c:v>
                </c:pt>
                <c:pt idx="3">
                  <c:v>29</c:v>
                </c:pt>
                <c:pt idx="4">
                  <c:v>29</c:v>
                </c:pt>
                <c:pt idx="5">
                  <c:v>23</c:v>
                </c:pt>
                <c:pt idx="6">
                  <c:v>22</c:v>
                </c:pt>
              </c:numCache>
            </c:numRef>
          </c:val>
          <c:extLst>
            <c:ext xmlns:c16="http://schemas.microsoft.com/office/drawing/2014/chart" uri="{C3380CC4-5D6E-409C-BE32-E72D297353CC}">
              <c16:uniqueId val="{00000000-8BC5-47A5-96BB-36FEA2A3EEAB}"/>
            </c:ext>
          </c:extLst>
        </c:ser>
        <c:dLbls>
          <c:showLegendKey val="0"/>
          <c:showVal val="0"/>
          <c:showCatName val="0"/>
          <c:showSerName val="0"/>
          <c:showPercent val="0"/>
          <c:showBubbleSize val="0"/>
        </c:dLbls>
        <c:gapWidth val="219"/>
        <c:overlap val="-27"/>
        <c:axId val="458826464"/>
        <c:axId val="458822856"/>
      </c:barChart>
      <c:catAx>
        <c:axId val="45882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2856"/>
        <c:crosses val="autoZero"/>
        <c:auto val="1"/>
        <c:lblAlgn val="ctr"/>
        <c:lblOffset val="100"/>
        <c:noMultiLvlLbl val="0"/>
      </c:catAx>
      <c:valAx>
        <c:axId val="45882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1561</c:v>
                </c:pt>
                <c:pt idx="1">
                  <c:v>0</c:v>
                </c:pt>
                <c:pt idx="2">
                  <c:v>0</c:v>
                </c:pt>
                <c:pt idx="3">
                  <c:v>145</c:v>
                </c:pt>
                <c:pt idx="4">
                  <c:v>0</c:v>
                </c:pt>
                <c:pt idx="5">
                  <c:v>227</c:v>
                </c:pt>
                <c:pt idx="6">
                  <c:v>0</c:v>
                </c:pt>
                <c:pt idx="7">
                  <c:v>74</c:v>
                </c:pt>
                <c:pt idx="8">
                  <c:v>0</c:v>
                </c:pt>
                <c:pt idx="9">
                  <c:v>0</c:v>
                </c:pt>
                <c:pt idx="10">
                  <c:v>82</c:v>
                </c:pt>
                <c:pt idx="11">
                  <c:v>671</c:v>
                </c:pt>
                <c:pt idx="12">
                  <c:v>138</c:v>
                </c:pt>
                <c:pt idx="13">
                  <c:v>846</c:v>
                </c:pt>
                <c:pt idx="14">
                  <c:v>0</c:v>
                </c:pt>
                <c:pt idx="15">
                  <c:v>2885</c:v>
                </c:pt>
                <c:pt idx="16">
                  <c:v>0</c:v>
                </c:pt>
                <c:pt idx="17">
                  <c:v>0</c:v>
                </c:pt>
                <c:pt idx="18">
                  <c:v>515</c:v>
                </c:pt>
                <c:pt idx="19">
                  <c:v>0</c:v>
                </c:pt>
                <c:pt idx="20">
                  <c:v>1790</c:v>
                </c:pt>
                <c:pt idx="21">
                  <c:v>0</c:v>
                </c:pt>
                <c:pt idx="22">
                  <c:v>0</c:v>
                </c:pt>
                <c:pt idx="23">
                  <c:v>0</c:v>
                </c:pt>
                <c:pt idx="24">
                  <c:v>0</c:v>
                </c:pt>
                <c:pt idx="25">
                  <c:v>0</c:v>
                </c:pt>
                <c:pt idx="26">
                  <c:v>0</c:v>
                </c:pt>
                <c:pt idx="27">
                  <c:v>63</c:v>
                </c:pt>
                <c:pt idx="28">
                  <c:v>0</c:v>
                </c:pt>
                <c:pt idx="29">
                  <c:v>0</c:v>
                </c:pt>
                <c:pt idx="30">
                  <c:v>217</c:v>
                </c:pt>
                <c:pt idx="31">
                  <c:v>144</c:v>
                </c:pt>
                <c:pt idx="32">
                  <c:v>114</c:v>
                </c:pt>
                <c:pt idx="33">
                  <c:v>446</c:v>
                </c:pt>
                <c:pt idx="34">
                  <c:v>235</c:v>
                </c:pt>
                <c:pt idx="35">
                  <c:v>1120</c:v>
                </c:pt>
                <c:pt idx="36">
                  <c:v>0</c:v>
                </c:pt>
                <c:pt idx="37">
                  <c:v>17</c:v>
                </c:pt>
                <c:pt idx="38">
                  <c:v>0</c:v>
                </c:pt>
                <c:pt idx="39">
                  <c:v>0</c:v>
                </c:pt>
                <c:pt idx="40">
                  <c:v>519</c:v>
                </c:pt>
                <c:pt idx="41">
                  <c:v>50</c:v>
                </c:pt>
                <c:pt idx="42">
                  <c:v>98</c:v>
                </c:pt>
                <c:pt idx="43">
                  <c:v>150</c:v>
                </c:pt>
                <c:pt idx="44">
                  <c:v>72</c:v>
                </c:pt>
                <c:pt idx="45">
                  <c:v>0</c:v>
                </c:pt>
                <c:pt idx="46">
                  <c:v>0</c:v>
                </c:pt>
                <c:pt idx="47">
                  <c:v>416</c:v>
                </c:pt>
                <c:pt idx="48">
                  <c:v>0</c:v>
                </c:pt>
                <c:pt idx="49">
                  <c:v>0</c:v>
                </c:pt>
                <c:pt idx="50">
                  <c:v>292</c:v>
                </c:pt>
                <c:pt idx="51">
                  <c:v>0</c:v>
                </c:pt>
                <c:pt idx="52">
                  <c:v>0</c:v>
                </c:pt>
                <c:pt idx="53">
                  <c:v>97</c:v>
                </c:pt>
                <c:pt idx="54">
                  <c:v>0</c:v>
                </c:pt>
                <c:pt idx="55">
                  <c:v>0</c:v>
                </c:pt>
                <c:pt idx="56">
                  <c:v>0</c:v>
                </c:pt>
                <c:pt idx="57">
                  <c:v>0</c:v>
                </c:pt>
                <c:pt idx="58">
                  <c:v>34</c:v>
                </c:pt>
                <c:pt idx="59">
                  <c:v>0</c:v>
                </c:pt>
                <c:pt idx="60">
                  <c:v>1385</c:v>
                </c:pt>
                <c:pt idx="61">
                  <c:v>385</c:v>
                </c:pt>
                <c:pt idx="62">
                  <c:v>0</c:v>
                </c:pt>
                <c:pt idx="63">
                  <c:v>72</c:v>
                </c:pt>
                <c:pt idx="64">
                  <c:v>39</c:v>
                </c:pt>
                <c:pt idx="65">
                  <c:v>51</c:v>
                </c:pt>
                <c:pt idx="66">
                  <c:v>40</c:v>
                </c:pt>
                <c:pt idx="67">
                  <c:v>0</c:v>
                </c:pt>
                <c:pt idx="68">
                  <c:v>0</c:v>
                </c:pt>
                <c:pt idx="69">
                  <c:v>0</c:v>
                </c:pt>
                <c:pt idx="70">
                  <c:v>111</c:v>
                </c:pt>
                <c:pt idx="71">
                  <c:v>0</c:v>
                </c:pt>
                <c:pt idx="72">
                  <c:v>0</c:v>
                </c:pt>
                <c:pt idx="73">
                  <c:v>107</c:v>
                </c:pt>
                <c:pt idx="74">
                  <c:v>0</c:v>
                </c:pt>
                <c:pt idx="75">
                  <c:v>227</c:v>
                </c:pt>
                <c:pt idx="76">
                  <c:v>0</c:v>
                </c:pt>
                <c:pt idx="77">
                  <c:v>278</c:v>
                </c:pt>
                <c:pt idx="78">
                  <c:v>153</c:v>
                </c:pt>
                <c:pt idx="79">
                  <c:v>0</c:v>
                </c:pt>
                <c:pt idx="80">
                  <c:v>1597</c:v>
                </c:pt>
                <c:pt idx="81">
                  <c:v>1542</c:v>
                </c:pt>
                <c:pt idx="82">
                  <c:v>0</c:v>
                </c:pt>
                <c:pt idx="83">
                  <c:v>92</c:v>
                </c:pt>
                <c:pt idx="84">
                  <c:v>0</c:v>
                </c:pt>
                <c:pt idx="85">
                  <c:v>0</c:v>
                </c:pt>
                <c:pt idx="86">
                  <c:v>0</c:v>
                </c:pt>
                <c:pt idx="87">
                  <c:v>243</c:v>
                </c:pt>
                <c:pt idx="88">
                  <c:v>0</c:v>
                </c:pt>
                <c:pt idx="89">
                  <c:v>0</c:v>
                </c:pt>
                <c:pt idx="90">
                  <c:v>7727</c:v>
                </c:pt>
                <c:pt idx="91">
                  <c:v>266</c:v>
                </c:pt>
                <c:pt idx="92">
                  <c:v>0</c:v>
                </c:pt>
                <c:pt idx="93">
                  <c:v>134</c:v>
                </c:pt>
                <c:pt idx="94">
                  <c:v>60</c:v>
                </c:pt>
                <c:pt idx="95">
                  <c:v>211</c:v>
                </c:pt>
                <c:pt idx="96">
                  <c:v>787</c:v>
                </c:pt>
                <c:pt idx="97">
                  <c:v>1166</c:v>
                </c:pt>
                <c:pt idx="98">
                  <c:v>0</c:v>
                </c:pt>
                <c:pt idx="99">
                  <c:v>0</c:v>
                </c:pt>
                <c:pt idx="100">
                  <c:v>0</c:v>
                </c:pt>
                <c:pt idx="101">
                  <c:v>365</c:v>
                </c:pt>
                <c:pt idx="102">
                  <c:v>0</c:v>
                </c:pt>
                <c:pt idx="103">
                  <c:v>0</c:v>
                </c:pt>
                <c:pt idx="104">
                  <c:v>1056</c:v>
                </c:pt>
                <c:pt idx="105">
                  <c:v>1841</c:v>
                </c:pt>
                <c:pt idx="106">
                  <c:v>0</c:v>
                </c:pt>
                <c:pt idx="107">
                  <c:v>79</c:v>
                </c:pt>
                <c:pt idx="108">
                  <c:v>91</c:v>
                </c:pt>
                <c:pt idx="109">
                  <c:v>0</c:v>
                </c:pt>
                <c:pt idx="110">
                  <c:v>62</c:v>
                </c:pt>
                <c:pt idx="111">
                  <c:v>0</c:v>
                </c:pt>
                <c:pt idx="112">
                  <c:v>0</c:v>
                </c:pt>
                <c:pt idx="113">
                  <c:v>47</c:v>
                </c:pt>
                <c:pt idx="114">
                  <c:v>0</c:v>
                </c:pt>
                <c:pt idx="115">
                  <c:v>0</c:v>
                </c:pt>
                <c:pt idx="116">
                  <c:v>16</c:v>
                </c:pt>
                <c:pt idx="117">
                  <c:v>24</c:v>
                </c:pt>
                <c:pt idx="118">
                  <c:v>381</c:v>
                </c:pt>
                <c:pt idx="119">
                  <c:v>115</c:v>
                </c:pt>
                <c:pt idx="120">
                  <c:v>2888</c:v>
                </c:pt>
                <c:pt idx="121">
                  <c:v>64</c:v>
                </c:pt>
                <c:pt idx="122">
                  <c:v>109</c:v>
                </c:pt>
                <c:pt idx="123">
                  <c:v>402</c:v>
                </c:pt>
                <c:pt idx="124">
                  <c:v>90</c:v>
                </c:pt>
                <c:pt idx="125">
                  <c:v>23</c:v>
                </c:pt>
                <c:pt idx="126">
                  <c:v>0</c:v>
                </c:pt>
                <c:pt idx="127">
                  <c:v>0</c:v>
                </c:pt>
                <c:pt idx="128">
                  <c:v>90</c:v>
                </c:pt>
                <c:pt idx="129">
                  <c:v>0</c:v>
                </c:pt>
                <c:pt idx="130">
                  <c:v>499</c:v>
                </c:pt>
                <c:pt idx="131">
                  <c:v>0</c:v>
                </c:pt>
                <c:pt idx="132">
                  <c:v>0</c:v>
                </c:pt>
                <c:pt idx="133">
                  <c:v>90</c:v>
                </c:pt>
                <c:pt idx="134">
                  <c:v>95</c:v>
                </c:pt>
                <c:pt idx="135">
                  <c:v>106</c:v>
                </c:pt>
                <c:pt idx="136">
                  <c:v>0</c:v>
                </c:pt>
                <c:pt idx="137">
                  <c:v>256</c:v>
                </c:pt>
                <c:pt idx="138">
                  <c:v>0</c:v>
                </c:pt>
                <c:pt idx="139">
                  <c:v>51</c:v>
                </c:pt>
                <c:pt idx="140">
                  <c:v>0</c:v>
                </c:pt>
                <c:pt idx="141">
                  <c:v>108</c:v>
                </c:pt>
                <c:pt idx="142">
                  <c:v>0</c:v>
                </c:pt>
                <c:pt idx="143">
                  <c:v>0</c:v>
                </c:pt>
                <c:pt idx="144">
                  <c:v>0</c:v>
                </c:pt>
                <c:pt idx="145">
                  <c:v>0</c:v>
                </c:pt>
                <c:pt idx="146">
                  <c:v>0</c:v>
                </c:pt>
                <c:pt idx="147">
                  <c:v>101</c:v>
                </c:pt>
                <c:pt idx="148">
                  <c:v>0</c:v>
                </c:pt>
                <c:pt idx="149">
                  <c:v>0</c:v>
                </c:pt>
                <c:pt idx="150">
                  <c:v>98</c:v>
                </c:pt>
                <c:pt idx="151">
                  <c:v>1552</c:v>
                </c:pt>
                <c:pt idx="152">
                  <c:v>0</c:v>
                </c:pt>
                <c:pt idx="153">
                  <c:v>0</c:v>
                </c:pt>
                <c:pt idx="154">
                  <c:v>54</c:v>
                </c:pt>
                <c:pt idx="155">
                  <c:v>455</c:v>
                </c:pt>
                <c:pt idx="156">
                  <c:v>0</c:v>
                </c:pt>
                <c:pt idx="157">
                  <c:v>71</c:v>
                </c:pt>
                <c:pt idx="158">
                  <c:v>0</c:v>
                </c:pt>
                <c:pt idx="159">
                  <c:v>0</c:v>
                </c:pt>
                <c:pt idx="160">
                  <c:v>1407</c:v>
                </c:pt>
                <c:pt idx="161">
                  <c:v>0</c:v>
                </c:pt>
                <c:pt idx="162">
                  <c:v>77</c:v>
                </c:pt>
                <c:pt idx="163">
                  <c:v>264</c:v>
                </c:pt>
                <c:pt idx="164">
                  <c:v>102</c:v>
                </c:pt>
                <c:pt idx="165">
                  <c:v>0</c:v>
                </c:pt>
                <c:pt idx="166">
                  <c:v>134</c:v>
                </c:pt>
                <c:pt idx="167">
                  <c:v>0</c:v>
                </c:pt>
                <c:pt idx="168">
                  <c:v>183</c:v>
                </c:pt>
                <c:pt idx="169">
                  <c:v>47</c:v>
                </c:pt>
                <c:pt idx="170">
                  <c:v>102</c:v>
                </c:pt>
                <c:pt idx="171">
                  <c:v>0</c:v>
                </c:pt>
                <c:pt idx="172">
                  <c:v>0</c:v>
                </c:pt>
                <c:pt idx="173">
                  <c:v>0</c:v>
                </c:pt>
                <c:pt idx="174">
                  <c:v>24</c:v>
                </c:pt>
                <c:pt idx="175">
                  <c:v>0</c:v>
                </c:pt>
                <c:pt idx="176">
                  <c:v>0</c:v>
                </c:pt>
                <c:pt idx="177">
                  <c:v>0</c:v>
                </c:pt>
                <c:pt idx="178">
                  <c:v>0</c:v>
                </c:pt>
                <c:pt idx="179">
                  <c:v>463</c:v>
                </c:pt>
                <c:pt idx="180">
                  <c:v>205</c:v>
                </c:pt>
                <c:pt idx="181">
                  <c:v>0</c:v>
                </c:pt>
                <c:pt idx="182">
                  <c:v>456</c:v>
                </c:pt>
                <c:pt idx="183">
                  <c:v>0</c:v>
                </c:pt>
                <c:pt idx="184">
                  <c:v>81</c:v>
                </c:pt>
                <c:pt idx="185">
                  <c:v>0</c:v>
                </c:pt>
                <c:pt idx="186">
                  <c:v>5592</c:v>
                </c:pt>
                <c:pt idx="187">
                  <c:v>0</c:v>
                </c:pt>
                <c:pt idx="188">
                  <c:v>0</c:v>
                </c:pt>
                <c:pt idx="189">
                  <c:v>0</c:v>
                </c:pt>
                <c:pt idx="190">
                  <c:v>0</c:v>
                </c:pt>
                <c:pt idx="191">
                  <c:v>324</c:v>
                </c:pt>
                <c:pt idx="192">
                  <c:v>0</c:v>
                </c:pt>
                <c:pt idx="193">
                  <c:v>1130</c:v>
                </c:pt>
                <c:pt idx="194">
                  <c:v>0</c:v>
                </c:pt>
                <c:pt idx="195">
                  <c:v>138</c:v>
                </c:pt>
                <c:pt idx="196">
                  <c:v>54</c:v>
                </c:pt>
                <c:pt idx="197">
                  <c:v>532</c:v>
                </c:pt>
                <c:pt idx="198">
                  <c:v>84</c:v>
                </c:pt>
                <c:pt idx="199">
                  <c:v>0</c:v>
                </c:pt>
                <c:pt idx="200">
                  <c:v>0</c:v>
                </c:pt>
                <c:pt idx="201">
                  <c:v>91</c:v>
                </c:pt>
                <c:pt idx="202">
                  <c:v>45</c:v>
                </c:pt>
                <c:pt idx="203">
                  <c:v>0</c:v>
                </c:pt>
                <c:pt idx="204">
                  <c:v>33</c:v>
                </c:pt>
                <c:pt idx="205">
                  <c:v>0</c:v>
                </c:pt>
                <c:pt idx="206">
                  <c:v>33</c:v>
                </c:pt>
                <c:pt idx="207">
                  <c:v>0</c:v>
                </c:pt>
                <c:pt idx="208">
                  <c:v>0</c:v>
                </c:pt>
                <c:pt idx="209">
                  <c:v>138</c:v>
                </c:pt>
                <c:pt idx="210">
                  <c:v>0</c:v>
                </c:pt>
                <c:pt idx="211">
                  <c:v>0</c:v>
                </c:pt>
                <c:pt idx="212">
                  <c:v>0</c:v>
                </c:pt>
                <c:pt idx="213">
                  <c:v>0</c:v>
                </c:pt>
                <c:pt idx="214">
                  <c:v>0</c:v>
                </c:pt>
                <c:pt idx="215">
                  <c:v>0</c:v>
                </c:pt>
                <c:pt idx="216">
                  <c:v>76</c:v>
                </c:pt>
                <c:pt idx="217">
                  <c:v>0</c:v>
                </c:pt>
                <c:pt idx="218">
                  <c:v>9</c:v>
                </c:pt>
                <c:pt idx="219">
                  <c:v>515</c:v>
                </c:pt>
                <c:pt idx="220">
                  <c:v>0</c:v>
                </c:pt>
                <c:pt idx="221">
                  <c:v>170</c:v>
                </c:pt>
                <c:pt idx="222">
                  <c:v>536</c:v>
                </c:pt>
                <c:pt idx="223">
                  <c:v>0</c:v>
                </c:pt>
                <c:pt idx="224">
                  <c:v>0</c:v>
                </c:pt>
                <c:pt idx="225">
                  <c:v>0</c:v>
                </c:pt>
                <c:pt idx="226">
                  <c:v>95</c:v>
                </c:pt>
                <c:pt idx="227">
                  <c:v>0</c:v>
                </c:pt>
                <c:pt idx="228">
                  <c:v>0</c:v>
                </c:pt>
                <c:pt idx="229">
                  <c:v>149</c:v>
                </c:pt>
                <c:pt idx="230">
                  <c:v>557</c:v>
                </c:pt>
                <c:pt idx="231">
                  <c:v>0</c:v>
                </c:pt>
                <c:pt idx="232">
                  <c:v>0</c:v>
                </c:pt>
                <c:pt idx="233">
                  <c:v>0</c:v>
                </c:pt>
                <c:pt idx="234">
                  <c:v>0</c:v>
                </c:pt>
                <c:pt idx="235">
                  <c:v>0</c:v>
                </c:pt>
                <c:pt idx="236">
                  <c:v>25</c:v>
                </c:pt>
                <c:pt idx="237">
                  <c:v>0</c:v>
                </c:pt>
                <c:pt idx="238">
                  <c:v>0</c:v>
                </c:pt>
                <c:pt idx="239">
                  <c:v>0</c:v>
                </c:pt>
                <c:pt idx="240">
                  <c:v>0</c:v>
                </c:pt>
                <c:pt idx="241">
                  <c:v>0</c:v>
                </c:pt>
                <c:pt idx="242">
                  <c:v>0</c:v>
                </c:pt>
                <c:pt idx="243">
                  <c:v>72</c:v>
                </c:pt>
                <c:pt idx="244">
                  <c:v>0</c:v>
                </c:pt>
                <c:pt idx="245">
                  <c:v>0</c:v>
                </c:pt>
                <c:pt idx="246">
                  <c:v>0</c:v>
                </c:pt>
                <c:pt idx="247">
                  <c:v>0</c:v>
                </c:pt>
                <c:pt idx="248">
                  <c:v>427</c:v>
                </c:pt>
                <c:pt idx="249">
                  <c:v>0</c:v>
                </c:pt>
                <c:pt idx="250">
                  <c:v>0</c:v>
                </c:pt>
                <c:pt idx="251">
                  <c:v>0</c:v>
                </c:pt>
                <c:pt idx="252">
                  <c:v>0</c:v>
                </c:pt>
                <c:pt idx="253">
                  <c:v>234</c:v>
                </c:pt>
                <c:pt idx="254">
                  <c:v>564</c:v>
                </c:pt>
                <c:pt idx="255">
                  <c:v>276</c:v>
                </c:pt>
                <c:pt idx="256">
                  <c:v>0</c:v>
                </c:pt>
                <c:pt idx="257">
                  <c:v>53</c:v>
                </c:pt>
                <c:pt idx="258">
                  <c:v>0</c:v>
                </c:pt>
                <c:pt idx="259">
                  <c:v>84</c:v>
                </c:pt>
                <c:pt idx="260">
                  <c:v>27</c:v>
                </c:pt>
                <c:pt idx="261">
                  <c:v>0</c:v>
                </c:pt>
                <c:pt idx="262">
                  <c:v>0</c:v>
                </c:pt>
                <c:pt idx="263">
                  <c:v>0</c:v>
                </c:pt>
                <c:pt idx="264">
                  <c:v>256</c:v>
                </c:pt>
                <c:pt idx="265">
                  <c:v>61</c:v>
                </c:pt>
                <c:pt idx="266">
                  <c:v>41</c:v>
                </c:pt>
                <c:pt idx="267">
                  <c:v>0</c:v>
                </c:pt>
                <c:pt idx="268">
                  <c:v>380</c:v>
                </c:pt>
                <c:pt idx="269">
                  <c:v>0</c:v>
                </c:pt>
                <c:pt idx="270">
                  <c:v>83</c:v>
                </c:pt>
                <c:pt idx="271">
                  <c:v>27</c:v>
                </c:pt>
                <c:pt idx="272">
                  <c:v>17</c:v>
                </c:pt>
                <c:pt idx="273">
                  <c:v>23</c:v>
                </c:pt>
                <c:pt idx="274">
                  <c:v>0</c:v>
                </c:pt>
                <c:pt idx="275">
                  <c:v>0</c:v>
                </c:pt>
                <c:pt idx="276">
                  <c:v>0</c:v>
                </c:pt>
                <c:pt idx="277">
                  <c:v>45</c:v>
                </c:pt>
                <c:pt idx="278">
                  <c:v>186</c:v>
                </c:pt>
                <c:pt idx="279">
                  <c:v>0</c:v>
                </c:pt>
                <c:pt idx="280">
                  <c:v>92</c:v>
                </c:pt>
                <c:pt idx="281">
                  <c:v>79</c:v>
                </c:pt>
                <c:pt idx="282">
                  <c:v>0</c:v>
                </c:pt>
                <c:pt idx="283">
                  <c:v>0</c:v>
                </c:pt>
                <c:pt idx="284">
                  <c:v>62</c:v>
                </c:pt>
                <c:pt idx="285">
                  <c:v>261</c:v>
                </c:pt>
                <c:pt idx="286">
                  <c:v>68</c:v>
                </c:pt>
                <c:pt idx="287">
                  <c:v>49</c:v>
                </c:pt>
                <c:pt idx="288">
                  <c:v>0</c:v>
                </c:pt>
                <c:pt idx="289">
                  <c:v>0</c:v>
                </c:pt>
                <c:pt idx="290">
                  <c:v>28</c:v>
                </c:pt>
                <c:pt idx="291">
                  <c:v>68</c:v>
                </c:pt>
                <c:pt idx="292">
                  <c:v>221</c:v>
                </c:pt>
                <c:pt idx="293">
                  <c:v>0</c:v>
                </c:pt>
                <c:pt idx="294">
                  <c:v>32</c:v>
                </c:pt>
                <c:pt idx="295">
                  <c:v>0</c:v>
                </c:pt>
                <c:pt idx="296">
                  <c:v>0</c:v>
                </c:pt>
                <c:pt idx="297">
                  <c:v>59</c:v>
                </c:pt>
                <c:pt idx="298">
                  <c:v>33</c:v>
                </c:pt>
                <c:pt idx="299">
                  <c:v>14</c:v>
                </c:pt>
                <c:pt idx="300">
                  <c:v>0</c:v>
                </c:pt>
                <c:pt idx="301">
                  <c:v>0</c:v>
                </c:pt>
                <c:pt idx="302">
                  <c:v>0</c:v>
                </c:pt>
                <c:pt idx="303">
                  <c:v>48</c:v>
                </c:pt>
                <c:pt idx="304">
                  <c:v>34</c:v>
                </c:pt>
                <c:pt idx="305">
                  <c:v>1550</c:v>
                </c:pt>
                <c:pt idx="306">
                  <c:v>19</c:v>
                </c:pt>
                <c:pt idx="307">
                  <c:v>86</c:v>
                </c:pt>
                <c:pt idx="308">
                  <c:v>0</c:v>
                </c:pt>
                <c:pt idx="309">
                  <c:v>98</c:v>
                </c:pt>
                <c:pt idx="310">
                  <c:v>0</c:v>
                </c:pt>
                <c:pt idx="311">
                  <c:v>30</c:v>
                </c:pt>
                <c:pt idx="312">
                  <c:v>0</c:v>
                </c:pt>
                <c:pt idx="313">
                  <c:v>0</c:v>
                </c:pt>
                <c:pt idx="314">
                  <c:v>90</c:v>
                </c:pt>
                <c:pt idx="315">
                  <c:v>0</c:v>
                </c:pt>
                <c:pt idx="316">
                  <c:v>113</c:v>
                </c:pt>
                <c:pt idx="317">
                  <c:v>0</c:v>
                </c:pt>
                <c:pt idx="318">
                  <c:v>0</c:v>
                </c:pt>
                <c:pt idx="319">
                  <c:v>229</c:v>
                </c:pt>
                <c:pt idx="320">
                  <c:v>18</c:v>
                </c:pt>
                <c:pt idx="321">
                  <c:v>0</c:v>
                </c:pt>
                <c:pt idx="322">
                  <c:v>0</c:v>
                </c:pt>
                <c:pt idx="323">
                  <c:v>0</c:v>
                </c:pt>
                <c:pt idx="324">
                  <c:v>0</c:v>
                </c:pt>
                <c:pt idx="325">
                  <c:v>437</c:v>
                </c:pt>
                <c:pt idx="326">
                  <c:v>0</c:v>
                </c:pt>
                <c:pt idx="327">
                  <c:v>7</c:v>
                </c:pt>
                <c:pt idx="328">
                  <c:v>81</c:v>
                </c:pt>
                <c:pt idx="329">
                  <c:v>0</c:v>
                </c:pt>
                <c:pt idx="330">
                  <c:v>0</c:v>
                </c:pt>
                <c:pt idx="331">
                  <c:v>0</c:v>
                </c:pt>
                <c:pt idx="332">
                  <c:v>0</c:v>
                </c:pt>
                <c:pt idx="333">
                  <c:v>42</c:v>
                </c:pt>
                <c:pt idx="334">
                  <c:v>0</c:v>
                </c:pt>
                <c:pt idx="335">
                  <c:v>537</c:v>
                </c:pt>
                <c:pt idx="336">
                  <c:v>22</c:v>
                </c:pt>
                <c:pt idx="337">
                  <c:v>0</c:v>
                </c:pt>
                <c:pt idx="338">
                  <c:v>0</c:v>
                </c:pt>
                <c:pt idx="339">
                  <c:v>160</c:v>
                </c:pt>
                <c:pt idx="340">
                  <c:v>125</c:v>
                </c:pt>
                <c:pt idx="341">
                  <c:v>29</c:v>
                </c:pt>
                <c:pt idx="342">
                  <c:v>0</c:v>
                </c:pt>
                <c:pt idx="343">
                  <c:v>108</c:v>
                </c:pt>
                <c:pt idx="344">
                  <c:v>11</c:v>
                </c:pt>
                <c:pt idx="345">
                  <c:v>0</c:v>
                </c:pt>
                <c:pt idx="346">
                  <c:v>62</c:v>
                </c:pt>
                <c:pt idx="347">
                  <c:v>70</c:v>
                </c:pt>
                <c:pt idx="348">
                  <c:v>88</c:v>
                </c:pt>
                <c:pt idx="349">
                  <c:v>19</c:v>
                </c:pt>
                <c:pt idx="350">
                  <c:v>905</c:v>
                </c:pt>
                <c:pt idx="351">
                  <c:v>35</c:v>
                </c:pt>
                <c:pt idx="352">
                  <c:v>59</c:v>
                </c:pt>
                <c:pt idx="353">
                  <c:v>23</c:v>
                </c:pt>
                <c:pt idx="354">
                  <c:v>56</c:v>
                </c:pt>
                <c:pt idx="355">
                  <c:v>27</c:v>
                </c:pt>
                <c:pt idx="356">
                  <c:v>118</c:v>
                </c:pt>
                <c:pt idx="357">
                  <c:v>61</c:v>
                </c:pt>
                <c:pt idx="358">
                  <c:v>88</c:v>
                </c:pt>
                <c:pt idx="359">
                  <c:v>0</c:v>
                </c:pt>
                <c:pt idx="360">
                  <c:v>0</c:v>
                </c:pt>
                <c:pt idx="361">
                  <c:v>0</c:v>
                </c:pt>
                <c:pt idx="362">
                  <c:v>0</c:v>
                </c:pt>
                <c:pt idx="363">
                  <c:v>0</c:v>
                </c:pt>
                <c:pt idx="364">
                  <c:v>172</c:v>
                </c:pt>
              </c:numCache>
            </c:numRef>
          </c:val>
          <c:extLst>
            <c:ext xmlns:c16="http://schemas.microsoft.com/office/drawing/2014/chart" uri="{C3380CC4-5D6E-409C-BE32-E72D297353CC}">
              <c16:uniqueId val="{00000000-DC59-4D88-9DBC-F9FE1A865BB6}"/>
            </c:ext>
          </c:extLst>
        </c:ser>
        <c:dLbls>
          <c:showLegendKey val="0"/>
          <c:showVal val="0"/>
          <c:showCatName val="0"/>
          <c:showSerName val="0"/>
          <c:showPercent val="0"/>
          <c:showBubbleSize val="0"/>
        </c:dLbls>
        <c:gapWidth val="219"/>
        <c:overlap val="-27"/>
        <c:axId val="458824168"/>
        <c:axId val="458824496"/>
      </c:barChart>
      <c:dateAx>
        <c:axId val="45882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4496"/>
        <c:crosses val="autoZero"/>
        <c:auto val="1"/>
        <c:lblOffset val="100"/>
        <c:baseTimeUnit val="days"/>
      </c:dateAx>
      <c:valAx>
        <c:axId val="45882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0.54092646337080597</c:v>
                </c:pt>
                <c:pt idx="1">
                  <c:v>1.57040964463801</c:v>
                </c:pt>
                <c:pt idx="2">
                  <c:v>0.47487070778114099</c:v>
                </c:pt>
                <c:pt idx="3">
                  <c:v>1.59321967495707</c:v>
                </c:pt>
                <c:pt idx="4">
                  <c:v>0.838865605204269</c:v>
                </c:pt>
                <c:pt idx="5">
                  <c:v>0.99912848239499197</c:v>
                </c:pt>
                <c:pt idx="6">
                  <c:v>0.46245176902249402</c:v>
                </c:pt>
              </c:numCache>
            </c:numRef>
          </c:val>
          <c:extLst>
            <c:ext xmlns:c16="http://schemas.microsoft.com/office/drawing/2014/chart" uri="{C3380CC4-5D6E-409C-BE32-E72D297353CC}">
              <c16:uniqueId val="{00000000-6665-4984-A77F-31F6D5EA0C1A}"/>
            </c:ext>
          </c:extLst>
        </c:ser>
        <c:dLbls>
          <c:showLegendKey val="0"/>
          <c:showVal val="0"/>
          <c:showCatName val="0"/>
          <c:showSerName val="0"/>
          <c:showPercent val="0"/>
          <c:showBubbleSize val="0"/>
        </c:dLbls>
        <c:gapWidth val="219"/>
        <c:overlap val="-27"/>
        <c:axId val="458829416"/>
        <c:axId val="458830072"/>
      </c:barChart>
      <c:catAx>
        <c:axId val="45882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30072"/>
        <c:crosses val="autoZero"/>
        <c:auto val="1"/>
        <c:lblAlgn val="ctr"/>
        <c:lblOffset val="100"/>
        <c:noMultiLvlLbl val="0"/>
      </c:catAx>
      <c:valAx>
        <c:axId val="45883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12</c:v>
                </c:pt>
              </c:numCache>
            </c:numRef>
          </c:val>
          <c:extLst>
            <c:ext xmlns:c16="http://schemas.microsoft.com/office/drawing/2014/chart" uri="{C3380CC4-5D6E-409C-BE32-E72D297353CC}">
              <c16:uniqueId val="{00000000-F10D-45AC-95CD-873383008DF8}"/>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11</c:v>
                </c:pt>
              </c:numCache>
            </c:numRef>
          </c:val>
          <c:extLst>
            <c:ext xmlns:c16="http://schemas.microsoft.com/office/drawing/2014/chart" uri="{C3380CC4-5D6E-409C-BE32-E72D297353CC}">
              <c16:uniqueId val="{00000001-F10D-45AC-95CD-873383008DF8}"/>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1</c:v>
                </c:pt>
              </c:numCache>
            </c:numRef>
          </c:val>
          <c:extLst>
            <c:ext xmlns:c16="http://schemas.microsoft.com/office/drawing/2014/chart" uri="{C3380CC4-5D6E-409C-BE32-E72D297353CC}">
              <c16:uniqueId val="{00000002-F10D-45AC-95CD-873383008DF8}"/>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132</c:v>
                </c:pt>
              </c:numCache>
            </c:numRef>
          </c:val>
          <c:extLst>
            <c:ext xmlns:c16="http://schemas.microsoft.com/office/drawing/2014/chart" uri="{C3380CC4-5D6E-409C-BE32-E72D297353CC}">
              <c16:uniqueId val="{00000003-F10D-45AC-95CD-873383008DF8}"/>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26</c:v>
                </c:pt>
              </c:numCache>
            </c:numRef>
          </c:val>
          <c:extLst>
            <c:ext xmlns:c16="http://schemas.microsoft.com/office/drawing/2014/chart" uri="{C3380CC4-5D6E-409C-BE32-E72D297353CC}">
              <c16:uniqueId val="{00000004-F10D-45AC-95CD-873383008DF8}"/>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Allsup’s</c:v>
                </c:pt>
              </c:strCache>
            </c:strRef>
          </c:cat>
          <c:val>
            <c:numRef>
              <c:f>Sheet1!$G$2</c:f>
              <c:numCache>
                <c:formatCode>General</c:formatCode>
                <c:ptCount val="1"/>
                <c:pt idx="0">
                  <c:v>10</c:v>
                </c:pt>
              </c:numCache>
            </c:numRef>
          </c:val>
          <c:extLst>
            <c:ext xmlns:c16="http://schemas.microsoft.com/office/drawing/2014/chart" uri="{C3380CC4-5D6E-409C-BE32-E72D297353CC}">
              <c16:uniqueId val="{00000005-F10D-45AC-95CD-873383008DF8}"/>
            </c:ext>
          </c:extLst>
        </c:ser>
        <c:ser>
          <c:idx val="6"/>
          <c:order val="6"/>
          <c:tx>
            <c:strRef>
              <c:f>Sheet1!$H$1</c:f>
              <c:strCache>
                <c:ptCount val="1"/>
                <c:pt idx="0">
                  <c:v>YouTube Video</c:v>
                </c:pt>
              </c:strCache>
            </c:strRef>
          </c:tx>
          <c:spPr>
            <a:solidFill>
              <a:schemeClr val="accent1">
                <a:lumMod val="60000"/>
              </a:schemeClr>
            </a:solidFill>
            <a:ln>
              <a:noFill/>
            </a:ln>
            <a:effectLst/>
          </c:spPr>
          <c:invertIfNegative val="0"/>
          <c:cat>
            <c:strRef>
              <c:f>Sheet1!$A$2</c:f>
              <c:strCache>
                <c:ptCount val="1"/>
                <c:pt idx="0">
                  <c:v>Allsup’s</c:v>
                </c:pt>
              </c:strCache>
            </c:strRef>
          </c:cat>
          <c:val>
            <c:numRef>
              <c:f>Sheet1!$H$2</c:f>
              <c:numCache>
                <c:formatCode>General</c:formatCode>
                <c:ptCount val="1"/>
                <c:pt idx="0">
                  <c:v>2</c:v>
                </c:pt>
              </c:numCache>
            </c:numRef>
          </c:val>
          <c:extLst>
            <c:ext xmlns:c16="http://schemas.microsoft.com/office/drawing/2014/chart" uri="{C3380CC4-5D6E-409C-BE32-E72D297353CC}">
              <c16:uniqueId val="{00000006-F10D-45AC-95CD-873383008DF8}"/>
            </c:ext>
          </c:extLst>
        </c:ser>
        <c:dLbls>
          <c:showLegendKey val="0"/>
          <c:showVal val="0"/>
          <c:showCatName val="0"/>
          <c:showSerName val="0"/>
          <c:showPercent val="0"/>
          <c:showBubbleSize val="0"/>
        </c:dLbls>
        <c:gapWidth val="150"/>
        <c:overlap val="100"/>
        <c:axId val="458831384"/>
        <c:axId val="458831712"/>
      </c:barChart>
      <c:catAx>
        <c:axId val="45883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31712"/>
        <c:crosses val="autoZero"/>
        <c:auto val="1"/>
        <c:lblAlgn val="ctr"/>
        <c:lblOffset val="100"/>
        <c:noMultiLvlLbl val="0"/>
      </c:catAx>
      <c:valAx>
        <c:axId val="458831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3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Album</c:v>
                </c:pt>
                <c:pt idx="1">
                  <c:v>Link</c:v>
                </c:pt>
                <c:pt idx="2">
                  <c:v>Live Video</c:v>
                </c:pt>
                <c:pt idx="3">
                  <c:v>Photo</c:v>
                </c:pt>
                <c:pt idx="4">
                  <c:v>Status</c:v>
                </c:pt>
                <c:pt idx="5">
                  <c:v>Video</c:v>
                </c:pt>
                <c:pt idx="6">
                  <c:v>YouTube Video</c:v>
                </c:pt>
              </c:strCache>
            </c:strRef>
          </c:cat>
          <c:val>
            <c:numRef>
              <c:f>Sheet1!$B$2:$B$8</c:f>
              <c:numCache>
                <c:formatCode>General</c:formatCode>
                <c:ptCount val="7"/>
                <c:pt idx="0">
                  <c:v>3.6091622716047</c:v>
                </c:pt>
                <c:pt idx="1">
                  <c:v>0.61112243887710704</c:v>
                </c:pt>
                <c:pt idx="2">
                  <c:v>0.68724944030822099</c:v>
                </c:pt>
                <c:pt idx="3">
                  <c:v>0.60263081294271403</c:v>
                </c:pt>
                <c:pt idx="4">
                  <c:v>2.4019109488982102</c:v>
                </c:pt>
                <c:pt idx="5">
                  <c:v>0.21007808406179199</c:v>
                </c:pt>
                <c:pt idx="6">
                  <c:v>5.7861252797960699E-2</c:v>
                </c:pt>
              </c:numCache>
            </c:numRef>
          </c:val>
          <c:extLst>
            <c:ext xmlns:c16="http://schemas.microsoft.com/office/drawing/2014/chart" uri="{C3380CC4-5D6E-409C-BE32-E72D297353CC}">
              <c16:uniqueId val="{00000000-36D2-4241-8A94-987A37F5FF6E}"/>
            </c:ext>
          </c:extLst>
        </c:ser>
        <c:dLbls>
          <c:showLegendKey val="0"/>
          <c:showVal val="0"/>
          <c:showCatName val="0"/>
          <c:showSerName val="0"/>
          <c:showPercent val="0"/>
          <c:showBubbleSize val="0"/>
        </c:dLbls>
        <c:gapWidth val="219"/>
        <c:overlap val="-27"/>
        <c:axId val="458828104"/>
        <c:axId val="458845488"/>
      </c:barChart>
      <c:catAx>
        <c:axId val="45882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45488"/>
        <c:crosses val="autoZero"/>
        <c:auto val="1"/>
        <c:lblAlgn val="ctr"/>
        <c:lblOffset val="100"/>
        <c:noMultiLvlLbl val="0"/>
      </c:catAx>
      <c:valAx>
        <c:axId val="45884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110275</c:v>
                </c:pt>
              </c:numCache>
            </c:numRef>
          </c:val>
          <c:extLst>
            <c:ext xmlns:c16="http://schemas.microsoft.com/office/drawing/2014/chart" uri="{C3380CC4-5D6E-409C-BE32-E72D297353CC}">
              <c16:uniqueId val="{00000000-0AB6-4844-A326-90072BBEA6D7}"/>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4520</c:v>
                </c:pt>
              </c:numCache>
            </c:numRef>
          </c:val>
          <c:extLst>
            <c:ext xmlns:c16="http://schemas.microsoft.com/office/drawing/2014/chart" uri="{C3380CC4-5D6E-409C-BE32-E72D297353CC}">
              <c16:uniqueId val="{00000001-0AB6-4844-A326-90072BBEA6D7}"/>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8078</c:v>
                </c:pt>
              </c:numCache>
            </c:numRef>
          </c:val>
          <c:extLst>
            <c:ext xmlns:c16="http://schemas.microsoft.com/office/drawing/2014/chart" uri="{C3380CC4-5D6E-409C-BE32-E72D297353CC}">
              <c16:uniqueId val="{00000002-0AB6-4844-A326-90072BBEA6D7}"/>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9872</c:v>
                </c:pt>
              </c:numCache>
            </c:numRef>
          </c:val>
          <c:extLst>
            <c:ext xmlns:c16="http://schemas.microsoft.com/office/drawing/2014/chart" uri="{C3380CC4-5D6E-409C-BE32-E72D297353CC}">
              <c16:uniqueId val="{00000003-0AB6-4844-A326-90072BBEA6D7}"/>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45040</c:v>
                </c:pt>
              </c:numCache>
            </c:numRef>
          </c:val>
          <c:extLst>
            <c:ext xmlns:c16="http://schemas.microsoft.com/office/drawing/2014/chart" uri="{C3380CC4-5D6E-409C-BE32-E72D297353CC}">
              <c16:uniqueId val="{00000004-0AB6-4844-A326-90072BBEA6D7}"/>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Allsup’s</c:v>
                </c:pt>
              </c:strCache>
            </c:strRef>
          </c:cat>
          <c:val>
            <c:numRef>
              <c:f>Sheet1!$G$2</c:f>
              <c:numCache>
                <c:formatCode>General</c:formatCode>
                <c:ptCount val="1"/>
                <c:pt idx="0">
                  <c:v>3141</c:v>
                </c:pt>
              </c:numCache>
            </c:numRef>
          </c:val>
          <c:extLst>
            <c:ext xmlns:c16="http://schemas.microsoft.com/office/drawing/2014/chart" uri="{C3380CC4-5D6E-409C-BE32-E72D297353CC}">
              <c16:uniqueId val="{00000005-0AB6-4844-A326-90072BBEA6D7}"/>
            </c:ext>
          </c:extLst>
        </c:ser>
        <c:ser>
          <c:idx val="6"/>
          <c:order val="6"/>
          <c:tx>
            <c:strRef>
              <c:f>Sheet1!$H$1</c:f>
              <c:strCache>
                <c:ptCount val="1"/>
                <c:pt idx="0">
                  <c:v>YouTube Video</c:v>
                </c:pt>
              </c:strCache>
            </c:strRef>
          </c:tx>
          <c:spPr>
            <a:solidFill>
              <a:schemeClr val="accent1">
                <a:lumMod val="60000"/>
              </a:schemeClr>
            </a:solidFill>
            <a:ln>
              <a:noFill/>
            </a:ln>
            <a:effectLst/>
          </c:spPr>
          <c:invertIfNegative val="0"/>
          <c:cat>
            <c:strRef>
              <c:f>Sheet1!$A$2</c:f>
              <c:strCache>
                <c:ptCount val="1"/>
                <c:pt idx="0">
                  <c:v>Allsup’s</c:v>
                </c:pt>
              </c:strCache>
            </c:strRef>
          </c:cat>
          <c:val>
            <c:numRef>
              <c:f>Sheet1!$H$2</c:f>
              <c:numCache>
                <c:formatCode>General</c:formatCode>
                <c:ptCount val="1"/>
                <c:pt idx="0">
                  <c:v>2199</c:v>
                </c:pt>
              </c:numCache>
            </c:numRef>
          </c:val>
          <c:extLst>
            <c:ext xmlns:c16="http://schemas.microsoft.com/office/drawing/2014/chart" uri="{C3380CC4-5D6E-409C-BE32-E72D297353CC}">
              <c16:uniqueId val="{00000006-0AB6-4844-A326-90072BBEA6D7}"/>
            </c:ext>
          </c:extLst>
        </c:ser>
        <c:dLbls>
          <c:showLegendKey val="0"/>
          <c:showVal val="0"/>
          <c:showCatName val="0"/>
          <c:showSerName val="0"/>
          <c:showPercent val="0"/>
          <c:showBubbleSize val="0"/>
        </c:dLbls>
        <c:gapWidth val="219"/>
        <c:overlap val="-27"/>
        <c:axId val="458848112"/>
        <c:axId val="458844832"/>
      </c:barChart>
      <c:catAx>
        <c:axId val="45884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44832"/>
        <c:crosses val="autoZero"/>
        <c:auto val="1"/>
        <c:lblAlgn val="ctr"/>
        <c:lblOffset val="100"/>
        <c:noMultiLvlLbl val="0"/>
      </c:catAx>
      <c:valAx>
        <c:axId val="45884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4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44033</c:v>
                </c:pt>
              </c:numCache>
            </c:numRef>
          </c:val>
          <c:extLst>
            <c:ext xmlns:c16="http://schemas.microsoft.com/office/drawing/2014/chart" uri="{C3380CC4-5D6E-409C-BE32-E72D297353CC}">
              <c16:uniqueId val="{00000000-F472-46AB-A863-2458C374A956}"/>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27799</c:v>
                </c:pt>
              </c:numCache>
            </c:numRef>
          </c:val>
          <c:extLst>
            <c:ext xmlns:c16="http://schemas.microsoft.com/office/drawing/2014/chart" uri="{C3380CC4-5D6E-409C-BE32-E72D297353CC}">
              <c16:uniqueId val="{00000001-F472-46AB-A863-2458C374A956}"/>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117699</c:v>
                </c:pt>
              </c:numCache>
            </c:numRef>
          </c:val>
          <c:extLst>
            <c:ext xmlns:c16="http://schemas.microsoft.com/office/drawing/2014/chart" uri="{C3380CC4-5D6E-409C-BE32-E72D297353CC}">
              <c16:uniqueId val="{00000002-F472-46AB-A863-2458C374A956}"/>
            </c:ext>
          </c:extLst>
        </c:ser>
        <c:dLbls>
          <c:showLegendKey val="0"/>
          <c:showVal val="0"/>
          <c:showCatName val="0"/>
          <c:showSerName val="0"/>
          <c:showPercent val="0"/>
          <c:showBubbleSize val="0"/>
        </c:dLbls>
        <c:gapWidth val="219"/>
        <c:overlap val="-27"/>
        <c:axId val="458845816"/>
        <c:axId val="458844504"/>
      </c:barChart>
      <c:catAx>
        <c:axId val="45884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44504"/>
        <c:crosses val="autoZero"/>
        <c:auto val="1"/>
        <c:lblAlgn val="ctr"/>
        <c:lblOffset val="100"/>
        <c:noMultiLvlLbl val="0"/>
      </c:catAx>
      <c:valAx>
        <c:axId val="45884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4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4</c:v>
                </c:pt>
                <c:pt idx="1">
                  <c:v>1</c:v>
                </c:pt>
                <c:pt idx="2">
                  <c:v>1</c:v>
                </c:pt>
                <c:pt idx="3">
                  <c:v>5</c:v>
                </c:pt>
                <c:pt idx="4">
                  <c:v>3</c:v>
                </c:pt>
                <c:pt idx="5">
                  <c:v>1</c:v>
                </c:pt>
                <c:pt idx="6">
                  <c:v>5</c:v>
                </c:pt>
                <c:pt idx="7">
                  <c:v>1</c:v>
                </c:pt>
                <c:pt idx="8">
                  <c:v>9</c:v>
                </c:pt>
                <c:pt idx="9">
                  <c:v>1</c:v>
                </c:pt>
                <c:pt idx="10">
                  <c:v>2</c:v>
                </c:pt>
                <c:pt idx="11">
                  <c:v>9</c:v>
                </c:pt>
                <c:pt idx="12">
                  <c:v>5</c:v>
                </c:pt>
                <c:pt idx="13">
                  <c:v>2</c:v>
                </c:pt>
                <c:pt idx="14">
                  <c:v>3</c:v>
                </c:pt>
                <c:pt idx="15">
                  <c:v>18</c:v>
                </c:pt>
                <c:pt idx="16">
                  <c:v>29</c:v>
                </c:pt>
                <c:pt idx="17">
                  <c:v>21</c:v>
                </c:pt>
                <c:pt idx="18">
                  <c:v>14</c:v>
                </c:pt>
                <c:pt idx="19">
                  <c:v>4</c:v>
                </c:pt>
                <c:pt idx="20">
                  <c:v>7</c:v>
                </c:pt>
                <c:pt idx="21">
                  <c:v>8</c:v>
                </c:pt>
                <c:pt idx="22">
                  <c:v>11</c:v>
                </c:pt>
                <c:pt idx="23">
                  <c:v>2</c:v>
                </c:pt>
                <c:pt idx="24">
                  <c:v>3</c:v>
                </c:pt>
                <c:pt idx="25">
                  <c:v>1</c:v>
                </c:pt>
                <c:pt idx="26">
                  <c:v>0</c:v>
                </c:pt>
                <c:pt idx="27">
                  <c:v>1</c:v>
                </c:pt>
                <c:pt idx="28">
                  <c:v>4</c:v>
                </c:pt>
                <c:pt idx="29">
                  <c:v>0</c:v>
                </c:pt>
                <c:pt idx="30">
                  <c:v>3</c:v>
                </c:pt>
                <c:pt idx="31">
                  <c:v>7</c:v>
                </c:pt>
                <c:pt idx="32">
                  <c:v>479</c:v>
                </c:pt>
                <c:pt idx="33">
                  <c:v>247</c:v>
                </c:pt>
                <c:pt idx="34">
                  <c:v>48</c:v>
                </c:pt>
                <c:pt idx="35">
                  <c:v>29</c:v>
                </c:pt>
                <c:pt idx="36">
                  <c:v>58</c:v>
                </c:pt>
                <c:pt idx="37">
                  <c:v>21</c:v>
                </c:pt>
                <c:pt idx="38">
                  <c:v>18</c:v>
                </c:pt>
                <c:pt idx="39">
                  <c:v>11</c:v>
                </c:pt>
                <c:pt idx="40">
                  <c:v>30</c:v>
                </c:pt>
                <c:pt idx="41">
                  <c:v>23</c:v>
                </c:pt>
                <c:pt idx="42">
                  <c:v>15</c:v>
                </c:pt>
                <c:pt idx="43">
                  <c:v>9</c:v>
                </c:pt>
                <c:pt idx="44">
                  <c:v>11</c:v>
                </c:pt>
                <c:pt idx="45">
                  <c:v>5</c:v>
                </c:pt>
                <c:pt idx="46">
                  <c:v>29</c:v>
                </c:pt>
                <c:pt idx="47">
                  <c:v>17</c:v>
                </c:pt>
                <c:pt idx="48">
                  <c:v>11</c:v>
                </c:pt>
                <c:pt idx="49">
                  <c:v>7</c:v>
                </c:pt>
                <c:pt idx="50">
                  <c:v>14</c:v>
                </c:pt>
                <c:pt idx="51">
                  <c:v>9</c:v>
                </c:pt>
                <c:pt idx="52">
                  <c:v>1</c:v>
                </c:pt>
                <c:pt idx="53">
                  <c:v>434</c:v>
                </c:pt>
                <c:pt idx="54">
                  <c:v>257</c:v>
                </c:pt>
                <c:pt idx="55">
                  <c:v>91</c:v>
                </c:pt>
                <c:pt idx="56">
                  <c:v>70</c:v>
                </c:pt>
                <c:pt idx="57">
                  <c:v>51</c:v>
                </c:pt>
                <c:pt idx="58">
                  <c:v>30</c:v>
                </c:pt>
                <c:pt idx="59">
                  <c:v>38</c:v>
                </c:pt>
                <c:pt idx="60">
                  <c:v>47</c:v>
                </c:pt>
                <c:pt idx="61">
                  <c:v>32</c:v>
                </c:pt>
                <c:pt idx="62">
                  <c:v>28</c:v>
                </c:pt>
                <c:pt idx="63">
                  <c:v>11</c:v>
                </c:pt>
                <c:pt idx="64">
                  <c:v>9</c:v>
                </c:pt>
                <c:pt idx="65">
                  <c:v>13</c:v>
                </c:pt>
                <c:pt idx="66">
                  <c:v>19</c:v>
                </c:pt>
                <c:pt idx="67">
                  <c:v>19</c:v>
                </c:pt>
                <c:pt idx="68">
                  <c:v>4</c:v>
                </c:pt>
                <c:pt idx="69">
                  <c:v>5</c:v>
                </c:pt>
                <c:pt idx="70">
                  <c:v>5</c:v>
                </c:pt>
                <c:pt idx="71">
                  <c:v>9</c:v>
                </c:pt>
                <c:pt idx="72">
                  <c:v>4</c:v>
                </c:pt>
                <c:pt idx="73">
                  <c:v>8</c:v>
                </c:pt>
                <c:pt idx="74">
                  <c:v>13</c:v>
                </c:pt>
                <c:pt idx="75">
                  <c:v>4</c:v>
                </c:pt>
                <c:pt idx="76">
                  <c:v>5</c:v>
                </c:pt>
                <c:pt idx="77">
                  <c:v>10</c:v>
                </c:pt>
                <c:pt idx="78">
                  <c:v>324</c:v>
                </c:pt>
                <c:pt idx="79">
                  <c:v>267</c:v>
                </c:pt>
                <c:pt idx="80">
                  <c:v>190</c:v>
                </c:pt>
                <c:pt idx="81">
                  <c:v>133</c:v>
                </c:pt>
                <c:pt idx="82">
                  <c:v>98</c:v>
                </c:pt>
                <c:pt idx="83">
                  <c:v>108</c:v>
                </c:pt>
                <c:pt idx="84">
                  <c:v>96</c:v>
                </c:pt>
                <c:pt idx="85">
                  <c:v>77</c:v>
                </c:pt>
                <c:pt idx="86">
                  <c:v>42</c:v>
                </c:pt>
                <c:pt idx="87">
                  <c:v>56</c:v>
                </c:pt>
                <c:pt idx="88">
                  <c:v>26</c:v>
                </c:pt>
                <c:pt idx="89">
                  <c:v>18</c:v>
                </c:pt>
                <c:pt idx="90">
                  <c:v>205</c:v>
                </c:pt>
                <c:pt idx="91">
                  <c:v>57</c:v>
                </c:pt>
                <c:pt idx="92">
                  <c:v>42</c:v>
                </c:pt>
                <c:pt idx="93">
                  <c:v>23</c:v>
                </c:pt>
                <c:pt idx="94">
                  <c:v>20</c:v>
                </c:pt>
                <c:pt idx="95">
                  <c:v>22</c:v>
                </c:pt>
                <c:pt idx="96">
                  <c:v>35</c:v>
                </c:pt>
                <c:pt idx="97">
                  <c:v>20</c:v>
                </c:pt>
                <c:pt idx="98">
                  <c:v>14</c:v>
                </c:pt>
                <c:pt idx="99">
                  <c:v>4</c:v>
                </c:pt>
                <c:pt idx="100">
                  <c:v>4</c:v>
                </c:pt>
                <c:pt idx="101">
                  <c:v>26</c:v>
                </c:pt>
                <c:pt idx="102">
                  <c:v>4</c:v>
                </c:pt>
                <c:pt idx="103">
                  <c:v>6</c:v>
                </c:pt>
                <c:pt idx="104">
                  <c:v>40</c:v>
                </c:pt>
                <c:pt idx="105">
                  <c:v>41</c:v>
                </c:pt>
                <c:pt idx="106">
                  <c:v>34</c:v>
                </c:pt>
                <c:pt idx="107">
                  <c:v>314</c:v>
                </c:pt>
                <c:pt idx="108">
                  <c:v>257</c:v>
                </c:pt>
                <c:pt idx="109">
                  <c:v>36</c:v>
                </c:pt>
                <c:pt idx="110">
                  <c:v>33</c:v>
                </c:pt>
                <c:pt idx="111">
                  <c:v>31</c:v>
                </c:pt>
                <c:pt idx="112">
                  <c:v>15</c:v>
                </c:pt>
                <c:pt idx="113">
                  <c:v>17</c:v>
                </c:pt>
                <c:pt idx="114">
                  <c:v>9</c:v>
                </c:pt>
                <c:pt idx="115">
                  <c:v>14</c:v>
                </c:pt>
                <c:pt idx="116">
                  <c:v>20</c:v>
                </c:pt>
                <c:pt idx="117">
                  <c:v>10</c:v>
                </c:pt>
                <c:pt idx="118">
                  <c:v>5</c:v>
                </c:pt>
                <c:pt idx="119">
                  <c:v>9</c:v>
                </c:pt>
                <c:pt idx="120">
                  <c:v>17</c:v>
                </c:pt>
                <c:pt idx="121">
                  <c:v>17</c:v>
                </c:pt>
                <c:pt idx="122">
                  <c:v>18</c:v>
                </c:pt>
                <c:pt idx="123">
                  <c:v>15</c:v>
                </c:pt>
                <c:pt idx="124">
                  <c:v>7</c:v>
                </c:pt>
                <c:pt idx="125">
                  <c:v>17</c:v>
                </c:pt>
                <c:pt idx="126">
                  <c:v>11</c:v>
                </c:pt>
                <c:pt idx="127">
                  <c:v>8</c:v>
                </c:pt>
                <c:pt idx="128">
                  <c:v>9</c:v>
                </c:pt>
                <c:pt idx="129">
                  <c:v>4</c:v>
                </c:pt>
                <c:pt idx="130">
                  <c:v>14</c:v>
                </c:pt>
                <c:pt idx="131">
                  <c:v>13</c:v>
                </c:pt>
                <c:pt idx="132">
                  <c:v>5</c:v>
                </c:pt>
                <c:pt idx="133">
                  <c:v>4</c:v>
                </c:pt>
                <c:pt idx="134">
                  <c:v>6</c:v>
                </c:pt>
                <c:pt idx="135">
                  <c:v>6</c:v>
                </c:pt>
                <c:pt idx="136">
                  <c:v>9</c:v>
                </c:pt>
                <c:pt idx="137">
                  <c:v>7</c:v>
                </c:pt>
                <c:pt idx="138">
                  <c:v>6</c:v>
                </c:pt>
                <c:pt idx="139">
                  <c:v>5</c:v>
                </c:pt>
                <c:pt idx="140">
                  <c:v>1</c:v>
                </c:pt>
                <c:pt idx="141">
                  <c:v>3</c:v>
                </c:pt>
                <c:pt idx="142">
                  <c:v>9</c:v>
                </c:pt>
                <c:pt idx="143">
                  <c:v>10</c:v>
                </c:pt>
                <c:pt idx="144">
                  <c:v>5</c:v>
                </c:pt>
                <c:pt idx="145">
                  <c:v>4</c:v>
                </c:pt>
                <c:pt idx="146">
                  <c:v>1</c:v>
                </c:pt>
                <c:pt idx="147">
                  <c:v>5</c:v>
                </c:pt>
                <c:pt idx="148">
                  <c:v>1</c:v>
                </c:pt>
                <c:pt idx="149">
                  <c:v>3</c:v>
                </c:pt>
                <c:pt idx="150">
                  <c:v>2</c:v>
                </c:pt>
                <c:pt idx="151">
                  <c:v>4</c:v>
                </c:pt>
                <c:pt idx="152">
                  <c:v>16</c:v>
                </c:pt>
                <c:pt idx="153">
                  <c:v>6</c:v>
                </c:pt>
                <c:pt idx="154">
                  <c:v>9</c:v>
                </c:pt>
                <c:pt idx="155">
                  <c:v>7</c:v>
                </c:pt>
                <c:pt idx="156">
                  <c:v>2</c:v>
                </c:pt>
                <c:pt idx="157">
                  <c:v>4</c:v>
                </c:pt>
                <c:pt idx="158">
                  <c:v>3</c:v>
                </c:pt>
                <c:pt idx="159">
                  <c:v>2</c:v>
                </c:pt>
                <c:pt idx="160">
                  <c:v>3</c:v>
                </c:pt>
                <c:pt idx="161">
                  <c:v>4</c:v>
                </c:pt>
                <c:pt idx="162">
                  <c:v>8</c:v>
                </c:pt>
                <c:pt idx="163">
                  <c:v>3249</c:v>
                </c:pt>
                <c:pt idx="164">
                  <c:v>977</c:v>
                </c:pt>
                <c:pt idx="165">
                  <c:v>247</c:v>
                </c:pt>
                <c:pt idx="166">
                  <c:v>213</c:v>
                </c:pt>
                <c:pt idx="167">
                  <c:v>122</c:v>
                </c:pt>
                <c:pt idx="168">
                  <c:v>53</c:v>
                </c:pt>
                <c:pt idx="169">
                  <c:v>14</c:v>
                </c:pt>
                <c:pt idx="170">
                  <c:v>18</c:v>
                </c:pt>
                <c:pt idx="171">
                  <c:v>15</c:v>
                </c:pt>
                <c:pt idx="172">
                  <c:v>4</c:v>
                </c:pt>
                <c:pt idx="173">
                  <c:v>6</c:v>
                </c:pt>
                <c:pt idx="174">
                  <c:v>6</c:v>
                </c:pt>
                <c:pt idx="175">
                  <c:v>8</c:v>
                </c:pt>
                <c:pt idx="176">
                  <c:v>6</c:v>
                </c:pt>
                <c:pt idx="177">
                  <c:v>10</c:v>
                </c:pt>
                <c:pt idx="178">
                  <c:v>8</c:v>
                </c:pt>
                <c:pt idx="179">
                  <c:v>17</c:v>
                </c:pt>
                <c:pt idx="180">
                  <c:v>14</c:v>
                </c:pt>
                <c:pt idx="181">
                  <c:v>5</c:v>
                </c:pt>
                <c:pt idx="182">
                  <c:v>9</c:v>
                </c:pt>
                <c:pt idx="183">
                  <c:v>30</c:v>
                </c:pt>
                <c:pt idx="184">
                  <c:v>374</c:v>
                </c:pt>
                <c:pt idx="185">
                  <c:v>168</c:v>
                </c:pt>
                <c:pt idx="186">
                  <c:v>185</c:v>
                </c:pt>
                <c:pt idx="187">
                  <c:v>73</c:v>
                </c:pt>
                <c:pt idx="188">
                  <c:v>24</c:v>
                </c:pt>
                <c:pt idx="189">
                  <c:v>31</c:v>
                </c:pt>
                <c:pt idx="190">
                  <c:v>40</c:v>
                </c:pt>
                <c:pt idx="191">
                  <c:v>15</c:v>
                </c:pt>
                <c:pt idx="192">
                  <c:v>20</c:v>
                </c:pt>
                <c:pt idx="193">
                  <c:v>16</c:v>
                </c:pt>
                <c:pt idx="194">
                  <c:v>10</c:v>
                </c:pt>
                <c:pt idx="195">
                  <c:v>497</c:v>
                </c:pt>
                <c:pt idx="196">
                  <c:v>617</c:v>
                </c:pt>
                <c:pt idx="197">
                  <c:v>149</c:v>
                </c:pt>
                <c:pt idx="198">
                  <c:v>138</c:v>
                </c:pt>
                <c:pt idx="199">
                  <c:v>87</c:v>
                </c:pt>
                <c:pt idx="200">
                  <c:v>24</c:v>
                </c:pt>
                <c:pt idx="201">
                  <c:v>12</c:v>
                </c:pt>
                <c:pt idx="202">
                  <c:v>25</c:v>
                </c:pt>
                <c:pt idx="203">
                  <c:v>13</c:v>
                </c:pt>
                <c:pt idx="204">
                  <c:v>18</c:v>
                </c:pt>
                <c:pt idx="205">
                  <c:v>10</c:v>
                </c:pt>
                <c:pt idx="206">
                  <c:v>13</c:v>
                </c:pt>
                <c:pt idx="207">
                  <c:v>9</c:v>
                </c:pt>
                <c:pt idx="208">
                  <c:v>22</c:v>
                </c:pt>
                <c:pt idx="209">
                  <c:v>18</c:v>
                </c:pt>
                <c:pt idx="210">
                  <c:v>13</c:v>
                </c:pt>
                <c:pt idx="211">
                  <c:v>11</c:v>
                </c:pt>
                <c:pt idx="212">
                  <c:v>14</c:v>
                </c:pt>
                <c:pt idx="213">
                  <c:v>10</c:v>
                </c:pt>
                <c:pt idx="214">
                  <c:v>11</c:v>
                </c:pt>
                <c:pt idx="215">
                  <c:v>8</c:v>
                </c:pt>
                <c:pt idx="216">
                  <c:v>15</c:v>
                </c:pt>
                <c:pt idx="217">
                  <c:v>10</c:v>
                </c:pt>
                <c:pt idx="218">
                  <c:v>3</c:v>
                </c:pt>
                <c:pt idx="219">
                  <c:v>8</c:v>
                </c:pt>
                <c:pt idx="220">
                  <c:v>2</c:v>
                </c:pt>
                <c:pt idx="221">
                  <c:v>0</c:v>
                </c:pt>
                <c:pt idx="222">
                  <c:v>20</c:v>
                </c:pt>
                <c:pt idx="223">
                  <c:v>8</c:v>
                </c:pt>
                <c:pt idx="224">
                  <c:v>7</c:v>
                </c:pt>
                <c:pt idx="225">
                  <c:v>9</c:v>
                </c:pt>
                <c:pt idx="226">
                  <c:v>14</c:v>
                </c:pt>
                <c:pt idx="227">
                  <c:v>5</c:v>
                </c:pt>
                <c:pt idx="228">
                  <c:v>4</c:v>
                </c:pt>
                <c:pt idx="229">
                  <c:v>9</c:v>
                </c:pt>
                <c:pt idx="230">
                  <c:v>8</c:v>
                </c:pt>
                <c:pt idx="231">
                  <c:v>12</c:v>
                </c:pt>
                <c:pt idx="232">
                  <c:v>12</c:v>
                </c:pt>
                <c:pt idx="233">
                  <c:v>11</c:v>
                </c:pt>
                <c:pt idx="234">
                  <c:v>4</c:v>
                </c:pt>
                <c:pt idx="235">
                  <c:v>9</c:v>
                </c:pt>
                <c:pt idx="236">
                  <c:v>2</c:v>
                </c:pt>
                <c:pt idx="237">
                  <c:v>6</c:v>
                </c:pt>
                <c:pt idx="238">
                  <c:v>9</c:v>
                </c:pt>
                <c:pt idx="239">
                  <c:v>8</c:v>
                </c:pt>
                <c:pt idx="240">
                  <c:v>5</c:v>
                </c:pt>
                <c:pt idx="241">
                  <c:v>8</c:v>
                </c:pt>
                <c:pt idx="242">
                  <c:v>12</c:v>
                </c:pt>
                <c:pt idx="243">
                  <c:v>7</c:v>
                </c:pt>
                <c:pt idx="244">
                  <c:v>7</c:v>
                </c:pt>
                <c:pt idx="245">
                  <c:v>5</c:v>
                </c:pt>
                <c:pt idx="246">
                  <c:v>4</c:v>
                </c:pt>
                <c:pt idx="247">
                  <c:v>6</c:v>
                </c:pt>
                <c:pt idx="248">
                  <c:v>8</c:v>
                </c:pt>
                <c:pt idx="249">
                  <c:v>10</c:v>
                </c:pt>
                <c:pt idx="250">
                  <c:v>4</c:v>
                </c:pt>
                <c:pt idx="251">
                  <c:v>0</c:v>
                </c:pt>
                <c:pt idx="252">
                  <c:v>1</c:v>
                </c:pt>
                <c:pt idx="253">
                  <c:v>5</c:v>
                </c:pt>
                <c:pt idx="254">
                  <c:v>0</c:v>
                </c:pt>
                <c:pt idx="255">
                  <c:v>228</c:v>
                </c:pt>
                <c:pt idx="256">
                  <c:v>45</c:v>
                </c:pt>
                <c:pt idx="257">
                  <c:v>21</c:v>
                </c:pt>
                <c:pt idx="258">
                  <c:v>17</c:v>
                </c:pt>
                <c:pt idx="259">
                  <c:v>19</c:v>
                </c:pt>
                <c:pt idx="260">
                  <c:v>12</c:v>
                </c:pt>
                <c:pt idx="261">
                  <c:v>19</c:v>
                </c:pt>
                <c:pt idx="262">
                  <c:v>5</c:v>
                </c:pt>
                <c:pt idx="263">
                  <c:v>0</c:v>
                </c:pt>
                <c:pt idx="264">
                  <c:v>1</c:v>
                </c:pt>
                <c:pt idx="265">
                  <c:v>6</c:v>
                </c:pt>
                <c:pt idx="266">
                  <c:v>2</c:v>
                </c:pt>
                <c:pt idx="267">
                  <c:v>3</c:v>
                </c:pt>
                <c:pt idx="268">
                  <c:v>4</c:v>
                </c:pt>
                <c:pt idx="269">
                  <c:v>4</c:v>
                </c:pt>
                <c:pt idx="270">
                  <c:v>5</c:v>
                </c:pt>
                <c:pt idx="271">
                  <c:v>5</c:v>
                </c:pt>
                <c:pt idx="272">
                  <c:v>3</c:v>
                </c:pt>
                <c:pt idx="273">
                  <c:v>3</c:v>
                </c:pt>
                <c:pt idx="274">
                  <c:v>1</c:v>
                </c:pt>
                <c:pt idx="275">
                  <c:v>2</c:v>
                </c:pt>
                <c:pt idx="276">
                  <c:v>1</c:v>
                </c:pt>
                <c:pt idx="277">
                  <c:v>2</c:v>
                </c:pt>
                <c:pt idx="278">
                  <c:v>4</c:v>
                </c:pt>
                <c:pt idx="279">
                  <c:v>4</c:v>
                </c:pt>
                <c:pt idx="280">
                  <c:v>4</c:v>
                </c:pt>
                <c:pt idx="281">
                  <c:v>2</c:v>
                </c:pt>
                <c:pt idx="282">
                  <c:v>1</c:v>
                </c:pt>
                <c:pt idx="283">
                  <c:v>1</c:v>
                </c:pt>
                <c:pt idx="284">
                  <c:v>0</c:v>
                </c:pt>
                <c:pt idx="285">
                  <c:v>1</c:v>
                </c:pt>
                <c:pt idx="286">
                  <c:v>4</c:v>
                </c:pt>
                <c:pt idx="287">
                  <c:v>5</c:v>
                </c:pt>
                <c:pt idx="288">
                  <c:v>2</c:v>
                </c:pt>
                <c:pt idx="289">
                  <c:v>3</c:v>
                </c:pt>
                <c:pt idx="290">
                  <c:v>1</c:v>
                </c:pt>
                <c:pt idx="291">
                  <c:v>0</c:v>
                </c:pt>
                <c:pt idx="292">
                  <c:v>3</c:v>
                </c:pt>
                <c:pt idx="293">
                  <c:v>0</c:v>
                </c:pt>
                <c:pt idx="294">
                  <c:v>1</c:v>
                </c:pt>
                <c:pt idx="295">
                  <c:v>1</c:v>
                </c:pt>
                <c:pt idx="296">
                  <c:v>2</c:v>
                </c:pt>
                <c:pt idx="297">
                  <c:v>1</c:v>
                </c:pt>
                <c:pt idx="298">
                  <c:v>1</c:v>
                </c:pt>
                <c:pt idx="299">
                  <c:v>3</c:v>
                </c:pt>
                <c:pt idx="300">
                  <c:v>0</c:v>
                </c:pt>
                <c:pt idx="301">
                  <c:v>1</c:v>
                </c:pt>
                <c:pt idx="302">
                  <c:v>0</c:v>
                </c:pt>
                <c:pt idx="303">
                  <c:v>125</c:v>
                </c:pt>
                <c:pt idx="304">
                  <c:v>65</c:v>
                </c:pt>
                <c:pt idx="305">
                  <c:v>17</c:v>
                </c:pt>
                <c:pt idx="306">
                  <c:v>9</c:v>
                </c:pt>
                <c:pt idx="307">
                  <c:v>193</c:v>
                </c:pt>
                <c:pt idx="308">
                  <c:v>223</c:v>
                </c:pt>
                <c:pt idx="309">
                  <c:v>52</c:v>
                </c:pt>
                <c:pt idx="310">
                  <c:v>44</c:v>
                </c:pt>
                <c:pt idx="311">
                  <c:v>14</c:v>
                </c:pt>
                <c:pt idx="312">
                  <c:v>10</c:v>
                </c:pt>
                <c:pt idx="313">
                  <c:v>10</c:v>
                </c:pt>
                <c:pt idx="314">
                  <c:v>9</c:v>
                </c:pt>
                <c:pt idx="315">
                  <c:v>7</c:v>
                </c:pt>
                <c:pt idx="316">
                  <c:v>5</c:v>
                </c:pt>
                <c:pt idx="317">
                  <c:v>4</c:v>
                </c:pt>
                <c:pt idx="318">
                  <c:v>6</c:v>
                </c:pt>
                <c:pt idx="319">
                  <c:v>6</c:v>
                </c:pt>
                <c:pt idx="320">
                  <c:v>122</c:v>
                </c:pt>
                <c:pt idx="321">
                  <c:v>111</c:v>
                </c:pt>
                <c:pt idx="322">
                  <c:v>27</c:v>
                </c:pt>
                <c:pt idx="323">
                  <c:v>25</c:v>
                </c:pt>
                <c:pt idx="324">
                  <c:v>11</c:v>
                </c:pt>
                <c:pt idx="325">
                  <c:v>36</c:v>
                </c:pt>
                <c:pt idx="326">
                  <c:v>14</c:v>
                </c:pt>
                <c:pt idx="327">
                  <c:v>9</c:v>
                </c:pt>
                <c:pt idx="328">
                  <c:v>5</c:v>
                </c:pt>
                <c:pt idx="329">
                  <c:v>4</c:v>
                </c:pt>
                <c:pt idx="330">
                  <c:v>0</c:v>
                </c:pt>
                <c:pt idx="331">
                  <c:v>3</c:v>
                </c:pt>
                <c:pt idx="332">
                  <c:v>5</c:v>
                </c:pt>
                <c:pt idx="333">
                  <c:v>2</c:v>
                </c:pt>
                <c:pt idx="334">
                  <c:v>2</c:v>
                </c:pt>
                <c:pt idx="335">
                  <c:v>4</c:v>
                </c:pt>
                <c:pt idx="336">
                  <c:v>3</c:v>
                </c:pt>
                <c:pt idx="337">
                  <c:v>1</c:v>
                </c:pt>
                <c:pt idx="338">
                  <c:v>2</c:v>
                </c:pt>
                <c:pt idx="339">
                  <c:v>13</c:v>
                </c:pt>
                <c:pt idx="340">
                  <c:v>6</c:v>
                </c:pt>
                <c:pt idx="341">
                  <c:v>137</c:v>
                </c:pt>
                <c:pt idx="342">
                  <c:v>132</c:v>
                </c:pt>
                <c:pt idx="343">
                  <c:v>38</c:v>
                </c:pt>
                <c:pt idx="344">
                  <c:v>21</c:v>
                </c:pt>
                <c:pt idx="345">
                  <c:v>8</c:v>
                </c:pt>
                <c:pt idx="346">
                  <c:v>18</c:v>
                </c:pt>
                <c:pt idx="347">
                  <c:v>4</c:v>
                </c:pt>
                <c:pt idx="348">
                  <c:v>9</c:v>
                </c:pt>
                <c:pt idx="349">
                  <c:v>6</c:v>
                </c:pt>
                <c:pt idx="350">
                  <c:v>8</c:v>
                </c:pt>
                <c:pt idx="351">
                  <c:v>9</c:v>
                </c:pt>
                <c:pt idx="352">
                  <c:v>11</c:v>
                </c:pt>
                <c:pt idx="353">
                  <c:v>10</c:v>
                </c:pt>
                <c:pt idx="354">
                  <c:v>2</c:v>
                </c:pt>
                <c:pt idx="355">
                  <c:v>5</c:v>
                </c:pt>
                <c:pt idx="356">
                  <c:v>4</c:v>
                </c:pt>
                <c:pt idx="357">
                  <c:v>8</c:v>
                </c:pt>
                <c:pt idx="358">
                  <c:v>2</c:v>
                </c:pt>
                <c:pt idx="359">
                  <c:v>4</c:v>
                </c:pt>
                <c:pt idx="360">
                  <c:v>11</c:v>
                </c:pt>
                <c:pt idx="361">
                  <c:v>2</c:v>
                </c:pt>
                <c:pt idx="362">
                  <c:v>1</c:v>
                </c:pt>
                <c:pt idx="363">
                  <c:v>2</c:v>
                </c:pt>
                <c:pt idx="364">
                  <c:v>1</c:v>
                </c:pt>
              </c:numCache>
            </c:numRef>
          </c:val>
          <c:extLst>
            <c:ext xmlns:c16="http://schemas.microsoft.com/office/drawing/2014/chart" uri="{C3380CC4-5D6E-409C-BE32-E72D297353CC}">
              <c16:uniqueId val="{00000000-5C4C-42A5-96B6-E98CD38D8C13}"/>
            </c:ext>
          </c:extLst>
        </c:ser>
        <c:dLbls>
          <c:showLegendKey val="0"/>
          <c:showVal val="0"/>
          <c:showCatName val="0"/>
          <c:showSerName val="0"/>
          <c:showPercent val="0"/>
          <c:showBubbleSize val="0"/>
        </c:dLbls>
        <c:gapWidth val="219"/>
        <c:overlap val="-27"/>
        <c:axId val="458838928"/>
        <c:axId val="458839256"/>
      </c:barChart>
      <c:dateAx>
        <c:axId val="45883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39256"/>
        <c:crosses val="autoZero"/>
        <c:auto val="1"/>
        <c:lblOffset val="100"/>
        <c:baseTimeUnit val="days"/>
      </c:dateAx>
      <c:valAx>
        <c:axId val="45883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3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2888366</c:v>
                </c:pt>
              </c:numCache>
            </c:numRef>
          </c:val>
          <c:extLst>
            <c:ext xmlns:c16="http://schemas.microsoft.com/office/drawing/2014/chart" uri="{C3380CC4-5D6E-409C-BE32-E72D297353CC}">
              <c16:uniqueId val="{00000000-1673-4D73-9769-A25DFC2213C5}"/>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3007030</c:v>
                </c:pt>
              </c:numCache>
            </c:numRef>
          </c:val>
          <c:extLst>
            <c:ext xmlns:c16="http://schemas.microsoft.com/office/drawing/2014/chart" uri="{C3380CC4-5D6E-409C-BE32-E72D297353CC}">
              <c16:uniqueId val="{00000001-1673-4D73-9769-A25DFC2213C5}"/>
            </c:ext>
          </c:extLst>
        </c:ser>
        <c:dLbls>
          <c:showLegendKey val="0"/>
          <c:showVal val="0"/>
          <c:showCatName val="0"/>
          <c:showSerName val="0"/>
          <c:showPercent val="0"/>
          <c:showBubbleSize val="0"/>
        </c:dLbls>
        <c:gapWidth val="150"/>
        <c:overlap val="100"/>
        <c:axId val="458853360"/>
        <c:axId val="458854344"/>
      </c:barChart>
      <c:catAx>
        <c:axId val="45885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54344"/>
        <c:crosses val="autoZero"/>
        <c:auto val="1"/>
        <c:lblAlgn val="ctr"/>
        <c:lblOffset val="100"/>
        <c:noMultiLvlLbl val="0"/>
      </c:catAx>
      <c:valAx>
        <c:axId val="458854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5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46</c:v>
                </c:pt>
                <c:pt idx="1">
                  <c:v>87</c:v>
                </c:pt>
                <c:pt idx="2">
                  <c:v>78</c:v>
                </c:pt>
                <c:pt idx="3">
                  <c:v>73</c:v>
                </c:pt>
                <c:pt idx="4">
                  <c:v>121</c:v>
                </c:pt>
                <c:pt idx="5">
                  <c:v>91</c:v>
                </c:pt>
                <c:pt idx="6">
                  <c:v>89</c:v>
                </c:pt>
                <c:pt idx="7">
                  <c:v>91</c:v>
                </c:pt>
                <c:pt idx="8">
                  <c:v>80</c:v>
                </c:pt>
                <c:pt idx="9">
                  <c:v>93</c:v>
                </c:pt>
                <c:pt idx="10">
                  <c:v>75</c:v>
                </c:pt>
                <c:pt idx="11">
                  <c:v>137</c:v>
                </c:pt>
                <c:pt idx="12">
                  <c:v>119</c:v>
                </c:pt>
                <c:pt idx="13">
                  <c:v>97</c:v>
                </c:pt>
                <c:pt idx="14">
                  <c:v>93</c:v>
                </c:pt>
                <c:pt idx="15">
                  <c:v>208</c:v>
                </c:pt>
                <c:pt idx="16">
                  <c:v>548</c:v>
                </c:pt>
                <c:pt idx="17">
                  <c:v>379</c:v>
                </c:pt>
                <c:pt idx="18">
                  <c:v>233</c:v>
                </c:pt>
                <c:pt idx="19">
                  <c:v>164</c:v>
                </c:pt>
                <c:pt idx="20">
                  <c:v>265</c:v>
                </c:pt>
                <c:pt idx="21">
                  <c:v>239</c:v>
                </c:pt>
                <c:pt idx="22">
                  <c:v>128</c:v>
                </c:pt>
                <c:pt idx="23">
                  <c:v>157</c:v>
                </c:pt>
                <c:pt idx="24">
                  <c:v>147</c:v>
                </c:pt>
                <c:pt idx="25">
                  <c:v>97</c:v>
                </c:pt>
                <c:pt idx="26">
                  <c:v>91</c:v>
                </c:pt>
                <c:pt idx="27">
                  <c:v>90</c:v>
                </c:pt>
                <c:pt idx="28">
                  <c:v>92</c:v>
                </c:pt>
                <c:pt idx="29">
                  <c:v>116</c:v>
                </c:pt>
                <c:pt idx="30">
                  <c:v>63</c:v>
                </c:pt>
                <c:pt idx="31">
                  <c:v>108</c:v>
                </c:pt>
                <c:pt idx="32">
                  <c:v>151</c:v>
                </c:pt>
                <c:pt idx="33">
                  <c:v>102</c:v>
                </c:pt>
                <c:pt idx="34">
                  <c:v>91</c:v>
                </c:pt>
                <c:pt idx="35">
                  <c:v>116</c:v>
                </c:pt>
                <c:pt idx="36">
                  <c:v>74</c:v>
                </c:pt>
                <c:pt idx="37">
                  <c:v>88</c:v>
                </c:pt>
                <c:pt idx="38">
                  <c:v>80</c:v>
                </c:pt>
                <c:pt idx="39">
                  <c:v>50</c:v>
                </c:pt>
                <c:pt idx="40">
                  <c:v>108</c:v>
                </c:pt>
                <c:pt idx="41">
                  <c:v>114</c:v>
                </c:pt>
                <c:pt idx="42">
                  <c:v>175</c:v>
                </c:pt>
                <c:pt idx="43">
                  <c:v>133</c:v>
                </c:pt>
                <c:pt idx="44">
                  <c:v>110</c:v>
                </c:pt>
                <c:pt idx="45">
                  <c:v>108</c:v>
                </c:pt>
                <c:pt idx="46">
                  <c:v>177</c:v>
                </c:pt>
                <c:pt idx="47">
                  <c:v>168</c:v>
                </c:pt>
                <c:pt idx="48">
                  <c:v>129</c:v>
                </c:pt>
                <c:pt idx="49">
                  <c:v>95</c:v>
                </c:pt>
                <c:pt idx="50">
                  <c:v>70</c:v>
                </c:pt>
                <c:pt idx="51">
                  <c:v>88</c:v>
                </c:pt>
                <c:pt idx="52">
                  <c:v>56</c:v>
                </c:pt>
                <c:pt idx="53">
                  <c:v>61</c:v>
                </c:pt>
                <c:pt idx="54">
                  <c:v>76</c:v>
                </c:pt>
                <c:pt idx="55">
                  <c:v>46</c:v>
                </c:pt>
                <c:pt idx="56">
                  <c:v>105</c:v>
                </c:pt>
                <c:pt idx="57">
                  <c:v>51</c:v>
                </c:pt>
                <c:pt idx="58">
                  <c:v>74</c:v>
                </c:pt>
                <c:pt idx="59">
                  <c:v>63</c:v>
                </c:pt>
                <c:pt idx="60">
                  <c:v>130</c:v>
                </c:pt>
                <c:pt idx="61">
                  <c:v>100</c:v>
                </c:pt>
                <c:pt idx="62">
                  <c:v>139</c:v>
                </c:pt>
                <c:pt idx="63">
                  <c:v>102</c:v>
                </c:pt>
                <c:pt idx="64">
                  <c:v>97</c:v>
                </c:pt>
                <c:pt idx="65">
                  <c:v>110</c:v>
                </c:pt>
                <c:pt idx="66">
                  <c:v>101</c:v>
                </c:pt>
                <c:pt idx="67">
                  <c:v>84</c:v>
                </c:pt>
                <c:pt idx="68">
                  <c:v>64</c:v>
                </c:pt>
                <c:pt idx="69">
                  <c:v>61</c:v>
                </c:pt>
                <c:pt idx="70">
                  <c:v>75</c:v>
                </c:pt>
                <c:pt idx="71">
                  <c:v>87</c:v>
                </c:pt>
                <c:pt idx="72">
                  <c:v>56</c:v>
                </c:pt>
                <c:pt idx="73">
                  <c:v>97</c:v>
                </c:pt>
                <c:pt idx="74">
                  <c:v>90</c:v>
                </c:pt>
                <c:pt idx="75">
                  <c:v>108</c:v>
                </c:pt>
                <c:pt idx="76">
                  <c:v>73</c:v>
                </c:pt>
                <c:pt idx="77">
                  <c:v>75</c:v>
                </c:pt>
                <c:pt idx="78">
                  <c:v>93</c:v>
                </c:pt>
                <c:pt idx="79">
                  <c:v>66</c:v>
                </c:pt>
                <c:pt idx="80">
                  <c:v>555</c:v>
                </c:pt>
                <c:pt idx="81">
                  <c:v>455</c:v>
                </c:pt>
                <c:pt idx="82">
                  <c:v>417</c:v>
                </c:pt>
                <c:pt idx="83">
                  <c:v>356</c:v>
                </c:pt>
                <c:pt idx="84">
                  <c:v>303</c:v>
                </c:pt>
                <c:pt idx="85">
                  <c:v>308</c:v>
                </c:pt>
                <c:pt idx="86">
                  <c:v>201</c:v>
                </c:pt>
                <c:pt idx="87">
                  <c:v>191</c:v>
                </c:pt>
                <c:pt idx="88">
                  <c:v>173</c:v>
                </c:pt>
                <c:pt idx="89">
                  <c:v>132</c:v>
                </c:pt>
                <c:pt idx="90">
                  <c:v>1886</c:v>
                </c:pt>
                <c:pt idx="91">
                  <c:v>483</c:v>
                </c:pt>
                <c:pt idx="92">
                  <c:v>237</c:v>
                </c:pt>
                <c:pt idx="93">
                  <c:v>164</c:v>
                </c:pt>
                <c:pt idx="94">
                  <c:v>144</c:v>
                </c:pt>
                <c:pt idx="95">
                  <c:v>205</c:v>
                </c:pt>
                <c:pt idx="96">
                  <c:v>365</c:v>
                </c:pt>
                <c:pt idx="97">
                  <c:v>286</c:v>
                </c:pt>
                <c:pt idx="98">
                  <c:v>195</c:v>
                </c:pt>
                <c:pt idx="99">
                  <c:v>123</c:v>
                </c:pt>
                <c:pt idx="100">
                  <c:v>64</c:v>
                </c:pt>
                <c:pt idx="101">
                  <c:v>146</c:v>
                </c:pt>
                <c:pt idx="102">
                  <c:v>83</c:v>
                </c:pt>
                <c:pt idx="103">
                  <c:v>93</c:v>
                </c:pt>
                <c:pt idx="104">
                  <c:v>662</c:v>
                </c:pt>
                <c:pt idx="105">
                  <c:v>666</c:v>
                </c:pt>
                <c:pt idx="106">
                  <c:v>354</c:v>
                </c:pt>
                <c:pt idx="107">
                  <c:v>237</c:v>
                </c:pt>
                <c:pt idx="108">
                  <c:v>199</c:v>
                </c:pt>
                <c:pt idx="109">
                  <c:v>115</c:v>
                </c:pt>
                <c:pt idx="110">
                  <c:v>84</c:v>
                </c:pt>
                <c:pt idx="111">
                  <c:v>99</c:v>
                </c:pt>
                <c:pt idx="112">
                  <c:v>88</c:v>
                </c:pt>
                <c:pt idx="113">
                  <c:v>68</c:v>
                </c:pt>
                <c:pt idx="114">
                  <c:v>62</c:v>
                </c:pt>
                <c:pt idx="115">
                  <c:v>98</c:v>
                </c:pt>
                <c:pt idx="116">
                  <c:v>124</c:v>
                </c:pt>
                <c:pt idx="117">
                  <c:v>90</c:v>
                </c:pt>
                <c:pt idx="118">
                  <c:v>115</c:v>
                </c:pt>
                <c:pt idx="119">
                  <c:v>79</c:v>
                </c:pt>
                <c:pt idx="120">
                  <c:v>345</c:v>
                </c:pt>
                <c:pt idx="121">
                  <c:v>218</c:v>
                </c:pt>
                <c:pt idx="122">
                  <c:v>448</c:v>
                </c:pt>
                <c:pt idx="123">
                  <c:v>366</c:v>
                </c:pt>
                <c:pt idx="124">
                  <c:v>255</c:v>
                </c:pt>
                <c:pt idx="125">
                  <c:v>274</c:v>
                </c:pt>
                <c:pt idx="126">
                  <c:v>190</c:v>
                </c:pt>
                <c:pt idx="127">
                  <c:v>103</c:v>
                </c:pt>
                <c:pt idx="128">
                  <c:v>103</c:v>
                </c:pt>
                <c:pt idx="129">
                  <c:v>86</c:v>
                </c:pt>
                <c:pt idx="130">
                  <c:v>198</c:v>
                </c:pt>
                <c:pt idx="131">
                  <c:v>121</c:v>
                </c:pt>
                <c:pt idx="132">
                  <c:v>127</c:v>
                </c:pt>
                <c:pt idx="133">
                  <c:v>104</c:v>
                </c:pt>
                <c:pt idx="134">
                  <c:v>122</c:v>
                </c:pt>
                <c:pt idx="135">
                  <c:v>117</c:v>
                </c:pt>
                <c:pt idx="136">
                  <c:v>141</c:v>
                </c:pt>
                <c:pt idx="137">
                  <c:v>143</c:v>
                </c:pt>
                <c:pt idx="138">
                  <c:v>126</c:v>
                </c:pt>
                <c:pt idx="139">
                  <c:v>173</c:v>
                </c:pt>
                <c:pt idx="140">
                  <c:v>127</c:v>
                </c:pt>
                <c:pt idx="141">
                  <c:v>127</c:v>
                </c:pt>
                <c:pt idx="142">
                  <c:v>145</c:v>
                </c:pt>
                <c:pt idx="143">
                  <c:v>168</c:v>
                </c:pt>
                <c:pt idx="144">
                  <c:v>108</c:v>
                </c:pt>
                <c:pt idx="145">
                  <c:v>101</c:v>
                </c:pt>
                <c:pt idx="146">
                  <c:v>67</c:v>
                </c:pt>
                <c:pt idx="147">
                  <c:v>79</c:v>
                </c:pt>
                <c:pt idx="148">
                  <c:v>66</c:v>
                </c:pt>
                <c:pt idx="149">
                  <c:v>62</c:v>
                </c:pt>
                <c:pt idx="150">
                  <c:v>101</c:v>
                </c:pt>
                <c:pt idx="151">
                  <c:v>92</c:v>
                </c:pt>
                <c:pt idx="152">
                  <c:v>105</c:v>
                </c:pt>
                <c:pt idx="153">
                  <c:v>80</c:v>
                </c:pt>
                <c:pt idx="154">
                  <c:v>76</c:v>
                </c:pt>
                <c:pt idx="155">
                  <c:v>111</c:v>
                </c:pt>
                <c:pt idx="156">
                  <c:v>72</c:v>
                </c:pt>
                <c:pt idx="157">
                  <c:v>81</c:v>
                </c:pt>
                <c:pt idx="158">
                  <c:v>52</c:v>
                </c:pt>
                <c:pt idx="159">
                  <c:v>74</c:v>
                </c:pt>
                <c:pt idx="160">
                  <c:v>67</c:v>
                </c:pt>
                <c:pt idx="161">
                  <c:v>49</c:v>
                </c:pt>
                <c:pt idx="162">
                  <c:v>102</c:v>
                </c:pt>
                <c:pt idx="163">
                  <c:v>164</c:v>
                </c:pt>
                <c:pt idx="164">
                  <c:v>104</c:v>
                </c:pt>
                <c:pt idx="165">
                  <c:v>81</c:v>
                </c:pt>
                <c:pt idx="166">
                  <c:v>98</c:v>
                </c:pt>
                <c:pt idx="167">
                  <c:v>66</c:v>
                </c:pt>
                <c:pt idx="168">
                  <c:v>116</c:v>
                </c:pt>
                <c:pt idx="169">
                  <c:v>67</c:v>
                </c:pt>
                <c:pt idx="170">
                  <c:v>69</c:v>
                </c:pt>
                <c:pt idx="171">
                  <c:v>73</c:v>
                </c:pt>
                <c:pt idx="172">
                  <c:v>75</c:v>
                </c:pt>
                <c:pt idx="173">
                  <c:v>70</c:v>
                </c:pt>
                <c:pt idx="174">
                  <c:v>76</c:v>
                </c:pt>
                <c:pt idx="175">
                  <c:v>80</c:v>
                </c:pt>
                <c:pt idx="176">
                  <c:v>46</c:v>
                </c:pt>
                <c:pt idx="177">
                  <c:v>61</c:v>
                </c:pt>
                <c:pt idx="178">
                  <c:v>47</c:v>
                </c:pt>
                <c:pt idx="179">
                  <c:v>102</c:v>
                </c:pt>
                <c:pt idx="180">
                  <c:v>90</c:v>
                </c:pt>
                <c:pt idx="181">
                  <c:v>80</c:v>
                </c:pt>
                <c:pt idx="182">
                  <c:v>94</c:v>
                </c:pt>
                <c:pt idx="183">
                  <c:v>151</c:v>
                </c:pt>
                <c:pt idx="184">
                  <c:v>171</c:v>
                </c:pt>
                <c:pt idx="185">
                  <c:v>215</c:v>
                </c:pt>
                <c:pt idx="186">
                  <c:v>1088</c:v>
                </c:pt>
                <c:pt idx="187">
                  <c:v>408</c:v>
                </c:pt>
                <c:pt idx="188">
                  <c:v>212</c:v>
                </c:pt>
                <c:pt idx="189">
                  <c:v>170</c:v>
                </c:pt>
                <c:pt idx="190">
                  <c:v>129</c:v>
                </c:pt>
                <c:pt idx="191">
                  <c:v>183</c:v>
                </c:pt>
                <c:pt idx="192">
                  <c:v>146</c:v>
                </c:pt>
                <c:pt idx="193">
                  <c:v>266</c:v>
                </c:pt>
                <c:pt idx="194">
                  <c:v>171</c:v>
                </c:pt>
                <c:pt idx="195">
                  <c:v>147</c:v>
                </c:pt>
                <c:pt idx="196">
                  <c:v>99</c:v>
                </c:pt>
                <c:pt idx="197">
                  <c:v>136</c:v>
                </c:pt>
                <c:pt idx="198">
                  <c:v>139</c:v>
                </c:pt>
                <c:pt idx="199">
                  <c:v>110</c:v>
                </c:pt>
                <c:pt idx="200">
                  <c:v>125</c:v>
                </c:pt>
                <c:pt idx="201">
                  <c:v>145</c:v>
                </c:pt>
                <c:pt idx="202">
                  <c:v>107</c:v>
                </c:pt>
                <c:pt idx="203">
                  <c:v>89</c:v>
                </c:pt>
                <c:pt idx="204">
                  <c:v>105</c:v>
                </c:pt>
                <c:pt idx="205">
                  <c:v>106</c:v>
                </c:pt>
                <c:pt idx="206">
                  <c:v>108</c:v>
                </c:pt>
                <c:pt idx="207">
                  <c:v>83</c:v>
                </c:pt>
                <c:pt idx="208">
                  <c:v>93</c:v>
                </c:pt>
                <c:pt idx="209">
                  <c:v>219</c:v>
                </c:pt>
                <c:pt idx="210">
                  <c:v>133</c:v>
                </c:pt>
                <c:pt idx="211">
                  <c:v>121</c:v>
                </c:pt>
                <c:pt idx="212">
                  <c:v>46</c:v>
                </c:pt>
                <c:pt idx="213">
                  <c:v>39</c:v>
                </c:pt>
                <c:pt idx="214">
                  <c:v>73</c:v>
                </c:pt>
                <c:pt idx="215">
                  <c:v>69</c:v>
                </c:pt>
                <c:pt idx="216">
                  <c:v>99</c:v>
                </c:pt>
                <c:pt idx="217">
                  <c:v>78</c:v>
                </c:pt>
                <c:pt idx="218">
                  <c:v>65</c:v>
                </c:pt>
                <c:pt idx="219">
                  <c:v>117</c:v>
                </c:pt>
                <c:pt idx="220">
                  <c:v>86</c:v>
                </c:pt>
                <c:pt idx="221">
                  <c:v>101</c:v>
                </c:pt>
                <c:pt idx="222">
                  <c:v>104</c:v>
                </c:pt>
                <c:pt idx="223">
                  <c:v>97</c:v>
                </c:pt>
                <c:pt idx="224">
                  <c:v>90</c:v>
                </c:pt>
                <c:pt idx="225">
                  <c:v>96</c:v>
                </c:pt>
                <c:pt idx="226">
                  <c:v>96</c:v>
                </c:pt>
                <c:pt idx="227">
                  <c:v>79</c:v>
                </c:pt>
                <c:pt idx="228">
                  <c:v>74</c:v>
                </c:pt>
                <c:pt idx="229">
                  <c:v>104</c:v>
                </c:pt>
                <c:pt idx="230">
                  <c:v>140</c:v>
                </c:pt>
                <c:pt idx="231">
                  <c:v>91</c:v>
                </c:pt>
                <c:pt idx="232">
                  <c:v>113</c:v>
                </c:pt>
                <c:pt idx="233">
                  <c:v>122</c:v>
                </c:pt>
                <c:pt idx="234">
                  <c:v>122</c:v>
                </c:pt>
                <c:pt idx="235">
                  <c:v>108</c:v>
                </c:pt>
                <c:pt idx="236">
                  <c:v>98</c:v>
                </c:pt>
                <c:pt idx="237">
                  <c:v>71</c:v>
                </c:pt>
                <c:pt idx="238">
                  <c:v>73</c:v>
                </c:pt>
                <c:pt idx="239">
                  <c:v>78</c:v>
                </c:pt>
                <c:pt idx="240">
                  <c:v>79</c:v>
                </c:pt>
                <c:pt idx="241">
                  <c:v>93</c:v>
                </c:pt>
                <c:pt idx="242">
                  <c:v>93</c:v>
                </c:pt>
                <c:pt idx="243">
                  <c:v>89</c:v>
                </c:pt>
                <c:pt idx="244">
                  <c:v>48</c:v>
                </c:pt>
                <c:pt idx="245">
                  <c:v>38</c:v>
                </c:pt>
                <c:pt idx="246">
                  <c:v>38</c:v>
                </c:pt>
                <c:pt idx="247">
                  <c:v>39</c:v>
                </c:pt>
                <c:pt idx="248">
                  <c:v>60</c:v>
                </c:pt>
                <c:pt idx="249">
                  <c:v>70</c:v>
                </c:pt>
                <c:pt idx="250">
                  <c:v>45</c:v>
                </c:pt>
                <c:pt idx="251">
                  <c:v>50</c:v>
                </c:pt>
                <c:pt idx="252">
                  <c:v>42</c:v>
                </c:pt>
                <c:pt idx="253">
                  <c:v>36</c:v>
                </c:pt>
                <c:pt idx="254">
                  <c:v>67</c:v>
                </c:pt>
                <c:pt idx="255">
                  <c:v>89</c:v>
                </c:pt>
                <c:pt idx="256">
                  <c:v>64</c:v>
                </c:pt>
                <c:pt idx="257">
                  <c:v>57</c:v>
                </c:pt>
                <c:pt idx="258">
                  <c:v>51</c:v>
                </c:pt>
                <c:pt idx="259">
                  <c:v>50</c:v>
                </c:pt>
                <c:pt idx="260">
                  <c:v>54</c:v>
                </c:pt>
                <c:pt idx="261">
                  <c:v>35</c:v>
                </c:pt>
                <c:pt idx="262">
                  <c:v>26</c:v>
                </c:pt>
                <c:pt idx="263">
                  <c:v>28</c:v>
                </c:pt>
                <c:pt idx="264">
                  <c:v>56</c:v>
                </c:pt>
                <c:pt idx="265">
                  <c:v>49</c:v>
                </c:pt>
                <c:pt idx="266">
                  <c:v>45</c:v>
                </c:pt>
                <c:pt idx="267">
                  <c:v>34</c:v>
                </c:pt>
                <c:pt idx="268">
                  <c:v>80</c:v>
                </c:pt>
                <c:pt idx="269">
                  <c:v>91</c:v>
                </c:pt>
                <c:pt idx="270">
                  <c:v>57</c:v>
                </c:pt>
                <c:pt idx="271">
                  <c:v>47</c:v>
                </c:pt>
                <c:pt idx="272">
                  <c:v>42</c:v>
                </c:pt>
                <c:pt idx="273">
                  <c:v>25</c:v>
                </c:pt>
                <c:pt idx="274">
                  <c:v>7</c:v>
                </c:pt>
                <c:pt idx="275">
                  <c:v>11</c:v>
                </c:pt>
                <c:pt idx="276">
                  <c:v>14</c:v>
                </c:pt>
                <c:pt idx="277">
                  <c:v>17</c:v>
                </c:pt>
                <c:pt idx="278">
                  <c:v>34</c:v>
                </c:pt>
                <c:pt idx="279">
                  <c:v>31</c:v>
                </c:pt>
                <c:pt idx="280">
                  <c:v>45</c:v>
                </c:pt>
                <c:pt idx="281">
                  <c:v>31</c:v>
                </c:pt>
                <c:pt idx="282">
                  <c:v>27</c:v>
                </c:pt>
                <c:pt idx="283">
                  <c:v>31</c:v>
                </c:pt>
                <c:pt idx="284">
                  <c:v>25</c:v>
                </c:pt>
                <c:pt idx="285">
                  <c:v>32</c:v>
                </c:pt>
                <c:pt idx="286">
                  <c:v>40</c:v>
                </c:pt>
                <c:pt idx="287">
                  <c:v>39</c:v>
                </c:pt>
                <c:pt idx="288">
                  <c:v>26</c:v>
                </c:pt>
                <c:pt idx="289">
                  <c:v>11</c:v>
                </c:pt>
                <c:pt idx="290">
                  <c:v>19</c:v>
                </c:pt>
                <c:pt idx="291">
                  <c:v>30</c:v>
                </c:pt>
                <c:pt idx="292">
                  <c:v>34</c:v>
                </c:pt>
                <c:pt idx="293">
                  <c:v>15</c:v>
                </c:pt>
                <c:pt idx="294">
                  <c:v>11</c:v>
                </c:pt>
                <c:pt idx="295">
                  <c:v>22</c:v>
                </c:pt>
                <c:pt idx="296">
                  <c:v>23</c:v>
                </c:pt>
                <c:pt idx="297">
                  <c:v>44</c:v>
                </c:pt>
                <c:pt idx="298">
                  <c:v>20</c:v>
                </c:pt>
                <c:pt idx="299">
                  <c:v>19</c:v>
                </c:pt>
                <c:pt idx="300">
                  <c:v>17</c:v>
                </c:pt>
                <c:pt idx="301">
                  <c:v>13</c:v>
                </c:pt>
                <c:pt idx="302">
                  <c:v>71</c:v>
                </c:pt>
                <c:pt idx="303">
                  <c:v>20</c:v>
                </c:pt>
                <c:pt idx="304">
                  <c:v>23</c:v>
                </c:pt>
                <c:pt idx="305">
                  <c:v>45</c:v>
                </c:pt>
                <c:pt idx="306">
                  <c:v>70</c:v>
                </c:pt>
                <c:pt idx="307">
                  <c:v>69</c:v>
                </c:pt>
                <c:pt idx="308">
                  <c:v>44</c:v>
                </c:pt>
                <c:pt idx="309">
                  <c:v>21</c:v>
                </c:pt>
                <c:pt idx="310">
                  <c:v>12</c:v>
                </c:pt>
                <c:pt idx="311">
                  <c:v>21</c:v>
                </c:pt>
                <c:pt idx="312">
                  <c:v>27</c:v>
                </c:pt>
                <c:pt idx="313">
                  <c:v>35</c:v>
                </c:pt>
                <c:pt idx="314">
                  <c:v>34</c:v>
                </c:pt>
                <c:pt idx="315">
                  <c:v>22</c:v>
                </c:pt>
                <c:pt idx="316">
                  <c:v>34</c:v>
                </c:pt>
                <c:pt idx="317">
                  <c:v>17</c:v>
                </c:pt>
                <c:pt idx="318">
                  <c:v>31</c:v>
                </c:pt>
                <c:pt idx="319">
                  <c:v>104</c:v>
                </c:pt>
                <c:pt idx="320">
                  <c:v>88</c:v>
                </c:pt>
                <c:pt idx="321">
                  <c:v>47</c:v>
                </c:pt>
                <c:pt idx="322">
                  <c:v>159</c:v>
                </c:pt>
                <c:pt idx="323">
                  <c:v>27</c:v>
                </c:pt>
                <c:pt idx="324">
                  <c:v>19</c:v>
                </c:pt>
                <c:pt idx="325">
                  <c:v>318</c:v>
                </c:pt>
                <c:pt idx="326">
                  <c:v>104</c:v>
                </c:pt>
                <c:pt idx="327">
                  <c:v>44</c:v>
                </c:pt>
                <c:pt idx="328">
                  <c:v>43</c:v>
                </c:pt>
                <c:pt idx="329">
                  <c:v>17</c:v>
                </c:pt>
                <c:pt idx="330">
                  <c:v>25</c:v>
                </c:pt>
                <c:pt idx="331">
                  <c:v>20</c:v>
                </c:pt>
                <c:pt idx="332">
                  <c:v>21</c:v>
                </c:pt>
                <c:pt idx="333">
                  <c:v>23</c:v>
                </c:pt>
                <c:pt idx="334">
                  <c:v>28</c:v>
                </c:pt>
                <c:pt idx="335">
                  <c:v>27</c:v>
                </c:pt>
                <c:pt idx="336">
                  <c:v>28</c:v>
                </c:pt>
                <c:pt idx="337">
                  <c:v>15</c:v>
                </c:pt>
                <c:pt idx="338">
                  <c:v>19</c:v>
                </c:pt>
                <c:pt idx="339">
                  <c:v>30</c:v>
                </c:pt>
                <c:pt idx="340">
                  <c:v>114</c:v>
                </c:pt>
                <c:pt idx="341">
                  <c:v>117</c:v>
                </c:pt>
                <c:pt idx="342">
                  <c:v>185</c:v>
                </c:pt>
                <c:pt idx="343">
                  <c:v>185</c:v>
                </c:pt>
                <c:pt idx="344">
                  <c:v>114</c:v>
                </c:pt>
                <c:pt idx="345">
                  <c:v>135</c:v>
                </c:pt>
                <c:pt idx="346">
                  <c:v>209</c:v>
                </c:pt>
                <c:pt idx="347">
                  <c:v>157</c:v>
                </c:pt>
                <c:pt idx="348">
                  <c:v>149</c:v>
                </c:pt>
                <c:pt idx="349">
                  <c:v>213</c:v>
                </c:pt>
                <c:pt idx="350">
                  <c:v>274</c:v>
                </c:pt>
                <c:pt idx="351">
                  <c:v>238</c:v>
                </c:pt>
                <c:pt idx="352">
                  <c:v>301</c:v>
                </c:pt>
                <c:pt idx="353">
                  <c:v>261</c:v>
                </c:pt>
                <c:pt idx="354">
                  <c:v>276</c:v>
                </c:pt>
                <c:pt idx="355">
                  <c:v>253</c:v>
                </c:pt>
                <c:pt idx="356">
                  <c:v>450</c:v>
                </c:pt>
                <c:pt idx="357">
                  <c:v>380</c:v>
                </c:pt>
                <c:pt idx="358">
                  <c:v>244</c:v>
                </c:pt>
                <c:pt idx="359">
                  <c:v>197</c:v>
                </c:pt>
                <c:pt idx="360">
                  <c:v>352</c:v>
                </c:pt>
                <c:pt idx="361">
                  <c:v>178</c:v>
                </c:pt>
                <c:pt idx="362">
                  <c:v>157</c:v>
                </c:pt>
                <c:pt idx="363">
                  <c:v>182</c:v>
                </c:pt>
                <c:pt idx="364">
                  <c:v>74</c:v>
                </c:pt>
              </c:numCache>
            </c:numRef>
          </c:val>
          <c:extLst>
            <c:ext xmlns:c16="http://schemas.microsoft.com/office/drawing/2014/chart" uri="{C3380CC4-5D6E-409C-BE32-E72D297353CC}">
              <c16:uniqueId val="{00000000-8031-48BA-A4E2-BDFC1DC1F3EA}"/>
            </c:ext>
          </c:extLst>
        </c:ser>
        <c:dLbls>
          <c:showLegendKey val="0"/>
          <c:showVal val="0"/>
          <c:showCatName val="0"/>
          <c:showSerName val="0"/>
          <c:showPercent val="0"/>
          <c:showBubbleSize val="0"/>
        </c:dLbls>
        <c:gapWidth val="219"/>
        <c:overlap val="-27"/>
        <c:axId val="458855656"/>
        <c:axId val="458859264"/>
      </c:barChart>
      <c:dateAx>
        <c:axId val="45885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59264"/>
        <c:crosses val="autoZero"/>
        <c:auto val="1"/>
        <c:lblOffset val="100"/>
        <c:baseTimeUnit val="days"/>
      </c:dateAx>
      <c:valAx>
        <c:axId val="45885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5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0</c:v>
                </c:pt>
                <c:pt idx="4">
                  <c:v>0</c:v>
                </c:pt>
                <c:pt idx="5">
                  <c:v>1</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2</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CEA6-49F2-B429-C922E2CC9A0F}"/>
            </c:ext>
          </c:extLst>
        </c:ser>
        <c:dLbls>
          <c:showLegendKey val="0"/>
          <c:showVal val="0"/>
          <c:showCatName val="0"/>
          <c:showSerName val="0"/>
          <c:showPercent val="0"/>
          <c:showBubbleSize val="0"/>
        </c:dLbls>
        <c:gapWidth val="219"/>
        <c:overlap val="-27"/>
        <c:axId val="458850408"/>
        <c:axId val="458856640"/>
      </c:barChart>
      <c:dateAx>
        <c:axId val="458850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56640"/>
        <c:crosses val="autoZero"/>
        <c:auto val="1"/>
        <c:lblOffset val="100"/>
        <c:baseTimeUnit val="days"/>
      </c:dateAx>
      <c:valAx>
        <c:axId val="45885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5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32</c:v>
                </c:pt>
                <c:pt idx="1">
                  <c:v>1910</c:v>
                </c:pt>
                <c:pt idx="2">
                  <c:v>6234</c:v>
                </c:pt>
                <c:pt idx="3">
                  <c:v>6127</c:v>
                </c:pt>
                <c:pt idx="4">
                  <c:v>4101</c:v>
                </c:pt>
                <c:pt idx="5">
                  <c:v>1811</c:v>
                </c:pt>
                <c:pt idx="6">
                  <c:v>765</c:v>
                </c:pt>
              </c:numCache>
            </c:numRef>
          </c:val>
          <c:extLst>
            <c:ext xmlns:c16="http://schemas.microsoft.com/office/drawing/2014/chart" uri="{C3380CC4-5D6E-409C-BE32-E72D297353CC}">
              <c16:uniqueId val="{00000000-6D51-4556-AE7A-A2E31161605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65</c:v>
                </c:pt>
                <c:pt idx="1">
                  <c:v>2356</c:v>
                </c:pt>
                <c:pt idx="2">
                  <c:v>7293</c:v>
                </c:pt>
                <c:pt idx="3">
                  <c:v>8310</c:v>
                </c:pt>
                <c:pt idx="4">
                  <c:v>5977</c:v>
                </c:pt>
                <c:pt idx="5">
                  <c:v>3237</c:v>
                </c:pt>
                <c:pt idx="6">
                  <c:v>1525</c:v>
                </c:pt>
              </c:numCache>
            </c:numRef>
          </c:val>
          <c:extLst>
            <c:ext xmlns:c16="http://schemas.microsoft.com/office/drawing/2014/chart" uri="{C3380CC4-5D6E-409C-BE32-E72D297353CC}">
              <c16:uniqueId val="{00000001-6D51-4556-AE7A-A2E31161605B}"/>
            </c:ext>
          </c:extLst>
        </c:ser>
        <c:dLbls>
          <c:showLegendKey val="0"/>
          <c:showVal val="0"/>
          <c:showCatName val="0"/>
          <c:showSerName val="0"/>
          <c:showPercent val="0"/>
          <c:showBubbleSize val="0"/>
        </c:dLbls>
        <c:gapWidth val="219"/>
        <c:overlap val="-27"/>
        <c:axId val="458865824"/>
        <c:axId val="458864512"/>
      </c:barChart>
      <c:catAx>
        <c:axId val="45886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64512"/>
        <c:crosses val="autoZero"/>
        <c:auto val="1"/>
        <c:lblAlgn val="ctr"/>
        <c:lblOffset val="100"/>
        <c:noMultiLvlLbl val="0"/>
      </c:catAx>
      <c:valAx>
        <c:axId val="45886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6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0.55729899361541002</c:v>
                </c:pt>
                <c:pt idx="2">
                  <c:v>0</c:v>
                </c:pt>
                <c:pt idx="3">
                  <c:v>0</c:v>
                </c:pt>
                <c:pt idx="4">
                  <c:v>0</c:v>
                </c:pt>
                <c:pt idx="5">
                  <c:v>0</c:v>
                </c:pt>
                <c:pt idx="6">
                  <c:v>0</c:v>
                </c:pt>
                <c:pt idx="7">
                  <c:v>0.199112650146088</c:v>
                </c:pt>
                <c:pt idx="8">
                  <c:v>0.234011470620063</c:v>
                </c:pt>
                <c:pt idx="9">
                  <c:v>5.3761768206904001</c:v>
                </c:pt>
                <c:pt idx="10">
                  <c:v>0.73044042852505098</c:v>
                </c:pt>
                <c:pt idx="11">
                  <c:v>0.86354290661183897</c:v>
                </c:pt>
                <c:pt idx="12">
                  <c:v>0.56260145005951701</c:v>
                </c:pt>
                <c:pt idx="13">
                  <c:v>1.10994481116762</c:v>
                </c:pt>
                <c:pt idx="14">
                  <c:v>0.59517368250189395</c:v>
                </c:pt>
                <c:pt idx="15">
                  <c:v>2.82873981337351</c:v>
                </c:pt>
                <c:pt idx="16">
                  <c:v>0.63485192800201995</c:v>
                </c:pt>
                <c:pt idx="17">
                  <c:v>0.60122847970483495</c:v>
                </c:pt>
                <c:pt idx="18">
                  <c:v>0.26512282220538902</c:v>
                </c:pt>
                <c:pt idx="19">
                  <c:v>0.92454820906828294</c:v>
                </c:pt>
                <c:pt idx="20">
                  <c:v>0.41716264473541798</c:v>
                </c:pt>
                <c:pt idx="21">
                  <c:v>8.6570717454820895E-2</c:v>
                </c:pt>
                <c:pt idx="22">
                  <c:v>1.34252245427984</c:v>
                </c:pt>
                <c:pt idx="23">
                  <c:v>0</c:v>
                </c:pt>
              </c:numCache>
            </c:numRef>
          </c:val>
          <c:smooth val="0"/>
          <c:extLst>
            <c:ext xmlns:c16="http://schemas.microsoft.com/office/drawing/2014/chart" uri="{C3380CC4-5D6E-409C-BE32-E72D297353CC}">
              <c16:uniqueId val="{00000000-6531-4960-961A-2EF9B5C3B7E3}"/>
            </c:ext>
          </c:extLst>
        </c:ser>
        <c:dLbls>
          <c:showLegendKey val="0"/>
          <c:showVal val="0"/>
          <c:showCatName val="0"/>
          <c:showSerName val="0"/>
          <c:showPercent val="0"/>
          <c:showBubbleSize val="0"/>
        </c:dLbls>
        <c:smooth val="0"/>
        <c:axId val="458867792"/>
        <c:axId val="458869760"/>
      </c:lineChart>
      <c:catAx>
        <c:axId val="45886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69760"/>
        <c:crosses val="autoZero"/>
        <c:auto val="1"/>
        <c:lblAlgn val="ctr"/>
        <c:lblOffset val="100"/>
        <c:noMultiLvlLbl val="0"/>
      </c:catAx>
      <c:valAx>
        <c:axId val="45886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6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151</c:v>
                </c:pt>
                <c:pt idx="1">
                  <c:v>0</c:v>
                </c:pt>
                <c:pt idx="2">
                  <c:v>0</c:v>
                </c:pt>
                <c:pt idx="3">
                  <c:v>41</c:v>
                </c:pt>
                <c:pt idx="4">
                  <c:v>0</c:v>
                </c:pt>
                <c:pt idx="5">
                  <c:v>28</c:v>
                </c:pt>
                <c:pt idx="6">
                  <c:v>0</c:v>
                </c:pt>
                <c:pt idx="7">
                  <c:v>6</c:v>
                </c:pt>
                <c:pt idx="8">
                  <c:v>0</c:v>
                </c:pt>
                <c:pt idx="9">
                  <c:v>0</c:v>
                </c:pt>
                <c:pt idx="10">
                  <c:v>10</c:v>
                </c:pt>
                <c:pt idx="11">
                  <c:v>32</c:v>
                </c:pt>
                <c:pt idx="12">
                  <c:v>7</c:v>
                </c:pt>
                <c:pt idx="13">
                  <c:v>61</c:v>
                </c:pt>
                <c:pt idx="14">
                  <c:v>0</c:v>
                </c:pt>
                <c:pt idx="15">
                  <c:v>1991</c:v>
                </c:pt>
                <c:pt idx="16">
                  <c:v>0</c:v>
                </c:pt>
                <c:pt idx="17">
                  <c:v>0</c:v>
                </c:pt>
                <c:pt idx="18">
                  <c:v>32</c:v>
                </c:pt>
                <c:pt idx="19">
                  <c:v>0</c:v>
                </c:pt>
                <c:pt idx="20">
                  <c:v>725</c:v>
                </c:pt>
                <c:pt idx="21">
                  <c:v>0</c:v>
                </c:pt>
                <c:pt idx="22">
                  <c:v>0</c:v>
                </c:pt>
                <c:pt idx="23">
                  <c:v>0</c:v>
                </c:pt>
                <c:pt idx="24">
                  <c:v>0</c:v>
                </c:pt>
                <c:pt idx="25">
                  <c:v>0</c:v>
                </c:pt>
                <c:pt idx="26">
                  <c:v>0</c:v>
                </c:pt>
                <c:pt idx="27">
                  <c:v>2</c:v>
                </c:pt>
                <c:pt idx="28">
                  <c:v>0</c:v>
                </c:pt>
                <c:pt idx="29">
                  <c:v>0</c:v>
                </c:pt>
                <c:pt idx="30">
                  <c:v>19</c:v>
                </c:pt>
                <c:pt idx="31">
                  <c:v>13</c:v>
                </c:pt>
                <c:pt idx="32">
                  <c:v>16</c:v>
                </c:pt>
                <c:pt idx="33">
                  <c:v>76</c:v>
                </c:pt>
                <c:pt idx="34">
                  <c:v>35</c:v>
                </c:pt>
                <c:pt idx="35">
                  <c:v>193</c:v>
                </c:pt>
                <c:pt idx="36">
                  <c:v>0</c:v>
                </c:pt>
                <c:pt idx="37">
                  <c:v>2</c:v>
                </c:pt>
                <c:pt idx="38">
                  <c:v>0</c:v>
                </c:pt>
                <c:pt idx="39">
                  <c:v>0</c:v>
                </c:pt>
                <c:pt idx="40">
                  <c:v>152</c:v>
                </c:pt>
                <c:pt idx="41">
                  <c:v>12</c:v>
                </c:pt>
                <c:pt idx="42">
                  <c:v>6</c:v>
                </c:pt>
                <c:pt idx="43">
                  <c:v>10</c:v>
                </c:pt>
                <c:pt idx="44">
                  <c:v>2</c:v>
                </c:pt>
                <c:pt idx="45">
                  <c:v>0</c:v>
                </c:pt>
                <c:pt idx="46">
                  <c:v>0</c:v>
                </c:pt>
                <c:pt idx="47">
                  <c:v>123</c:v>
                </c:pt>
                <c:pt idx="48">
                  <c:v>0</c:v>
                </c:pt>
                <c:pt idx="49">
                  <c:v>0</c:v>
                </c:pt>
                <c:pt idx="50">
                  <c:v>61</c:v>
                </c:pt>
                <c:pt idx="51">
                  <c:v>0</c:v>
                </c:pt>
                <c:pt idx="52">
                  <c:v>0</c:v>
                </c:pt>
                <c:pt idx="53">
                  <c:v>13</c:v>
                </c:pt>
                <c:pt idx="54">
                  <c:v>0</c:v>
                </c:pt>
                <c:pt idx="55">
                  <c:v>0</c:v>
                </c:pt>
                <c:pt idx="56">
                  <c:v>0</c:v>
                </c:pt>
                <c:pt idx="57">
                  <c:v>0</c:v>
                </c:pt>
                <c:pt idx="58">
                  <c:v>3</c:v>
                </c:pt>
                <c:pt idx="59">
                  <c:v>0</c:v>
                </c:pt>
                <c:pt idx="60">
                  <c:v>126</c:v>
                </c:pt>
                <c:pt idx="61">
                  <c:v>77</c:v>
                </c:pt>
                <c:pt idx="62">
                  <c:v>0</c:v>
                </c:pt>
                <c:pt idx="63">
                  <c:v>4</c:v>
                </c:pt>
                <c:pt idx="64">
                  <c:v>3</c:v>
                </c:pt>
                <c:pt idx="65">
                  <c:v>3</c:v>
                </c:pt>
                <c:pt idx="66">
                  <c:v>2</c:v>
                </c:pt>
                <c:pt idx="67">
                  <c:v>0</c:v>
                </c:pt>
                <c:pt idx="68">
                  <c:v>0</c:v>
                </c:pt>
                <c:pt idx="69">
                  <c:v>0</c:v>
                </c:pt>
                <c:pt idx="70">
                  <c:v>14</c:v>
                </c:pt>
                <c:pt idx="71">
                  <c:v>0</c:v>
                </c:pt>
                <c:pt idx="72">
                  <c:v>0</c:v>
                </c:pt>
                <c:pt idx="73">
                  <c:v>6</c:v>
                </c:pt>
                <c:pt idx="74">
                  <c:v>0</c:v>
                </c:pt>
                <c:pt idx="75">
                  <c:v>21</c:v>
                </c:pt>
                <c:pt idx="76">
                  <c:v>0</c:v>
                </c:pt>
                <c:pt idx="77">
                  <c:v>55</c:v>
                </c:pt>
                <c:pt idx="78">
                  <c:v>26</c:v>
                </c:pt>
                <c:pt idx="79">
                  <c:v>0</c:v>
                </c:pt>
                <c:pt idx="80">
                  <c:v>896</c:v>
                </c:pt>
                <c:pt idx="81">
                  <c:v>836</c:v>
                </c:pt>
                <c:pt idx="82">
                  <c:v>0</c:v>
                </c:pt>
                <c:pt idx="83">
                  <c:v>9</c:v>
                </c:pt>
                <c:pt idx="84">
                  <c:v>0</c:v>
                </c:pt>
                <c:pt idx="85">
                  <c:v>0</c:v>
                </c:pt>
                <c:pt idx="86">
                  <c:v>0</c:v>
                </c:pt>
                <c:pt idx="87">
                  <c:v>42</c:v>
                </c:pt>
                <c:pt idx="88">
                  <c:v>0</c:v>
                </c:pt>
                <c:pt idx="89">
                  <c:v>0</c:v>
                </c:pt>
                <c:pt idx="90">
                  <c:v>4099</c:v>
                </c:pt>
                <c:pt idx="91">
                  <c:v>18</c:v>
                </c:pt>
                <c:pt idx="92">
                  <c:v>0</c:v>
                </c:pt>
                <c:pt idx="93">
                  <c:v>4</c:v>
                </c:pt>
                <c:pt idx="94">
                  <c:v>16</c:v>
                </c:pt>
                <c:pt idx="95">
                  <c:v>27</c:v>
                </c:pt>
                <c:pt idx="96">
                  <c:v>214</c:v>
                </c:pt>
                <c:pt idx="97">
                  <c:v>361</c:v>
                </c:pt>
                <c:pt idx="98">
                  <c:v>0</c:v>
                </c:pt>
                <c:pt idx="99">
                  <c:v>0</c:v>
                </c:pt>
                <c:pt idx="100">
                  <c:v>0</c:v>
                </c:pt>
                <c:pt idx="101">
                  <c:v>84</c:v>
                </c:pt>
                <c:pt idx="102">
                  <c:v>0</c:v>
                </c:pt>
                <c:pt idx="103">
                  <c:v>0</c:v>
                </c:pt>
                <c:pt idx="104">
                  <c:v>291</c:v>
                </c:pt>
                <c:pt idx="105">
                  <c:v>931</c:v>
                </c:pt>
                <c:pt idx="106">
                  <c:v>0</c:v>
                </c:pt>
                <c:pt idx="107">
                  <c:v>8</c:v>
                </c:pt>
                <c:pt idx="108">
                  <c:v>5</c:v>
                </c:pt>
                <c:pt idx="109">
                  <c:v>0</c:v>
                </c:pt>
                <c:pt idx="110">
                  <c:v>8</c:v>
                </c:pt>
                <c:pt idx="111">
                  <c:v>0</c:v>
                </c:pt>
                <c:pt idx="112">
                  <c:v>0</c:v>
                </c:pt>
                <c:pt idx="113">
                  <c:v>5</c:v>
                </c:pt>
                <c:pt idx="114">
                  <c:v>0</c:v>
                </c:pt>
                <c:pt idx="115">
                  <c:v>0</c:v>
                </c:pt>
                <c:pt idx="116">
                  <c:v>0</c:v>
                </c:pt>
                <c:pt idx="117">
                  <c:v>2</c:v>
                </c:pt>
                <c:pt idx="118">
                  <c:v>107</c:v>
                </c:pt>
                <c:pt idx="119">
                  <c:v>5</c:v>
                </c:pt>
                <c:pt idx="120">
                  <c:v>989</c:v>
                </c:pt>
                <c:pt idx="121">
                  <c:v>6</c:v>
                </c:pt>
                <c:pt idx="122">
                  <c:v>25</c:v>
                </c:pt>
                <c:pt idx="123">
                  <c:v>112</c:v>
                </c:pt>
                <c:pt idx="124">
                  <c:v>8</c:v>
                </c:pt>
                <c:pt idx="125">
                  <c:v>5</c:v>
                </c:pt>
                <c:pt idx="126">
                  <c:v>0</c:v>
                </c:pt>
                <c:pt idx="127">
                  <c:v>0</c:v>
                </c:pt>
                <c:pt idx="128">
                  <c:v>9</c:v>
                </c:pt>
                <c:pt idx="129">
                  <c:v>0</c:v>
                </c:pt>
                <c:pt idx="130">
                  <c:v>7</c:v>
                </c:pt>
                <c:pt idx="131">
                  <c:v>0</c:v>
                </c:pt>
                <c:pt idx="132">
                  <c:v>0</c:v>
                </c:pt>
                <c:pt idx="133">
                  <c:v>11</c:v>
                </c:pt>
                <c:pt idx="134">
                  <c:v>12</c:v>
                </c:pt>
                <c:pt idx="135">
                  <c:v>10</c:v>
                </c:pt>
                <c:pt idx="136">
                  <c:v>0</c:v>
                </c:pt>
                <c:pt idx="137">
                  <c:v>39</c:v>
                </c:pt>
                <c:pt idx="138">
                  <c:v>0</c:v>
                </c:pt>
                <c:pt idx="139">
                  <c:v>9</c:v>
                </c:pt>
                <c:pt idx="140">
                  <c:v>0</c:v>
                </c:pt>
                <c:pt idx="141">
                  <c:v>8</c:v>
                </c:pt>
                <c:pt idx="142">
                  <c:v>0</c:v>
                </c:pt>
                <c:pt idx="143">
                  <c:v>0</c:v>
                </c:pt>
                <c:pt idx="144">
                  <c:v>0</c:v>
                </c:pt>
                <c:pt idx="145">
                  <c:v>0</c:v>
                </c:pt>
                <c:pt idx="146">
                  <c:v>0</c:v>
                </c:pt>
                <c:pt idx="147">
                  <c:v>10</c:v>
                </c:pt>
                <c:pt idx="148">
                  <c:v>0</c:v>
                </c:pt>
                <c:pt idx="149">
                  <c:v>0</c:v>
                </c:pt>
                <c:pt idx="150">
                  <c:v>13</c:v>
                </c:pt>
                <c:pt idx="151">
                  <c:v>74</c:v>
                </c:pt>
                <c:pt idx="152">
                  <c:v>0</c:v>
                </c:pt>
                <c:pt idx="153">
                  <c:v>0</c:v>
                </c:pt>
                <c:pt idx="154">
                  <c:v>3</c:v>
                </c:pt>
                <c:pt idx="155">
                  <c:v>61</c:v>
                </c:pt>
                <c:pt idx="156">
                  <c:v>0</c:v>
                </c:pt>
                <c:pt idx="157">
                  <c:v>12</c:v>
                </c:pt>
                <c:pt idx="158">
                  <c:v>0</c:v>
                </c:pt>
                <c:pt idx="159">
                  <c:v>0</c:v>
                </c:pt>
                <c:pt idx="160">
                  <c:v>235</c:v>
                </c:pt>
                <c:pt idx="161">
                  <c:v>0</c:v>
                </c:pt>
                <c:pt idx="162">
                  <c:v>7</c:v>
                </c:pt>
                <c:pt idx="163">
                  <c:v>27</c:v>
                </c:pt>
                <c:pt idx="164">
                  <c:v>11</c:v>
                </c:pt>
                <c:pt idx="165">
                  <c:v>0</c:v>
                </c:pt>
                <c:pt idx="166">
                  <c:v>15</c:v>
                </c:pt>
                <c:pt idx="167">
                  <c:v>0</c:v>
                </c:pt>
                <c:pt idx="168">
                  <c:v>24</c:v>
                </c:pt>
                <c:pt idx="169">
                  <c:v>5</c:v>
                </c:pt>
                <c:pt idx="170">
                  <c:v>6</c:v>
                </c:pt>
                <c:pt idx="171">
                  <c:v>0</c:v>
                </c:pt>
                <c:pt idx="172">
                  <c:v>0</c:v>
                </c:pt>
                <c:pt idx="173">
                  <c:v>0</c:v>
                </c:pt>
                <c:pt idx="174">
                  <c:v>5</c:v>
                </c:pt>
                <c:pt idx="175">
                  <c:v>0</c:v>
                </c:pt>
                <c:pt idx="176">
                  <c:v>0</c:v>
                </c:pt>
                <c:pt idx="177">
                  <c:v>0</c:v>
                </c:pt>
                <c:pt idx="178">
                  <c:v>0</c:v>
                </c:pt>
                <c:pt idx="179">
                  <c:v>62</c:v>
                </c:pt>
                <c:pt idx="180">
                  <c:v>7</c:v>
                </c:pt>
                <c:pt idx="181">
                  <c:v>0</c:v>
                </c:pt>
                <c:pt idx="182">
                  <c:v>36</c:v>
                </c:pt>
                <c:pt idx="183">
                  <c:v>0</c:v>
                </c:pt>
                <c:pt idx="184">
                  <c:v>9</c:v>
                </c:pt>
                <c:pt idx="185">
                  <c:v>0</c:v>
                </c:pt>
                <c:pt idx="186">
                  <c:v>2052</c:v>
                </c:pt>
                <c:pt idx="187">
                  <c:v>0</c:v>
                </c:pt>
                <c:pt idx="188">
                  <c:v>0</c:v>
                </c:pt>
                <c:pt idx="189">
                  <c:v>0</c:v>
                </c:pt>
                <c:pt idx="190">
                  <c:v>0</c:v>
                </c:pt>
                <c:pt idx="191">
                  <c:v>34</c:v>
                </c:pt>
                <c:pt idx="192">
                  <c:v>0</c:v>
                </c:pt>
                <c:pt idx="193">
                  <c:v>88</c:v>
                </c:pt>
                <c:pt idx="194">
                  <c:v>0</c:v>
                </c:pt>
                <c:pt idx="195">
                  <c:v>17</c:v>
                </c:pt>
                <c:pt idx="196">
                  <c:v>8</c:v>
                </c:pt>
                <c:pt idx="197">
                  <c:v>59</c:v>
                </c:pt>
                <c:pt idx="198">
                  <c:v>9</c:v>
                </c:pt>
                <c:pt idx="199">
                  <c:v>0</c:v>
                </c:pt>
                <c:pt idx="200">
                  <c:v>0</c:v>
                </c:pt>
                <c:pt idx="201">
                  <c:v>43</c:v>
                </c:pt>
                <c:pt idx="202">
                  <c:v>5</c:v>
                </c:pt>
                <c:pt idx="203">
                  <c:v>0</c:v>
                </c:pt>
                <c:pt idx="204">
                  <c:v>3</c:v>
                </c:pt>
                <c:pt idx="205">
                  <c:v>0</c:v>
                </c:pt>
                <c:pt idx="206">
                  <c:v>3</c:v>
                </c:pt>
                <c:pt idx="207">
                  <c:v>0</c:v>
                </c:pt>
                <c:pt idx="208">
                  <c:v>0</c:v>
                </c:pt>
                <c:pt idx="209">
                  <c:v>14</c:v>
                </c:pt>
                <c:pt idx="210">
                  <c:v>0</c:v>
                </c:pt>
                <c:pt idx="211">
                  <c:v>0</c:v>
                </c:pt>
                <c:pt idx="212">
                  <c:v>0</c:v>
                </c:pt>
                <c:pt idx="213">
                  <c:v>0</c:v>
                </c:pt>
                <c:pt idx="214">
                  <c:v>0</c:v>
                </c:pt>
                <c:pt idx="215">
                  <c:v>0</c:v>
                </c:pt>
                <c:pt idx="216">
                  <c:v>10</c:v>
                </c:pt>
                <c:pt idx="217">
                  <c:v>0</c:v>
                </c:pt>
                <c:pt idx="218">
                  <c:v>0</c:v>
                </c:pt>
                <c:pt idx="219">
                  <c:v>7</c:v>
                </c:pt>
                <c:pt idx="220">
                  <c:v>0</c:v>
                </c:pt>
                <c:pt idx="221">
                  <c:v>12</c:v>
                </c:pt>
                <c:pt idx="222">
                  <c:v>52</c:v>
                </c:pt>
                <c:pt idx="223">
                  <c:v>0</c:v>
                </c:pt>
                <c:pt idx="224">
                  <c:v>0</c:v>
                </c:pt>
                <c:pt idx="225">
                  <c:v>0</c:v>
                </c:pt>
                <c:pt idx="226">
                  <c:v>6</c:v>
                </c:pt>
                <c:pt idx="227">
                  <c:v>0</c:v>
                </c:pt>
                <c:pt idx="228">
                  <c:v>0</c:v>
                </c:pt>
                <c:pt idx="229">
                  <c:v>16</c:v>
                </c:pt>
                <c:pt idx="230">
                  <c:v>92</c:v>
                </c:pt>
                <c:pt idx="231">
                  <c:v>0</c:v>
                </c:pt>
                <c:pt idx="232">
                  <c:v>0</c:v>
                </c:pt>
                <c:pt idx="233">
                  <c:v>0</c:v>
                </c:pt>
                <c:pt idx="234">
                  <c:v>0</c:v>
                </c:pt>
                <c:pt idx="235">
                  <c:v>0</c:v>
                </c:pt>
                <c:pt idx="236">
                  <c:v>1</c:v>
                </c:pt>
                <c:pt idx="237">
                  <c:v>0</c:v>
                </c:pt>
                <c:pt idx="238">
                  <c:v>0</c:v>
                </c:pt>
                <c:pt idx="239">
                  <c:v>0</c:v>
                </c:pt>
                <c:pt idx="240">
                  <c:v>0</c:v>
                </c:pt>
                <c:pt idx="241">
                  <c:v>0</c:v>
                </c:pt>
                <c:pt idx="242">
                  <c:v>0</c:v>
                </c:pt>
                <c:pt idx="243">
                  <c:v>5</c:v>
                </c:pt>
                <c:pt idx="244">
                  <c:v>0</c:v>
                </c:pt>
                <c:pt idx="245">
                  <c:v>0</c:v>
                </c:pt>
                <c:pt idx="246">
                  <c:v>0</c:v>
                </c:pt>
                <c:pt idx="247">
                  <c:v>0</c:v>
                </c:pt>
                <c:pt idx="248">
                  <c:v>34</c:v>
                </c:pt>
                <c:pt idx="249">
                  <c:v>0</c:v>
                </c:pt>
                <c:pt idx="250">
                  <c:v>0</c:v>
                </c:pt>
                <c:pt idx="251">
                  <c:v>0</c:v>
                </c:pt>
                <c:pt idx="252">
                  <c:v>0</c:v>
                </c:pt>
                <c:pt idx="253">
                  <c:v>25</c:v>
                </c:pt>
                <c:pt idx="254">
                  <c:v>44</c:v>
                </c:pt>
                <c:pt idx="255">
                  <c:v>9</c:v>
                </c:pt>
                <c:pt idx="256">
                  <c:v>0</c:v>
                </c:pt>
                <c:pt idx="257">
                  <c:v>0</c:v>
                </c:pt>
                <c:pt idx="258">
                  <c:v>0</c:v>
                </c:pt>
                <c:pt idx="259">
                  <c:v>7</c:v>
                </c:pt>
                <c:pt idx="260">
                  <c:v>3</c:v>
                </c:pt>
                <c:pt idx="261">
                  <c:v>0</c:v>
                </c:pt>
                <c:pt idx="262">
                  <c:v>0</c:v>
                </c:pt>
                <c:pt idx="263">
                  <c:v>0</c:v>
                </c:pt>
                <c:pt idx="264">
                  <c:v>25</c:v>
                </c:pt>
                <c:pt idx="265">
                  <c:v>2</c:v>
                </c:pt>
                <c:pt idx="266">
                  <c:v>3</c:v>
                </c:pt>
                <c:pt idx="267">
                  <c:v>0</c:v>
                </c:pt>
                <c:pt idx="268">
                  <c:v>49</c:v>
                </c:pt>
                <c:pt idx="269">
                  <c:v>0</c:v>
                </c:pt>
                <c:pt idx="270">
                  <c:v>4</c:v>
                </c:pt>
                <c:pt idx="271">
                  <c:v>1</c:v>
                </c:pt>
                <c:pt idx="272">
                  <c:v>1</c:v>
                </c:pt>
                <c:pt idx="273">
                  <c:v>3</c:v>
                </c:pt>
                <c:pt idx="274">
                  <c:v>0</c:v>
                </c:pt>
                <c:pt idx="275">
                  <c:v>0</c:v>
                </c:pt>
                <c:pt idx="276">
                  <c:v>0</c:v>
                </c:pt>
                <c:pt idx="277">
                  <c:v>0</c:v>
                </c:pt>
                <c:pt idx="278">
                  <c:v>25</c:v>
                </c:pt>
                <c:pt idx="279">
                  <c:v>0</c:v>
                </c:pt>
                <c:pt idx="280">
                  <c:v>6</c:v>
                </c:pt>
                <c:pt idx="281">
                  <c:v>1</c:v>
                </c:pt>
                <c:pt idx="282">
                  <c:v>0</c:v>
                </c:pt>
                <c:pt idx="283">
                  <c:v>0</c:v>
                </c:pt>
                <c:pt idx="284">
                  <c:v>5</c:v>
                </c:pt>
                <c:pt idx="285">
                  <c:v>10</c:v>
                </c:pt>
                <c:pt idx="286">
                  <c:v>6</c:v>
                </c:pt>
                <c:pt idx="287">
                  <c:v>1</c:v>
                </c:pt>
                <c:pt idx="288">
                  <c:v>0</c:v>
                </c:pt>
                <c:pt idx="289">
                  <c:v>0</c:v>
                </c:pt>
                <c:pt idx="290">
                  <c:v>2</c:v>
                </c:pt>
                <c:pt idx="291">
                  <c:v>9</c:v>
                </c:pt>
                <c:pt idx="292">
                  <c:v>12</c:v>
                </c:pt>
                <c:pt idx="293">
                  <c:v>0</c:v>
                </c:pt>
                <c:pt idx="294">
                  <c:v>0</c:v>
                </c:pt>
                <c:pt idx="295">
                  <c:v>0</c:v>
                </c:pt>
                <c:pt idx="296">
                  <c:v>0</c:v>
                </c:pt>
                <c:pt idx="297">
                  <c:v>10</c:v>
                </c:pt>
                <c:pt idx="298">
                  <c:v>3</c:v>
                </c:pt>
                <c:pt idx="299">
                  <c:v>1</c:v>
                </c:pt>
                <c:pt idx="300">
                  <c:v>0</c:v>
                </c:pt>
                <c:pt idx="301">
                  <c:v>0</c:v>
                </c:pt>
                <c:pt idx="302">
                  <c:v>0</c:v>
                </c:pt>
                <c:pt idx="303">
                  <c:v>5</c:v>
                </c:pt>
                <c:pt idx="304">
                  <c:v>2</c:v>
                </c:pt>
                <c:pt idx="305">
                  <c:v>251</c:v>
                </c:pt>
                <c:pt idx="306">
                  <c:v>1</c:v>
                </c:pt>
                <c:pt idx="307">
                  <c:v>10</c:v>
                </c:pt>
                <c:pt idx="308">
                  <c:v>0</c:v>
                </c:pt>
                <c:pt idx="309">
                  <c:v>12</c:v>
                </c:pt>
                <c:pt idx="310">
                  <c:v>0</c:v>
                </c:pt>
                <c:pt idx="311">
                  <c:v>4</c:v>
                </c:pt>
                <c:pt idx="312">
                  <c:v>0</c:v>
                </c:pt>
                <c:pt idx="313">
                  <c:v>0</c:v>
                </c:pt>
                <c:pt idx="314">
                  <c:v>8</c:v>
                </c:pt>
                <c:pt idx="315">
                  <c:v>0</c:v>
                </c:pt>
                <c:pt idx="316">
                  <c:v>10</c:v>
                </c:pt>
                <c:pt idx="317">
                  <c:v>0</c:v>
                </c:pt>
                <c:pt idx="318">
                  <c:v>0</c:v>
                </c:pt>
                <c:pt idx="319">
                  <c:v>18</c:v>
                </c:pt>
                <c:pt idx="320">
                  <c:v>2</c:v>
                </c:pt>
                <c:pt idx="321">
                  <c:v>0</c:v>
                </c:pt>
                <c:pt idx="322">
                  <c:v>0</c:v>
                </c:pt>
                <c:pt idx="323">
                  <c:v>0</c:v>
                </c:pt>
                <c:pt idx="324">
                  <c:v>0</c:v>
                </c:pt>
                <c:pt idx="325">
                  <c:v>86</c:v>
                </c:pt>
                <c:pt idx="326">
                  <c:v>0</c:v>
                </c:pt>
                <c:pt idx="327">
                  <c:v>0</c:v>
                </c:pt>
                <c:pt idx="328">
                  <c:v>7</c:v>
                </c:pt>
                <c:pt idx="329">
                  <c:v>0</c:v>
                </c:pt>
                <c:pt idx="330">
                  <c:v>0</c:v>
                </c:pt>
                <c:pt idx="331">
                  <c:v>0</c:v>
                </c:pt>
                <c:pt idx="332">
                  <c:v>0</c:v>
                </c:pt>
                <c:pt idx="333">
                  <c:v>1</c:v>
                </c:pt>
                <c:pt idx="334">
                  <c:v>0</c:v>
                </c:pt>
                <c:pt idx="335">
                  <c:v>42</c:v>
                </c:pt>
                <c:pt idx="336">
                  <c:v>5</c:v>
                </c:pt>
                <c:pt idx="337">
                  <c:v>0</c:v>
                </c:pt>
                <c:pt idx="338">
                  <c:v>0</c:v>
                </c:pt>
                <c:pt idx="339">
                  <c:v>10</c:v>
                </c:pt>
                <c:pt idx="340">
                  <c:v>7</c:v>
                </c:pt>
                <c:pt idx="341">
                  <c:v>3</c:v>
                </c:pt>
                <c:pt idx="342">
                  <c:v>0</c:v>
                </c:pt>
                <c:pt idx="343">
                  <c:v>24</c:v>
                </c:pt>
                <c:pt idx="344">
                  <c:v>3</c:v>
                </c:pt>
                <c:pt idx="345">
                  <c:v>0</c:v>
                </c:pt>
                <c:pt idx="346">
                  <c:v>1</c:v>
                </c:pt>
                <c:pt idx="347">
                  <c:v>6</c:v>
                </c:pt>
                <c:pt idx="348">
                  <c:v>7</c:v>
                </c:pt>
                <c:pt idx="349">
                  <c:v>0</c:v>
                </c:pt>
                <c:pt idx="350">
                  <c:v>201</c:v>
                </c:pt>
                <c:pt idx="351">
                  <c:v>4</c:v>
                </c:pt>
                <c:pt idx="352">
                  <c:v>7</c:v>
                </c:pt>
                <c:pt idx="353">
                  <c:v>2</c:v>
                </c:pt>
                <c:pt idx="354">
                  <c:v>4</c:v>
                </c:pt>
                <c:pt idx="355">
                  <c:v>0</c:v>
                </c:pt>
                <c:pt idx="356">
                  <c:v>12</c:v>
                </c:pt>
                <c:pt idx="357">
                  <c:v>4</c:v>
                </c:pt>
                <c:pt idx="358">
                  <c:v>2</c:v>
                </c:pt>
                <c:pt idx="359">
                  <c:v>0</c:v>
                </c:pt>
                <c:pt idx="360">
                  <c:v>0</c:v>
                </c:pt>
                <c:pt idx="361">
                  <c:v>0</c:v>
                </c:pt>
                <c:pt idx="362">
                  <c:v>0</c:v>
                </c:pt>
                <c:pt idx="363">
                  <c:v>0</c:v>
                </c:pt>
                <c:pt idx="364">
                  <c:v>13</c:v>
                </c:pt>
              </c:numCache>
            </c:numRef>
          </c:val>
          <c:extLst>
            <c:ext xmlns:c16="http://schemas.microsoft.com/office/drawing/2014/chart" uri="{C3380CC4-5D6E-409C-BE32-E72D297353CC}">
              <c16:uniqueId val="{00000000-06DC-43EA-8384-E438663A8B23}"/>
            </c:ext>
          </c:extLst>
        </c:ser>
        <c:dLbls>
          <c:showLegendKey val="0"/>
          <c:showVal val="0"/>
          <c:showCatName val="0"/>
          <c:showSerName val="0"/>
          <c:showPercent val="0"/>
          <c:showBubbleSize val="0"/>
        </c:dLbls>
        <c:gapWidth val="219"/>
        <c:overlap val="-27"/>
        <c:axId val="458859592"/>
        <c:axId val="458860248"/>
      </c:barChart>
      <c:dateAx>
        <c:axId val="45885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60248"/>
        <c:crosses val="autoZero"/>
        <c:auto val="1"/>
        <c:lblOffset val="100"/>
        <c:baseTimeUnit val="days"/>
      </c:dateAx>
      <c:valAx>
        <c:axId val="45886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5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64330</c:v>
                </c:pt>
              </c:numCache>
            </c:numRef>
          </c:val>
          <c:extLst>
            <c:ext xmlns:c16="http://schemas.microsoft.com/office/drawing/2014/chart" uri="{C3380CC4-5D6E-409C-BE32-E72D297353CC}">
              <c16:uniqueId val="{00000000-EB5A-4391-BB43-68529371176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21253</c:v>
                </c:pt>
              </c:numCache>
            </c:numRef>
          </c:val>
          <c:extLst>
            <c:ext xmlns:c16="http://schemas.microsoft.com/office/drawing/2014/chart" uri="{C3380CC4-5D6E-409C-BE32-E72D297353CC}">
              <c16:uniqueId val="{00000001-EB5A-4391-BB43-685293711760}"/>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2739</c:v>
                </c:pt>
              </c:numCache>
            </c:numRef>
          </c:val>
          <c:extLst>
            <c:ext xmlns:c16="http://schemas.microsoft.com/office/drawing/2014/chart" uri="{C3380CC4-5D6E-409C-BE32-E72D297353CC}">
              <c16:uniqueId val="{00000002-EB5A-4391-BB43-685293711760}"/>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30106</c:v>
                </c:pt>
              </c:numCache>
            </c:numRef>
          </c:val>
          <c:extLst>
            <c:ext xmlns:c16="http://schemas.microsoft.com/office/drawing/2014/chart" uri="{C3380CC4-5D6E-409C-BE32-E72D297353CC}">
              <c16:uniqueId val="{00000003-EB5A-4391-BB43-68529371176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680</c:v>
                </c:pt>
              </c:numCache>
            </c:numRef>
          </c:val>
          <c:extLst>
            <c:ext xmlns:c16="http://schemas.microsoft.com/office/drawing/2014/chart" uri="{C3380CC4-5D6E-409C-BE32-E72D297353CC}">
              <c16:uniqueId val="{00000004-EB5A-4391-BB43-68529371176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Allsup’s</c:v>
                </c:pt>
              </c:strCache>
            </c:strRef>
          </c:cat>
          <c:val>
            <c:numRef>
              <c:f>Sheet1!$G$2</c:f>
              <c:numCache>
                <c:formatCode>General</c:formatCode>
                <c:ptCount val="1"/>
                <c:pt idx="0">
                  <c:v>97</c:v>
                </c:pt>
              </c:numCache>
            </c:numRef>
          </c:val>
          <c:extLst>
            <c:ext xmlns:c16="http://schemas.microsoft.com/office/drawing/2014/chart" uri="{C3380CC4-5D6E-409C-BE32-E72D297353CC}">
              <c16:uniqueId val="{00000005-EB5A-4391-BB43-685293711760}"/>
            </c:ext>
          </c:extLst>
        </c:ser>
        <c:dLbls>
          <c:showLegendKey val="0"/>
          <c:showVal val="0"/>
          <c:showCatName val="0"/>
          <c:showSerName val="0"/>
          <c:showPercent val="0"/>
          <c:showBubbleSize val="0"/>
        </c:dLbls>
        <c:gapWidth val="150"/>
        <c:overlap val="100"/>
        <c:axId val="458865168"/>
        <c:axId val="458866808"/>
      </c:barChart>
      <c:catAx>
        <c:axId val="45886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66808"/>
        <c:crosses val="autoZero"/>
        <c:auto val="1"/>
        <c:lblAlgn val="ctr"/>
        <c:lblOffset val="100"/>
        <c:noMultiLvlLbl val="0"/>
      </c:catAx>
      <c:valAx>
        <c:axId val="458866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6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Sheet1!$A$2:$A$11</c:f>
              <c:strCache>
                <c:ptCount val="10"/>
                <c:pt idx="0">
                  <c:v>Ads</c:v>
                </c:pt>
                <c:pt idx="1">
                  <c:v>Your Page</c:v>
                </c:pt>
                <c:pt idx="2">
                  <c:v>News Feed</c:v>
                </c:pt>
                <c:pt idx="3">
                  <c:v>Other</c:v>
                </c:pt>
                <c:pt idx="4">
                  <c:v>Restored Likes from Reactivated Accounts</c:v>
                </c:pt>
                <c:pt idx="5">
                  <c:v>Search</c:v>
                </c:pt>
                <c:pt idx="6">
                  <c:v>Page Suggestions</c:v>
                </c:pt>
                <c:pt idx="7">
                  <c:v>Suspicious Account Removals</c:v>
                </c:pt>
                <c:pt idx="8">
                  <c:v>Deactivated or Memorialized Account Removals</c:v>
                </c:pt>
                <c:pt idx="9">
                  <c:v>Unlikes from Page, Posts, or News Feed</c:v>
                </c:pt>
              </c:strCache>
            </c:strRef>
          </c:cat>
          <c:val>
            <c:numRef>
              <c:f>Sheet1!$B$2:$B$11</c:f>
              <c:numCache>
                <c:formatCode>General</c:formatCode>
                <c:ptCount val="10"/>
                <c:pt idx="0">
                  <c:v>17858</c:v>
                </c:pt>
                <c:pt idx="1">
                  <c:v>7984</c:v>
                </c:pt>
                <c:pt idx="2">
                  <c:v>3511</c:v>
                </c:pt>
                <c:pt idx="3">
                  <c:v>1848</c:v>
                </c:pt>
                <c:pt idx="4">
                  <c:v>204</c:v>
                </c:pt>
                <c:pt idx="5">
                  <c:v>178</c:v>
                </c:pt>
                <c:pt idx="6">
                  <c:v>8</c:v>
                </c:pt>
                <c:pt idx="7">
                  <c:v>-357</c:v>
                </c:pt>
                <c:pt idx="8">
                  <c:v>-853</c:v>
                </c:pt>
                <c:pt idx="9">
                  <c:v>-4734</c:v>
                </c:pt>
              </c:numCache>
            </c:numRef>
          </c:val>
          <c:extLst>
            <c:ext xmlns:c16="http://schemas.microsoft.com/office/drawing/2014/chart" uri="{C3380CC4-5D6E-409C-BE32-E72D297353CC}">
              <c16:uniqueId val="{00000000-9111-4FF2-A820-181DF24126BD}"/>
            </c:ext>
          </c:extLst>
        </c:ser>
        <c:dLbls>
          <c:showLegendKey val="0"/>
          <c:showVal val="0"/>
          <c:showCatName val="0"/>
          <c:showSerName val="0"/>
          <c:showPercent val="0"/>
          <c:showBubbleSize val="0"/>
        </c:dLbls>
        <c:gapWidth val="182"/>
        <c:axId val="386573288"/>
        <c:axId val="386570992"/>
      </c:barChart>
      <c:catAx>
        <c:axId val="386573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70992"/>
        <c:crosses val="autoZero"/>
        <c:auto val="1"/>
        <c:lblAlgn val="ctr"/>
        <c:lblOffset val="100"/>
        <c:noMultiLvlLbl val="0"/>
      </c:catAx>
      <c:valAx>
        <c:axId val="386570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7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23883</c:v>
                </c:pt>
                <c:pt idx="1">
                  <c:v>23917</c:v>
                </c:pt>
                <c:pt idx="2">
                  <c:v>23995</c:v>
                </c:pt>
                <c:pt idx="3">
                  <c:v>24063</c:v>
                </c:pt>
                <c:pt idx="4">
                  <c:v>24131</c:v>
                </c:pt>
                <c:pt idx="5">
                  <c:v>24279</c:v>
                </c:pt>
                <c:pt idx="6">
                  <c:v>24351</c:v>
                </c:pt>
                <c:pt idx="7">
                  <c:v>24436</c:v>
                </c:pt>
                <c:pt idx="8">
                  <c:v>24533</c:v>
                </c:pt>
                <c:pt idx="9">
                  <c:v>24619</c:v>
                </c:pt>
                <c:pt idx="10">
                  <c:v>24698</c:v>
                </c:pt>
                <c:pt idx="11">
                  <c:v>24779</c:v>
                </c:pt>
                <c:pt idx="12">
                  <c:v>24858</c:v>
                </c:pt>
                <c:pt idx="13">
                  <c:v>24956</c:v>
                </c:pt>
                <c:pt idx="14">
                  <c:v>25034</c:v>
                </c:pt>
                <c:pt idx="15">
                  <c:v>25140</c:v>
                </c:pt>
                <c:pt idx="16">
                  <c:v>25448</c:v>
                </c:pt>
                <c:pt idx="17">
                  <c:v>25742</c:v>
                </c:pt>
                <c:pt idx="18">
                  <c:v>25896</c:v>
                </c:pt>
                <c:pt idx="19">
                  <c:v>26044</c:v>
                </c:pt>
                <c:pt idx="20">
                  <c:v>26166</c:v>
                </c:pt>
                <c:pt idx="21">
                  <c:v>26373</c:v>
                </c:pt>
                <c:pt idx="22">
                  <c:v>26492</c:v>
                </c:pt>
                <c:pt idx="23">
                  <c:v>26641</c:v>
                </c:pt>
                <c:pt idx="24">
                  <c:v>26754</c:v>
                </c:pt>
                <c:pt idx="25">
                  <c:v>26836</c:v>
                </c:pt>
                <c:pt idx="26">
                  <c:v>26936</c:v>
                </c:pt>
                <c:pt idx="27">
                  <c:v>27009</c:v>
                </c:pt>
                <c:pt idx="28">
                  <c:v>27075</c:v>
                </c:pt>
                <c:pt idx="29">
                  <c:v>27132</c:v>
                </c:pt>
                <c:pt idx="30">
                  <c:v>27197</c:v>
                </c:pt>
                <c:pt idx="31">
                  <c:v>27253</c:v>
                </c:pt>
                <c:pt idx="32">
                  <c:v>27334</c:v>
                </c:pt>
                <c:pt idx="33">
                  <c:v>27395</c:v>
                </c:pt>
                <c:pt idx="34">
                  <c:v>27440</c:v>
                </c:pt>
                <c:pt idx="35">
                  <c:v>27473</c:v>
                </c:pt>
                <c:pt idx="36">
                  <c:v>27512</c:v>
                </c:pt>
                <c:pt idx="37">
                  <c:v>27537</c:v>
                </c:pt>
                <c:pt idx="38">
                  <c:v>27567</c:v>
                </c:pt>
                <c:pt idx="39">
                  <c:v>27601</c:v>
                </c:pt>
                <c:pt idx="40">
                  <c:v>27646</c:v>
                </c:pt>
                <c:pt idx="41">
                  <c:v>27708</c:v>
                </c:pt>
                <c:pt idx="42">
                  <c:v>27749</c:v>
                </c:pt>
                <c:pt idx="43">
                  <c:v>27814</c:v>
                </c:pt>
                <c:pt idx="44">
                  <c:v>27855</c:v>
                </c:pt>
                <c:pt idx="45">
                  <c:v>27901</c:v>
                </c:pt>
                <c:pt idx="46">
                  <c:v>27961</c:v>
                </c:pt>
                <c:pt idx="47">
                  <c:v>28043</c:v>
                </c:pt>
                <c:pt idx="48">
                  <c:v>28098</c:v>
                </c:pt>
                <c:pt idx="49">
                  <c:v>28144</c:v>
                </c:pt>
                <c:pt idx="50">
                  <c:v>28181</c:v>
                </c:pt>
                <c:pt idx="51">
                  <c:v>28209</c:v>
                </c:pt>
                <c:pt idx="52">
                  <c:v>28230</c:v>
                </c:pt>
                <c:pt idx="53">
                  <c:v>28251</c:v>
                </c:pt>
                <c:pt idx="54">
                  <c:v>28273</c:v>
                </c:pt>
                <c:pt idx="55">
                  <c:v>28318</c:v>
                </c:pt>
                <c:pt idx="56">
                  <c:v>28367</c:v>
                </c:pt>
                <c:pt idx="57">
                  <c:v>28397</c:v>
                </c:pt>
                <c:pt idx="58">
                  <c:v>28426</c:v>
                </c:pt>
                <c:pt idx="59">
                  <c:v>28449</c:v>
                </c:pt>
                <c:pt idx="60">
                  <c:v>28453</c:v>
                </c:pt>
                <c:pt idx="61">
                  <c:v>28585</c:v>
                </c:pt>
                <c:pt idx="62">
                  <c:v>28700</c:v>
                </c:pt>
                <c:pt idx="63">
                  <c:v>28779</c:v>
                </c:pt>
                <c:pt idx="64">
                  <c:v>28850</c:v>
                </c:pt>
                <c:pt idx="65">
                  <c:v>28949</c:v>
                </c:pt>
                <c:pt idx="66">
                  <c:v>29040</c:v>
                </c:pt>
                <c:pt idx="67">
                  <c:v>29128</c:v>
                </c:pt>
                <c:pt idx="68">
                  <c:v>29236</c:v>
                </c:pt>
                <c:pt idx="69">
                  <c:v>29339</c:v>
                </c:pt>
                <c:pt idx="70">
                  <c:v>29420</c:v>
                </c:pt>
                <c:pt idx="71">
                  <c:v>29491</c:v>
                </c:pt>
                <c:pt idx="72">
                  <c:v>29550</c:v>
                </c:pt>
                <c:pt idx="73">
                  <c:v>29623</c:v>
                </c:pt>
                <c:pt idx="74">
                  <c:v>29723</c:v>
                </c:pt>
                <c:pt idx="75">
                  <c:v>29808</c:v>
                </c:pt>
                <c:pt idx="76">
                  <c:v>29874</c:v>
                </c:pt>
                <c:pt idx="77">
                  <c:v>29937</c:v>
                </c:pt>
                <c:pt idx="78">
                  <c:v>30003</c:v>
                </c:pt>
                <c:pt idx="79">
                  <c:v>30070</c:v>
                </c:pt>
                <c:pt idx="80">
                  <c:v>30287</c:v>
                </c:pt>
                <c:pt idx="81">
                  <c:v>30455</c:v>
                </c:pt>
                <c:pt idx="82">
                  <c:v>30632</c:v>
                </c:pt>
                <c:pt idx="83">
                  <c:v>30778</c:v>
                </c:pt>
                <c:pt idx="84">
                  <c:v>30909</c:v>
                </c:pt>
                <c:pt idx="85">
                  <c:v>31049</c:v>
                </c:pt>
                <c:pt idx="86">
                  <c:v>31133</c:v>
                </c:pt>
                <c:pt idx="87">
                  <c:v>31230</c:v>
                </c:pt>
                <c:pt idx="88">
                  <c:v>31325</c:v>
                </c:pt>
                <c:pt idx="89">
                  <c:v>31404</c:v>
                </c:pt>
                <c:pt idx="90">
                  <c:v>32131</c:v>
                </c:pt>
                <c:pt idx="91">
                  <c:v>32479</c:v>
                </c:pt>
                <c:pt idx="92">
                  <c:v>32637</c:v>
                </c:pt>
                <c:pt idx="93">
                  <c:v>32768</c:v>
                </c:pt>
                <c:pt idx="94">
                  <c:v>32881</c:v>
                </c:pt>
                <c:pt idx="95">
                  <c:v>32976</c:v>
                </c:pt>
                <c:pt idx="96">
                  <c:v>33110</c:v>
                </c:pt>
                <c:pt idx="97">
                  <c:v>33193</c:v>
                </c:pt>
                <c:pt idx="98">
                  <c:v>33340</c:v>
                </c:pt>
                <c:pt idx="99">
                  <c:v>33436</c:v>
                </c:pt>
                <c:pt idx="100">
                  <c:v>33509</c:v>
                </c:pt>
                <c:pt idx="101">
                  <c:v>33619</c:v>
                </c:pt>
                <c:pt idx="102">
                  <c:v>33686</c:v>
                </c:pt>
                <c:pt idx="103">
                  <c:v>33782</c:v>
                </c:pt>
                <c:pt idx="104">
                  <c:v>33911</c:v>
                </c:pt>
                <c:pt idx="105">
                  <c:v>34104</c:v>
                </c:pt>
                <c:pt idx="106">
                  <c:v>34287</c:v>
                </c:pt>
                <c:pt idx="107">
                  <c:v>34408</c:v>
                </c:pt>
                <c:pt idx="108">
                  <c:v>34520</c:v>
                </c:pt>
                <c:pt idx="109">
                  <c:v>34617</c:v>
                </c:pt>
                <c:pt idx="110">
                  <c:v>34693</c:v>
                </c:pt>
                <c:pt idx="111">
                  <c:v>34779</c:v>
                </c:pt>
                <c:pt idx="112">
                  <c:v>34862</c:v>
                </c:pt>
                <c:pt idx="113">
                  <c:v>34923</c:v>
                </c:pt>
                <c:pt idx="114">
                  <c:v>34978</c:v>
                </c:pt>
                <c:pt idx="115">
                  <c:v>35048</c:v>
                </c:pt>
                <c:pt idx="116">
                  <c:v>35141</c:v>
                </c:pt>
                <c:pt idx="117">
                  <c:v>35230</c:v>
                </c:pt>
                <c:pt idx="118">
                  <c:v>35311</c:v>
                </c:pt>
                <c:pt idx="119">
                  <c:v>35365</c:v>
                </c:pt>
                <c:pt idx="120">
                  <c:v>35421</c:v>
                </c:pt>
                <c:pt idx="121">
                  <c:v>35520</c:v>
                </c:pt>
                <c:pt idx="122">
                  <c:v>35640</c:v>
                </c:pt>
                <c:pt idx="123">
                  <c:v>35764</c:v>
                </c:pt>
                <c:pt idx="124">
                  <c:v>35866</c:v>
                </c:pt>
                <c:pt idx="125">
                  <c:v>35950</c:v>
                </c:pt>
                <c:pt idx="126">
                  <c:v>36046</c:v>
                </c:pt>
                <c:pt idx="127">
                  <c:v>36121</c:v>
                </c:pt>
                <c:pt idx="128">
                  <c:v>36204</c:v>
                </c:pt>
                <c:pt idx="129">
                  <c:v>36267</c:v>
                </c:pt>
                <c:pt idx="130">
                  <c:v>36361</c:v>
                </c:pt>
                <c:pt idx="131">
                  <c:v>36448</c:v>
                </c:pt>
                <c:pt idx="132">
                  <c:v>36516</c:v>
                </c:pt>
                <c:pt idx="133">
                  <c:v>36579</c:v>
                </c:pt>
                <c:pt idx="134">
                  <c:v>36647</c:v>
                </c:pt>
                <c:pt idx="135">
                  <c:v>36736</c:v>
                </c:pt>
                <c:pt idx="136">
                  <c:v>36817</c:v>
                </c:pt>
                <c:pt idx="137">
                  <c:v>36884</c:v>
                </c:pt>
                <c:pt idx="138">
                  <c:v>36976</c:v>
                </c:pt>
                <c:pt idx="139">
                  <c:v>37059</c:v>
                </c:pt>
                <c:pt idx="140">
                  <c:v>37136</c:v>
                </c:pt>
                <c:pt idx="141">
                  <c:v>37204</c:v>
                </c:pt>
                <c:pt idx="142">
                  <c:v>37269</c:v>
                </c:pt>
                <c:pt idx="143">
                  <c:v>37360</c:v>
                </c:pt>
                <c:pt idx="144">
                  <c:v>37463</c:v>
                </c:pt>
                <c:pt idx="145">
                  <c:v>37559</c:v>
                </c:pt>
                <c:pt idx="146">
                  <c:v>37615</c:v>
                </c:pt>
                <c:pt idx="147">
                  <c:v>37676</c:v>
                </c:pt>
                <c:pt idx="148">
                  <c:v>37718</c:v>
                </c:pt>
                <c:pt idx="149">
                  <c:v>37786</c:v>
                </c:pt>
                <c:pt idx="150">
                  <c:v>37856</c:v>
                </c:pt>
                <c:pt idx="151">
                  <c:v>37889</c:v>
                </c:pt>
                <c:pt idx="152">
                  <c:v>37923</c:v>
                </c:pt>
                <c:pt idx="153">
                  <c:v>37970</c:v>
                </c:pt>
                <c:pt idx="154">
                  <c:v>38011</c:v>
                </c:pt>
                <c:pt idx="155">
                  <c:v>38057</c:v>
                </c:pt>
                <c:pt idx="156">
                  <c:v>38107</c:v>
                </c:pt>
                <c:pt idx="157">
                  <c:v>38148</c:v>
                </c:pt>
                <c:pt idx="158">
                  <c:v>38189</c:v>
                </c:pt>
                <c:pt idx="159">
                  <c:v>38236</c:v>
                </c:pt>
                <c:pt idx="160">
                  <c:v>38281</c:v>
                </c:pt>
                <c:pt idx="161">
                  <c:v>38320</c:v>
                </c:pt>
                <c:pt idx="162">
                  <c:v>38352</c:v>
                </c:pt>
                <c:pt idx="163">
                  <c:v>38414</c:v>
                </c:pt>
                <c:pt idx="164">
                  <c:v>38459</c:v>
                </c:pt>
                <c:pt idx="165">
                  <c:v>38506</c:v>
                </c:pt>
                <c:pt idx="166">
                  <c:v>38547</c:v>
                </c:pt>
                <c:pt idx="167">
                  <c:v>38598</c:v>
                </c:pt>
                <c:pt idx="168">
                  <c:v>38639</c:v>
                </c:pt>
                <c:pt idx="169">
                  <c:v>38681</c:v>
                </c:pt>
                <c:pt idx="170">
                  <c:v>38721</c:v>
                </c:pt>
                <c:pt idx="171">
                  <c:v>38758</c:v>
                </c:pt>
                <c:pt idx="172">
                  <c:v>38798</c:v>
                </c:pt>
                <c:pt idx="173">
                  <c:v>38851</c:v>
                </c:pt>
                <c:pt idx="174">
                  <c:v>38898</c:v>
                </c:pt>
                <c:pt idx="175">
                  <c:v>38941</c:v>
                </c:pt>
                <c:pt idx="176">
                  <c:v>38974</c:v>
                </c:pt>
                <c:pt idx="177">
                  <c:v>39013</c:v>
                </c:pt>
                <c:pt idx="178">
                  <c:v>39046</c:v>
                </c:pt>
                <c:pt idx="179">
                  <c:v>39077</c:v>
                </c:pt>
                <c:pt idx="180">
                  <c:v>39112</c:v>
                </c:pt>
                <c:pt idx="181">
                  <c:v>39146</c:v>
                </c:pt>
                <c:pt idx="182">
                  <c:v>39217</c:v>
                </c:pt>
                <c:pt idx="183">
                  <c:v>39411</c:v>
                </c:pt>
                <c:pt idx="184">
                  <c:v>39621</c:v>
                </c:pt>
                <c:pt idx="185">
                  <c:v>39850</c:v>
                </c:pt>
                <c:pt idx="186">
                  <c:v>40392</c:v>
                </c:pt>
                <c:pt idx="187">
                  <c:v>40923</c:v>
                </c:pt>
                <c:pt idx="188">
                  <c:v>41225</c:v>
                </c:pt>
                <c:pt idx="189">
                  <c:v>41470</c:v>
                </c:pt>
                <c:pt idx="190">
                  <c:v>41658</c:v>
                </c:pt>
                <c:pt idx="191">
                  <c:v>41826</c:v>
                </c:pt>
                <c:pt idx="192">
                  <c:v>42033</c:v>
                </c:pt>
                <c:pt idx="193">
                  <c:v>42243</c:v>
                </c:pt>
                <c:pt idx="194">
                  <c:v>42424</c:v>
                </c:pt>
                <c:pt idx="195">
                  <c:v>42572</c:v>
                </c:pt>
                <c:pt idx="196">
                  <c:v>42723</c:v>
                </c:pt>
                <c:pt idx="197">
                  <c:v>42872</c:v>
                </c:pt>
                <c:pt idx="198">
                  <c:v>43019</c:v>
                </c:pt>
                <c:pt idx="199">
                  <c:v>43151</c:v>
                </c:pt>
                <c:pt idx="200">
                  <c:v>43314</c:v>
                </c:pt>
                <c:pt idx="201">
                  <c:v>43461</c:v>
                </c:pt>
                <c:pt idx="202">
                  <c:v>43646</c:v>
                </c:pt>
                <c:pt idx="203">
                  <c:v>43751</c:v>
                </c:pt>
                <c:pt idx="204">
                  <c:v>43854</c:v>
                </c:pt>
                <c:pt idx="205">
                  <c:v>44012</c:v>
                </c:pt>
                <c:pt idx="206">
                  <c:v>44115</c:v>
                </c:pt>
                <c:pt idx="207">
                  <c:v>44265</c:v>
                </c:pt>
                <c:pt idx="208">
                  <c:v>44386</c:v>
                </c:pt>
                <c:pt idx="209">
                  <c:v>44537</c:v>
                </c:pt>
                <c:pt idx="210">
                  <c:v>44682</c:v>
                </c:pt>
                <c:pt idx="211">
                  <c:v>44847</c:v>
                </c:pt>
                <c:pt idx="212">
                  <c:v>44938</c:v>
                </c:pt>
                <c:pt idx="213">
                  <c:v>44942</c:v>
                </c:pt>
                <c:pt idx="214">
                  <c:v>44964</c:v>
                </c:pt>
                <c:pt idx="215">
                  <c:v>45003</c:v>
                </c:pt>
                <c:pt idx="216">
                  <c:v>45060</c:v>
                </c:pt>
                <c:pt idx="217">
                  <c:v>45102</c:v>
                </c:pt>
                <c:pt idx="218">
                  <c:v>45150</c:v>
                </c:pt>
                <c:pt idx="219">
                  <c:v>45204</c:v>
                </c:pt>
                <c:pt idx="220">
                  <c:v>45254</c:v>
                </c:pt>
                <c:pt idx="221">
                  <c:v>45330</c:v>
                </c:pt>
                <c:pt idx="222">
                  <c:v>45376</c:v>
                </c:pt>
                <c:pt idx="223">
                  <c:v>45447</c:v>
                </c:pt>
                <c:pt idx="224">
                  <c:v>45485</c:v>
                </c:pt>
                <c:pt idx="225">
                  <c:v>45541</c:v>
                </c:pt>
                <c:pt idx="226">
                  <c:v>45585</c:v>
                </c:pt>
                <c:pt idx="227">
                  <c:v>45637</c:v>
                </c:pt>
                <c:pt idx="228">
                  <c:v>45690</c:v>
                </c:pt>
                <c:pt idx="229">
                  <c:v>45756</c:v>
                </c:pt>
                <c:pt idx="230">
                  <c:v>45817</c:v>
                </c:pt>
                <c:pt idx="231">
                  <c:v>45879</c:v>
                </c:pt>
                <c:pt idx="232">
                  <c:v>45939</c:v>
                </c:pt>
                <c:pt idx="233">
                  <c:v>45997</c:v>
                </c:pt>
                <c:pt idx="234">
                  <c:v>46101</c:v>
                </c:pt>
                <c:pt idx="235">
                  <c:v>46177</c:v>
                </c:pt>
                <c:pt idx="236">
                  <c:v>46258</c:v>
                </c:pt>
                <c:pt idx="237">
                  <c:v>46331</c:v>
                </c:pt>
                <c:pt idx="238">
                  <c:v>46422</c:v>
                </c:pt>
                <c:pt idx="239">
                  <c:v>46487</c:v>
                </c:pt>
                <c:pt idx="240">
                  <c:v>46566</c:v>
                </c:pt>
                <c:pt idx="241">
                  <c:v>46656</c:v>
                </c:pt>
                <c:pt idx="242">
                  <c:v>46724</c:v>
                </c:pt>
                <c:pt idx="243">
                  <c:v>46830</c:v>
                </c:pt>
                <c:pt idx="244">
                  <c:v>46868</c:v>
                </c:pt>
                <c:pt idx="245">
                  <c:v>46892</c:v>
                </c:pt>
                <c:pt idx="246">
                  <c:v>46908</c:v>
                </c:pt>
                <c:pt idx="247">
                  <c:v>46943</c:v>
                </c:pt>
                <c:pt idx="248">
                  <c:v>46978</c:v>
                </c:pt>
                <c:pt idx="249">
                  <c:v>47021</c:v>
                </c:pt>
                <c:pt idx="250">
                  <c:v>47050</c:v>
                </c:pt>
                <c:pt idx="251">
                  <c:v>47079</c:v>
                </c:pt>
                <c:pt idx="252">
                  <c:v>47100</c:v>
                </c:pt>
                <c:pt idx="253">
                  <c:v>47125</c:v>
                </c:pt>
                <c:pt idx="254">
                  <c:v>47162</c:v>
                </c:pt>
                <c:pt idx="255">
                  <c:v>47195</c:v>
                </c:pt>
                <c:pt idx="256">
                  <c:v>47225</c:v>
                </c:pt>
                <c:pt idx="257">
                  <c:v>47244</c:v>
                </c:pt>
                <c:pt idx="258">
                  <c:v>47265</c:v>
                </c:pt>
                <c:pt idx="259">
                  <c:v>47296</c:v>
                </c:pt>
                <c:pt idx="260">
                  <c:v>47321</c:v>
                </c:pt>
                <c:pt idx="261">
                  <c:v>47355</c:v>
                </c:pt>
                <c:pt idx="262">
                  <c:v>47380</c:v>
                </c:pt>
                <c:pt idx="263">
                  <c:v>47399</c:v>
                </c:pt>
                <c:pt idx="264">
                  <c:v>47431</c:v>
                </c:pt>
                <c:pt idx="265">
                  <c:v>47462</c:v>
                </c:pt>
                <c:pt idx="266">
                  <c:v>47497</c:v>
                </c:pt>
                <c:pt idx="267">
                  <c:v>47526</c:v>
                </c:pt>
                <c:pt idx="268">
                  <c:v>47563</c:v>
                </c:pt>
                <c:pt idx="269">
                  <c:v>47595</c:v>
                </c:pt>
                <c:pt idx="270">
                  <c:v>47624</c:v>
                </c:pt>
                <c:pt idx="271">
                  <c:v>47641</c:v>
                </c:pt>
                <c:pt idx="272">
                  <c:v>47650</c:v>
                </c:pt>
                <c:pt idx="273">
                  <c:v>47650</c:v>
                </c:pt>
                <c:pt idx="274">
                  <c:v>47646</c:v>
                </c:pt>
                <c:pt idx="275">
                  <c:v>47638</c:v>
                </c:pt>
                <c:pt idx="276">
                  <c:v>47634</c:v>
                </c:pt>
                <c:pt idx="277">
                  <c:v>47632</c:v>
                </c:pt>
                <c:pt idx="278">
                  <c:v>47633</c:v>
                </c:pt>
                <c:pt idx="279">
                  <c:v>47631</c:v>
                </c:pt>
                <c:pt idx="280">
                  <c:v>47636</c:v>
                </c:pt>
                <c:pt idx="281">
                  <c:v>47636</c:v>
                </c:pt>
                <c:pt idx="282">
                  <c:v>47641</c:v>
                </c:pt>
                <c:pt idx="283">
                  <c:v>47638</c:v>
                </c:pt>
                <c:pt idx="284">
                  <c:v>47635</c:v>
                </c:pt>
                <c:pt idx="285">
                  <c:v>47631</c:v>
                </c:pt>
                <c:pt idx="286">
                  <c:v>47639</c:v>
                </c:pt>
                <c:pt idx="287">
                  <c:v>47637</c:v>
                </c:pt>
                <c:pt idx="288">
                  <c:v>47635</c:v>
                </c:pt>
                <c:pt idx="289">
                  <c:v>47631</c:v>
                </c:pt>
                <c:pt idx="290">
                  <c:v>47627</c:v>
                </c:pt>
                <c:pt idx="291">
                  <c:v>47632</c:v>
                </c:pt>
                <c:pt idx="292">
                  <c:v>47630</c:v>
                </c:pt>
                <c:pt idx="293">
                  <c:v>47631</c:v>
                </c:pt>
                <c:pt idx="294">
                  <c:v>47631</c:v>
                </c:pt>
                <c:pt idx="295">
                  <c:v>47629</c:v>
                </c:pt>
                <c:pt idx="296">
                  <c:v>47626</c:v>
                </c:pt>
                <c:pt idx="297">
                  <c:v>47625</c:v>
                </c:pt>
                <c:pt idx="298">
                  <c:v>47618</c:v>
                </c:pt>
                <c:pt idx="299">
                  <c:v>47617</c:v>
                </c:pt>
                <c:pt idx="300">
                  <c:v>47617</c:v>
                </c:pt>
                <c:pt idx="301">
                  <c:v>47612</c:v>
                </c:pt>
                <c:pt idx="302">
                  <c:v>47615</c:v>
                </c:pt>
                <c:pt idx="303">
                  <c:v>47613</c:v>
                </c:pt>
                <c:pt idx="304">
                  <c:v>47608</c:v>
                </c:pt>
                <c:pt idx="305">
                  <c:v>47602</c:v>
                </c:pt>
                <c:pt idx="306">
                  <c:v>47613</c:v>
                </c:pt>
                <c:pt idx="307">
                  <c:v>47660</c:v>
                </c:pt>
                <c:pt idx="308">
                  <c:v>47679</c:v>
                </c:pt>
                <c:pt idx="309">
                  <c:v>47681</c:v>
                </c:pt>
                <c:pt idx="310">
                  <c:v>47680</c:v>
                </c:pt>
                <c:pt idx="311">
                  <c:v>47679</c:v>
                </c:pt>
                <c:pt idx="312">
                  <c:v>47681</c:v>
                </c:pt>
                <c:pt idx="313">
                  <c:v>47680</c:v>
                </c:pt>
                <c:pt idx="314">
                  <c:v>47683</c:v>
                </c:pt>
                <c:pt idx="315">
                  <c:v>47681</c:v>
                </c:pt>
                <c:pt idx="316">
                  <c:v>47675</c:v>
                </c:pt>
                <c:pt idx="317">
                  <c:v>47676</c:v>
                </c:pt>
                <c:pt idx="318">
                  <c:v>47672</c:v>
                </c:pt>
                <c:pt idx="319">
                  <c:v>47673</c:v>
                </c:pt>
                <c:pt idx="320">
                  <c:v>47683</c:v>
                </c:pt>
                <c:pt idx="321">
                  <c:v>47681</c:v>
                </c:pt>
                <c:pt idx="322">
                  <c:v>47719</c:v>
                </c:pt>
                <c:pt idx="323">
                  <c:v>47728</c:v>
                </c:pt>
                <c:pt idx="324">
                  <c:v>47732</c:v>
                </c:pt>
                <c:pt idx="325">
                  <c:v>47837</c:v>
                </c:pt>
                <c:pt idx="326">
                  <c:v>47898</c:v>
                </c:pt>
                <c:pt idx="327">
                  <c:v>47911</c:v>
                </c:pt>
                <c:pt idx="328">
                  <c:v>47913</c:v>
                </c:pt>
                <c:pt idx="329">
                  <c:v>47915</c:v>
                </c:pt>
                <c:pt idx="330">
                  <c:v>47912</c:v>
                </c:pt>
                <c:pt idx="331">
                  <c:v>47909</c:v>
                </c:pt>
                <c:pt idx="332">
                  <c:v>47912</c:v>
                </c:pt>
                <c:pt idx="333">
                  <c:v>47917</c:v>
                </c:pt>
                <c:pt idx="334">
                  <c:v>47909</c:v>
                </c:pt>
                <c:pt idx="335">
                  <c:v>47905</c:v>
                </c:pt>
                <c:pt idx="336">
                  <c:v>47906</c:v>
                </c:pt>
                <c:pt idx="337">
                  <c:v>47907</c:v>
                </c:pt>
                <c:pt idx="338">
                  <c:v>47901</c:v>
                </c:pt>
                <c:pt idx="339">
                  <c:v>47895</c:v>
                </c:pt>
                <c:pt idx="340">
                  <c:v>47913</c:v>
                </c:pt>
                <c:pt idx="341">
                  <c:v>47993</c:v>
                </c:pt>
                <c:pt idx="342">
                  <c:v>48069</c:v>
                </c:pt>
                <c:pt idx="343">
                  <c:v>48175</c:v>
                </c:pt>
                <c:pt idx="344">
                  <c:v>48255</c:v>
                </c:pt>
                <c:pt idx="345">
                  <c:v>48310</c:v>
                </c:pt>
                <c:pt idx="346">
                  <c:v>48419</c:v>
                </c:pt>
                <c:pt idx="347">
                  <c:v>48513</c:v>
                </c:pt>
                <c:pt idx="348">
                  <c:v>48568</c:v>
                </c:pt>
                <c:pt idx="349">
                  <c:v>48671</c:v>
                </c:pt>
                <c:pt idx="350">
                  <c:v>48757</c:v>
                </c:pt>
                <c:pt idx="351">
                  <c:v>48842</c:v>
                </c:pt>
                <c:pt idx="352">
                  <c:v>48934</c:v>
                </c:pt>
                <c:pt idx="353">
                  <c:v>49052</c:v>
                </c:pt>
                <c:pt idx="354">
                  <c:v>49146</c:v>
                </c:pt>
                <c:pt idx="355">
                  <c:v>49258</c:v>
                </c:pt>
                <c:pt idx="356">
                  <c:v>49467</c:v>
                </c:pt>
                <c:pt idx="357">
                  <c:v>49604</c:v>
                </c:pt>
                <c:pt idx="358">
                  <c:v>49682</c:v>
                </c:pt>
                <c:pt idx="359">
                  <c:v>49731</c:v>
                </c:pt>
                <c:pt idx="360">
                  <c:v>49868</c:v>
                </c:pt>
                <c:pt idx="361">
                  <c:v>49922</c:v>
                </c:pt>
                <c:pt idx="362">
                  <c:v>49979</c:v>
                </c:pt>
                <c:pt idx="363">
                  <c:v>50019</c:v>
                </c:pt>
                <c:pt idx="364">
                  <c:v>50051</c:v>
                </c:pt>
              </c:numCache>
            </c:numRef>
          </c:val>
          <c:smooth val="0"/>
          <c:extLst>
            <c:ext xmlns:c16="http://schemas.microsoft.com/office/drawing/2014/chart" uri="{C3380CC4-5D6E-409C-BE32-E72D297353CC}">
              <c16:uniqueId val="{00000000-DEF3-460F-844A-BED1087A1B9D}"/>
            </c:ext>
          </c:extLst>
        </c:ser>
        <c:dLbls>
          <c:showLegendKey val="0"/>
          <c:showVal val="0"/>
          <c:showCatName val="0"/>
          <c:showSerName val="0"/>
          <c:showPercent val="0"/>
          <c:showBubbleSize val="0"/>
        </c:dLbls>
        <c:smooth val="0"/>
        <c:axId val="388167208"/>
        <c:axId val="388172128"/>
      </c:lineChart>
      <c:dateAx>
        <c:axId val="38816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72128"/>
        <c:crosses val="autoZero"/>
        <c:auto val="1"/>
        <c:lblOffset val="100"/>
        <c:baseTimeUnit val="days"/>
      </c:dateAx>
      <c:valAx>
        <c:axId val="38817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6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11223</c:v>
                </c:pt>
                <c:pt idx="1">
                  <c:v>14586</c:v>
                </c:pt>
                <c:pt idx="2">
                  <c:v>14009</c:v>
                </c:pt>
                <c:pt idx="3">
                  <c:v>13543</c:v>
                </c:pt>
                <c:pt idx="4">
                  <c:v>11703</c:v>
                </c:pt>
                <c:pt idx="5">
                  <c:v>18050</c:v>
                </c:pt>
                <c:pt idx="6">
                  <c:v>13157</c:v>
                </c:pt>
                <c:pt idx="7">
                  <c:v>12576</c:v>
                </c:pt>
                <c:pt idx="8">
                  <c:v>11425</c:v>
                </c:pt>
                <c:pt idx="9">
                  <c:v>11620</c:v>
                </c:pt>
                <c:pt idx="10">
                  <c:v>11553</c:v>
                </c:pt>
                <c:pt idx="11">
                  <c:v>19710</c:v>
                </c:pt>
                <c:pt idx="12">
                  <c:v>14995</c:v>
                </c:pt>
                <c:pt idx="13">
                  <c:v>15748</c:v>
                </c:pt>
                <c:pt idx="14">
                  <c:v>11143</c:v>
                </c:pt>
                <c:pt idx="15">
                  <c:v>48965</c:v>
                </c:pt>
                <c:pt idx="16">
                  <c:v>115731</c:v>
                </c:pt>
                <c:pt idx="17">
                  <c:v>66552</c:v>
                </c:pt>
                <c:pt idx="18">
                  <c:v>46261</c:v>
                </c:pt>
                <c:pt idx="19">
                  <c:v>39410</c:v>
                </c:pt>
                <c:pt idx="20">
                  <c:v>60794</c:v>
                </c:pt>
                <c:pt idx="21">
                  <c:v>47724</c:v>
                </c:pt>
                <c:pt idx="22">
                  <c:v>28684</c:v>
                </c:pt>
                <c:pt idx="23">
                  <c:v>37066</c:v>
                </c:pt>
                <c:pt idx="24">
                  <c:v>33678</c:v>
                </c:pt>
                <c:pt idx="25">
                  <c:v>20493</c:v>
                </c:pt>
                <c:pt idx="26">
                  <c:v>15627</c:v>
                </c:pt>
                <c:pt idx="27">
                  <c:v>15514</c:v>
                </c:pt>
                <c:pt idx="28">
                  <c:v>12272</c:v>
                </c:pt>
                <c:pt idx="29">
                  <c:v>8675</c:v>
                </c:pt>
                <c:pt idx="30">
                  <c:v>13753</c:v>
                </c:pt>
                <c:pt idx="31">
                  <c:v>15034</c:v>
                </c:pt>
                <c:pt idx="32">
                  <c:v>15721</c:v>
                </c:pt>
                <c:pt idx="33">
                  <c:v>12343</c:v>
                </c:pt>
                <c:pt idx="34">
                  <c:v>12362</c:v>
                </c:pt>
                <c:pt idx="35">
                  <c:v>15392</c:v>
                </c:pt>
                <c:pt idx="36">
                  <c:v>10772</c:v>
                </c:pt>
                <c:pt idx="37">
                  <c:v>11773</c:v>
                </c:pt>
                <c:pt idx="38">
                  <c:v>9209</c:v>
                </c:pt>
                <c:pt idx="39">
                  <c:v>7854</c:v>
                </c:pt>
                <c:pt idx="40">
                  <c:v>14194</c:v>
                </c:pt>
                <c:pt idx="41">
                  <c:v>18050</c:v>
                </c:pt>
                <c:pt idx="42">
                  <c:v>25015</c:v>
                </c:pt>
                <c:pt idx="43">
                  <c:v>18650</c:v>
                </c:pt>
                <c:pt idx="44">
                  <c:v>14238</c:v>
                </c:pt>
                <c:pt idx="45">
                  <c:v>12255</c:v>
                </c:pt>
                <c:pt idx="46">
                  <c:v>9766</c:v>
                </c:pt>
                <c:pt idx="47">
                  <c:v>16447</c:v>
                </c:pt>
                <c:pt idx="48">
                  <c:v>13421</c:v>
                </c:pt>
                <c:pt idx="49">
                  <c:v>9758</c:v>
                </c:pt>
                <c:pt idx="50">
                  <c:v>12166</c:v>
                </c:pt>
                <c:pt idx="51">
                  <c:v>8303</c:v>
                </c:pt>
                <c:pt idx="52">
                  <c:v>7303</c:v>
                </c:pt>
                <c:pt idx="53">
                  <c:v>7217</c:v>
                </c:pt>
                <c:pt idx="54">
                  <c:v>7541</c:v>
                </c:pt>
                <c:pt idx="55">
                  <c:v>5239</c:v>
                </c:pt>
                <c:pt idx="56">
                  <c:v>5291</c:v>
                </c:pt>
                <c:pt idx="57">
                  <c:v>4478</c:v>
                </c:pt>
                <c:pt idx="58">
                  <c:v>6509</c:v>
                </c:pt>
                <c:pt idx="59">
                  <c:v>3204</c:v>
                </c:pt>
                <c:pt idx="60">
                  <c:v>15425</c:v>
                </c:pt>
                <c:pt idx="61">
                  <c:v>15368</c:v>
                </c:pt>
                <c:pt idx="62">
                  <c:v>11705</c:v>
                </c:pt>
                <c:pt idx="63">
                  <c:v>11556</c:v>
                </c:pt>
                <c:pt idx="64">
                  <c:v>11741</c:v>
                </c:pt>
                <c:pt idx="65">
                  <c:v>13997</c:v>
                </c:pt>
                <c:pt idx="66">
                  <c:v>12609</c:v>
                </c:pt>
                <c:pt idx="67">
                  <c:v>11181</c:v>
                </c:pt>
                <c:pt idx="68">
                  <c:v>9782</c:v>
                </c:pt>
                <c:pt idx="69">
                  <c:v>9406</c:v>
                </c:pt>
                <c:pt idx="70">
                  <c:v>11625</c:v>
                </c:pt>
                <c:pt idx="71">
                  <c:v>10257</c:v>
                </c:pt>
                <c:pt idx="72">
                  <c:v>9194</c:v>
                </c:pt>
                <c:pt idx="73">
                  <c:v>11545</c:v>
                </c:pt>
                <c:pt idx="74">
                  <c:v>9713</c:v>
                </c:pt>
                <c:pt idx="75">
                  <c:v>14321</c:v>
                </c:pt>
                <c:pt idx="76">
                  <c:v>9397</c:v>
                </c:pt>
                <c:pt idx="77">
                  <c:v>13164</c:v>
                </c:pt>
                <c:pt idx="78">
                  <c:v>12283</c:v>
                </c:pt>
                <c:pt idx="79">
                  <c:v>10404</c:v>
                </c:pt>
                <c:pt idx="80">
                  <c:v>41648</c:v>
                </c:pt>
                <c:pt idx="81">
                  <c:v>50990</c:v>
                </c:pt>
                <c:pt idx="82">
                  <c:v>47048</c:v>
                </c:pt>
                <c:pt idx="83">
                  <c:v>37715</c:v>
                </c:pt>
                <c:pt idx="84">
                  <c:v>35480</c:v>
                </c:pt>
                <c:pt idx="85">
                  <c:v>30930</c:v>
                </c:pt>
                <c:pt idx="86">
                  <c:v>22901</c:v>
                </c:pt>
                <c:pt idx="87">
                  <c:v>18087</c:v>
                </c:pt>
                <c:pt idx="88">
                  <c:v>14374</c:v>
                </c:pt>
                <c:pt idx="89">
                  <c:v>13024</c:v>
                </c:pt>
                <c:pt idx="90">
                  <c:v>494159</c:v>
                </c:pt>
                <c:pt idx="91">
                  <c:v>106779</c:v>
                </c:pt>
                <c:pt idx="92">
                  <c:v>47767</c:v>
                </c:pt>
                <c:pt idx="93">
                  <c:v>35804</c:v>
                </c:pt>
                <c:pt idx="94">
                  <c:v>19324</c:v>
                </c:pt>
                <c:pt idx="95">
                  <c:v>17189</c:v>
                </c:pt>
                <c:pt idx="96">
                  <c:v>32470</c:v>
                </c:pt>
                <c:pt idx="97">
                  <c:v>34349</c:v>
                </c:pt>
                <c:pt idx="98">
                  <c:v>36713</c:v>
                </c:pt>
                <c:pt idx="99">
                  <c:v>18811</c:v>
                </c:pt>
                <c:pt idx="100">
                  <c:v>12256</c:v>
                </c:pt>
                <c:pt idx="101">
                  <c:v>17966</c:v>
                </c:pt>
                <c:pt idx="102">
                  <c:v>12497</c:v>
                </c:pt>
                <c:pt idx="103">
                  <c:v>9788</c:v>
                </c:pt>
                <c:pt idx="104">
                  <c:v>76412</c:v>
                </c:pt>
                <c:pt idx="105">
                  <c:v>87494</c:v>
                </c:pt>
                <c:pt idx="106">
                  <c:v>49241</c:v>
                </c:pt>
                <c:pt idx="107">
                  <c:v>32896</c:v>
                </c:pt>
                <c:pt idx="108">
                  <c:v>20363</c:v>
                </c:pt>
                <c:pt idx="109">
                  <c:v>12659</c:v>
                </c:pt>
                <c:pt idx="110">
                  <c:v>12656</c:v>
                </c:pt>
                <c:pt idx="111">
                  <c:v>13305</c:v>
                </c:pt>
                <c:pt idx="112">
                  <c:v>11229</c:v>
                </c:pt>
                <c:pt idx="113">
                  <c:v>9859</c:v>
                </c:pt>
                <c:pt idx="114">
                  <c:v>7401</c:v>
                </c:pt>
                <c:pt idx="115">
                  <c:v>9033</c:v>
                </c:pt>
                <c:pt idx="116">
                  <c:v>10304</c:v>
                </c:pt>
                <c:pt idx="117">
                  <c:v>9284</c:v>
                </c:pt>
                <c:pt idx="118">
                  <c:v>21929</c:v>
                </c:pt>
                <c:pt idx="119">
                  <c:v>11549</c:v>
                </c:pt>
                <c:pt idx="120">
                  <c:v>37755</c:v>
                </c:pt>
                <c:pt idx="121">
                  <c:v>25528</c:v>
                </c:pt>
                <c:pt idx="122">
                  <c:v>37613</c:v>
                </c:pt>
                <c:pt idx="123">
                  <c:v>38329</c:v>
                </c:pt>
                <c:pt idx="124">
                  <c:v>24544</c:v>
                </c:pt>
                <c:pt idx="125">
                  <c:v>22870</c:v>
                </c:pt>
                <c:pt idx="126">
                  <c:v>18017</c:v>
                </c:pt>
                <c:pt idx="127">
                  <c:v>13888</c:v>
                </c:pt>
                <c:pt idx="128">
                  <c:v>14313</c:v>
                </c:pt>
                <c:pt idx="129">
                  <c:v>12996</c:v>
                </c:pt>
                <c:pt idx="130">
                  <c:v>19654</c:v>
                </c:pt>
                <c:pt idx="131">
                  <c:v>13467</c:v>
                </c:pt>
                <c:pt idx="132">
                  <c:v>11892</c:v>
                </c:pt>
                <c:pt idx="133">
                  <c:v>13431</c:v>
                </c:pt>
                <c:pt idx="134">
                  <c:v>14904</c:v>
                </c:pt>
                <c:pt idx="135">
                  <c:v>15906</c:v>
                </c:pt>
                <c:pt idx="136">
                  <c:v>13204</c:v>
                </c:pt>
                <c:pt idx="137">
                  <c:v>20177</c:v>
                </c:pt>
                <c:pt idx="138">
                  <c:v>18646</c:v>
                </c:pt>
                <c:pt idx="139">
                  <c:v>16545</c:v>
                </c:pt>
                <c:pt idx="140">
                  <c:v>14318</c:v>
                </c:pt>
                <c:pt idx="141">
                  <c:v>15017</c:v>
                </c:pt>
                <c:pt idx="142">
                  <c:v>16673</c:v>
                </c:pt>
                <c:pt idx="143">
                  <c:v>16173</c:v>
                </c:pt>
                <c:pt idx="144">
                  <c:v>12203</c:v>
                </c:pt>
                <c:pt idx="145">
                  <c:v>10640</c:v>
                </c:pt>
                <c:pt idx="146">
                  <c:v>9260</c:v>
                </c:pt>
                <c:pt idx="147">
                  <c:v>11030</c:v>
                </c:pt>
                <c:pt idx="148">
                  <c:v>9230</c:v>
                </c:pt>
                <c:pt idx="149">
                  <c:v>8088</c:v>
                </c:pt>
                <c:pt idx="150">
                  <c:v>12327</c:v>
                </c:pt>
                <c:pt idx="151">
                  <c:v>15613</c:v>
                </c:pt>
                <c:pt idx="152">
                  <c:v>9663</c:v>
                </c:pt>
                <c:pt idx="153">
                  <c:v>8030</c:v>
                </c:pt>
                <c:pt idx="154">
                  <c:v>8418</c:v>
                </c:pt>
                <c:pt idx="155">
                  <c:v>22579</c:v>
                </c:pt>
                <c:pt idx="156">
                  <c:v>9117</c:v>
                </c:pt>
                <c:pt idx="157">
                  <c:v>9131</c:v>
                </c:pt>
                <c:pt idx="158">
                  <c:v>6924</c:v>
                </c:pt>
                <c:pt idx="159">
                  <c:v>6674</c:v>
                </c:pt>
                <c:pt idx="160">
                  <c:v>13073</c:v>
                </c:pt>
                <c:pt idx="161">
                  <c:v>7201</c:v>
                </c:pt>
                <c:pt idx="162">
                  <c:v>8453</c:v>
                </c:pt>
                <c:pt idx="163">
                  <c:v>13272</c:v>
                </c:pt>
                <c:pt idx="164">
                  <c:v>10775</c:v>
                </c:pt>
                <c:pt idx="165">
                  <c:v>6929</c:v>
                </c:pt>
                <c:pt idx="166">
                  <c:v>9998</c:v>
                </c:pt>
                <c:pt idx="167">
                  <c:v>8242</c:v>
                </c:pt>
                <c:pt idx="168">
                  <c:v>9841</c:v>
                </c:pt>
                <c:pt idx="169">
                  <c:v>8297</c:v>
                </c:pt>
                <c:pt idx="170">
                  <c:v>8429</c:v>
                </c:pt>
                <c:pt idx="171">
                  <c:v>6788</c:v>
                </c:pt>
                <c:pt idx="172">
                  <c:v>6667</c:v>
                </c:pt>
                <c:pt idx="173">
                  <c:v>6021</c:v>
                </c:pt>
                <c:pt idx="174">
                  <c:v>6301</c:v>
                </c:pt>
                <c:pt idx="175">
                  <c:v>7140</c:v>
                </c:pt>
                <c:pt idx="176">
                  <c:v>5664</c:v>
                </c:pt>
                <c:pt idx="177">
                  <c:v>6301</c:v>
                </c:pt>
                <c:pt idx="178">
                  <c:v>5484</c:v>
                </c:pt>
                <c:pt idx="179">
                  <c:v>15352</c:v>
                </c:pt>
                <c:pt idx="180">
                  <c:v>15438</c:v>
                </c:pt>
                <c:pt idx="181">
                  <c:v>7756</c:v>
                </c:pt>
                <c:pt idx="182">
                  <c:v>9823</c:v>
                </c:pt>
                <c:pt idx="183">
                  <c:v>13085</c:v>
                </c:pt>
                <c:pt idx="184">
                  <c:v>14780</c:v>
                </c:pt>
                <c:pt idx="185">
                  <c:v>15731</c:v>
                </c:pt>
                <c:pt idx="186">
                  <c:v>325411</c:v>
                </c:pt>
                <c:pt idx="187">
                  <c:v>120334</c:v>
                </c:pt>
                <c:pt idx="188">
                  <c:v>39344</c:v>
                </c:pt>
                <c:pt idx="189">
                  <c:v>35157</c:v>
                </c:pt>
                <c:pt idx="190">
                  <c:v>22986</c:v>
                </c:pt>
                <c:pt idx="191">
                  <c:v>28693</c:v>
                </c:pt>
                <c:pt idx="192">
                  <c:v>17049</c:v>
                </c:pt>
                <c:pt idx="193">
                  <c:v>45938</c:v>
                </c:pt>
                <c:pt idx="194">
                  <c:v>16310</c:v>
                </c:pt>
                <c:pt idx="195">
                  <c:v>17565</c:v>
                </c:pt>
                <c:pt idx="196">
                  <c:v>14883</c:v>
                </c:pt>
                <c:pt idx="197">
                  <c:v>23885</c:v>
                </c:pt>
                <c:pt idx="198">
                  <c:v>17210</c:v>
                </c:pt>
                <c:pt idx="199">
                  <c:v>15041</c:v>
                </c:pt>
                <c:pt idx="200">
                  <c:v>11128</c:v>
                </c:pt>
                <c:pt idx="201">
                  <c:v>12299</c:v>
                </c:pt>
                <c:pt idx="202">
                  <c:v>12958</c:v>
                </c:pt>
                <c:pt idx="203">
                  <c:v>9799</c:v>
                </c:pt>
                <c:pt idx="204">
                  <c:v>10447</c:v>
                </c:pt>
                <c:pt idx="205">
                  <c:v>9947</c:v>
                </c:pt>
                <c:pt idx="206">
                  <c:v>11623</c:v>
                </c:pt>
                <c:pt idx="207">
                  <c:v>9638</c:v>
                </c:pt>
                <c:pt idx="208">
                  <c:v>9690</c:v>
                </c:pt>
                <c:pt idx="209">
                  <c:v>14416</c:v>
                </c:pt>
                <c:pt idx="210">
                  <c:v>11894</c:v>
                </c:pt>
                <c:pt idx="211">
                  <c:v>11737</c:v>
                </c:pt>
                <c:pt idx="212">
                  <c:v>4261</c:v>
                </c:pt>
                <c:pt idx="213">
                  <c:v>1249</c:v>
                </c:pt>
                <c:pt idx="214">
                  <c:v>6776</c:v>
                </c:pt>
                <c:pt idx="215">
                  <c:v>6625</c:v>
                </c:pt>
                <c:pt idx="216">
                  <c:v>9733</c:v>
                </c:pt>
                <c:pt idx="217">
                  <c:v>8963</c:v>
                </c:pt>
                <c:pt idx="218">
                  <c:v>7390</c:v>
                </c:pt>
                <c:pt idx="219">
                  <c:v>24760</c:v>
                </c:pt>
                <c:pt idx="220">
                  <c:v>8873</c:v>
                </c:pt>
                <c:pt idx="221">
                  <c:v>9905</c:v>
                </c:pt>
                <c:pt idx="222">
                  <c:v>21702</c:v>
                </c:pt>
                <c:pt idx="223">
                  <c:v>12035</c:v>
                </c:pt>
                <c:pt idx="224">
                  <c:v>9779</c:v>
                </c:pt>
                <c:pt idx="225">
                  <c:v>8815</c:v>
                </c:pt>
                <c:pt idx="226">
                  <c:v>11252</c:v>
                </c:pt>
                <c:pt idx="227">
                  <c:v>8895</c:v>
                </c:pt>
                <c:pt idx="228">
                  <c:v>6982</c:v>
                </c:pt>
                <c:pt idx="229">
                  <c:v>9003</c:v>
                </c:pt>
                <c:pt idx="230">
                  <c:v>22244</c:v>
                </c:pt>
                <c:pt idx="231">
                  <c:v>10537</c:v>
                </c:pt>
                <c:pt idx="232">
                  <c:v>11834</c:v>
                </c:pt>
                <c:pt idx="233">
                  <c:v>12183</c:v>
                </c:pt>
                <c:pt idx="234">
                  <c:v>11914</c:v>
                </c:pt>
                <c:pt idx="235">
                  <c:v>9736</c:v>
                </c:pt>
                <c:pt idx="236">
                  <c:v>9799</c:v>
                </c:pt>
                <c:pt idx="237">
                  <c:v>8115</c:v>
                </c:pt>
                <c:pt idx="238">
                  <c:v>7706</c:v>
                </c:pt>
                <c:pt idx="239">
                  <c:v>8025</c:v>
                </c:pt>
                <c:pt idx="240">
                  <c:v>8864</c:v>
                </c:pt>
                <c:pt idx="241">
                  <c:v>8883</c:v>
                </c:pt>
                <c:pt idx="242">
                  <c:v>9383</c:v>
                </c:pt>
                <c:pt idx="243">
                  <c:v>13455</c:v>
                </c:pt>
                <c:pt idx="244">
                  <c:v>4960</c:v>
                </c:pt>
                <c:pt idx="245">
                  <c:v>4015</c:v>
                </c:pt>
                <c:pt idx="246">
                  <c:v>3713</c:v>
                </c:pt>
                <c:pt idx="247">
                  <c:v>3929</c:v>
                </c:pt>
                <c:pt idx="248">
                  <c:v>13952</c:v>
                </c:pt>
                <c:pt idx="249">
                  <c:v>6194</c:v>
                </c:pt>
                <c:pt idx="250">
                  <c:v>7334</c:v>
                </c:pt>
                <c:pt idx="251">
                  <c:v>9348</c:v>
                </c:pt>
                <c:pt idx="252">
                  <c:v>3031</c:v>
                </c:pt>
                <c:pt idx="253">
                  <c:v>6270</c:v>
                </c:pt>
                <c:pt idx="254">
                  <c:v>15767</c:v>
                </c:pt>
                <c:pt idx="255">
                  <c:v>17742</c:v>
                </c:pt>
                <c:pt idx="256">
                  <c:v>8096</c:v>
                </c:pt>
                <c:pt idx="257">
                  <c:v>8756</c:v>
                </c:pt>
                <c:pt idx="258">
                  <c:v>4541</c:v>
                </c:pt>
                <c:pt idx="259">
                  <c:v>8911</c:v>
                </c:pt>
                <c:pt idx="260">
                  <c:v>5104</c:v>
                </c:pt>
                <c:pt idx="261">
                  <c:v>3132</c:v>
                </c:pt>
                <c:pt idx="262">
                  <c:v>3288</c:v>
                </c:pt>
                <c:pt idx="263">
                  <c:v>2662</c:v>
                </c:pt>
                <c:pt idx="264">
                  <c:v>10386</c:v>
                </c:pt>
                <c:pt idx="265">
                  <c:v>6496</c:v>
                </c:pt>
                <c:pt idx="266">
                  <c:v>4742</c:v>
                </c:pt>
                <c:pt idx="267">
                  <c:v>4008</c:v>
                </c:pt>
                <c:pt idx="268">
                  <c:v>22090</c:v>
                </c:pt>
                <c:pt idx="269">
                  <c:v>8060</c:v>
                </c:pt>
                <c:pt idx="270">
                  <c:v>9530</c:v>
                </c:pt>
                <c:pt idx="271">
                  <c:v>7931</c:v>
                </c:pt>
                <c:pt idx="272">
                  <c:v>4366</c:v>
                </c:pt>
                <c:pt idx="273">
                  <c:v>3099</c:v>
                </c:pt>
                <c:pt idx="274">
                  <c:v>1757</c:v>
                </c:pt>
                <c:pt idx="275">
                  <c:v>1309</c:v>
                </c:pt>
                <c:pt idx="276">
                  <c:v>719</c:v>
                </c:pt>
                <c:pt idx="277">
                  <c:v>3172</c:v>
                </c:pt>
                <c:pt idx="278">
                  <c:v>5538</c:v>
                </c:pt>
                <c:pt idx="279">
                  <c:v>2970</c:v>
                </c:pt>
                <c:pt idx="280">
                  <c:v>6761</c:v>
                </c:pt>
                <c:pt idx="281">
                  <c:v>6719</c:v>
                </c:pt>
                <c:pt idx="282">
                  <c:v>3872</c:v>
                </c:pt>
                <c:pt idx="283">
                  <c:v>2508</c:v>
                </c:pt>
                <c:pt idx="284">
                  <c:v>2716</c:v>
                </c:pt>
                <c:pt idx="285">
                  <c:v>7102</c:v>
                </c:pt>
                <c:pt idx="286">
                  <c:v>3582</c:v>
                </c:pt>
                <c:pt idx="287">
                  <c:v>3368</c:v>
                </c:pt>
                <c:pt idx="288">
                  <c:v>1417</c:v>
                </c:pt>
                <c:pt idx="289">
                  <c:v>1008</c:v>
                </c:pt>
                <c:pt idx="290">
                  <c:v>3310</c:v>
                </c:pt>
                <c:pt idx="291">
                  <c:v>3067</c:v>
                </c:pt>
                <c:pt idx="292">
                  <c:v>9315</c:v>
                </c:pt>
                <c:pt idx="293">
                  <c:v>1642</c:v>
                </c:pt>
                <c:pt idx="294">
                  <c:v>1779</c:v>
                </c:pt>
                <c:pt idx="295">
                  <c:v>1477</c:v>
                </c:pt>
                <c:pt idx="296">
                  <c:v>972</c:v>
                </c:pt>
                <c:pt idx="297">
                  <c:v>3109</c:v>
                </c:pt>
                <c:pt idx="298">
                  <c:v>2519</c:v>
                </c:pt>
                <c:pt idx="299">
                  <c:v>1986</c:v>
                </c:pt>
                <c:pt idx="300">
                  <c:v>1160</c:v>
                </c:pt>
                <c:pt idx="301">
                  <c:v>990</c:v>
                </c:pt>
                <c:pt idx="302">
                  <c:v>1254</c:v>
                </c:pt>
                <c:pt idx="303">
                  <c:v>1130</c:v>
                </c:pt>
                <c:pt idx="304">
                  <c:v>2281</c:v>
                </c:pt>
                <c:pt idx="305">
                  <c:v>15005</c:v>
                </c:pt>
                <c:pt idx="306">
                  <c:v>18334</c:v>
                </c:pt>
                <c:pt idx="307">
                  <c:v>14312</c:v>
                </c:pt>
                <c:pt idx="308">
                  <c:v>5697</c:v>
                </c:pt>
                <c:pt idx="309">
                  <c:v>5656</c:v>
                </c:pt>
                <c:pt idx="310">
                  <c:v>2570</c:v>
                </c:pt>
                <c:pt idx="311">
                  <c:v>3138</c:v>
                </c:pt>
                <c:pt idx="312">
                  <c:v>2094</c:v>
                </c:pt>
                <c:pt idx="313">
                  <c:v>2652</c:v>
                </c:pt>
                <c:pt idx="314">
                  <c:v>3388</c:v>
                </c:pt>
                <c:pt idx="315">
                  <c:v>1519</c:v>
                </c:pt>
                <c:pt idx="316">
                  <c:v>3302</c:v>
                </c:pt>
                <c:pt idx="317">
                  <c:v>2188</c:v>
                </c:pt>
                <c:pt idx="318">
                  <c:v>2146</c:v>
                </c:pt>
                <c:pt idx="319">
                  <c:v>18636</c:v>
                </c:pt>
                <c:pt idx="320">
                  <c:v>12603</c:v>
                </c:pt>
                <c:pt idx="321">
                  <c:v>7117</c:v>
                </c:pt>
                <c:pt idx="322">
                  <c:v>5642</c:v>
                </c:pt>
                <c:pt idx="323">
                  <c:v>2477</c:v>
                </c:pt>
                <c:pt idx="324">
                  <c:v>1127</c:v>
                </c:pt>
                <c:pt idx="325">
                  <c:v>30680</c:v>
                </c:pt>
                <c:pt idx="326">
                  <c:v>10518</c:v>
                </c:pt>
                <c:pt idx="327">
                  <c:v>4609</c:v>
                </c:pt>
                <c:pt idx="328">
                  <c:v>5612</c:v>
                </c:pt>
                <c:pt idx="329">
                  <c:v>1928</c:v>
                </c:pt>
                <c:pt idx="330">
                  <c:v>1955</c:v>
                </c:pt>
                <c:pt idx="331">
                  <c:v>1200</c:v>
                </c:pt>
                <c:pt idx="332">
                  <c:v>1009</c:v>
                </c:pt>
                <c:pt idx="333">
                  <c:v>1826</c:v>
                </c:pt>
                <c:pt idx="334">
                  <c:v>1433</c:v>
                </c:pt>
                <c:pt idx="335">
                  <c:v>2983</c:v>
                </c:pt>
                <c:pt idx="336">
                  <c:v>4861</c:v>
                </c:pt>
                <c:pt idx="337">
                  <c:v>2447</c:v>
                </c:pt>
                <c:pt idx="338">
                  <c:v>2072</c:v>
                </c:pt>
                <c:pt idx="339">
                  <c:v>4841</c:v>
                </c:pt>
                <c:pt idx="340">
                  <c:v>11515</c:v>
                </c:pt>
                <c:pt idx="341">
                  <c:v>10194</c:v>
                </c:pt>
                <c:pt idx="342">
                  <c:v>9957</c:v>
                </c:pt>
                <c:pt idx="343">
                  <c:v>11820</c:v>
                </c:pt>
                <c:pt idx="344">
                  <c:v>10479</c:v>
                </c:pt>
                <c:pt idx="345">
                  <c:v>9702</c:v>
                </c:pt>
                <c:pt idx="346">
                  <c:v>12628</c:v>
                </c:pt>
                <c:pt idx="347">
                  <c:v>13302</c:v>
                </c:pt>
                <c:pt idx="348">
                  <c:v>14287</c:v>
                </c:pt>
                <c:pt idx="349">
                  <c:v>11024</c:v>
                </c:pt>
                <c:pt idx="350">
                  <c:v>36603</c:v>
                </c:pt>
                <c:pt idx="351">
                  <c:v>23600</c:v>
                </c:pt>
                <c:pt idx="352">
                  <c:v>20743</c:v>
                </c:pt>
                <c:pt idx="353">
                  <c:v>19994</c:v>
                </c:pt>
                <c:pt idx="354">
                  <c:v>19894</c:v>
                </c:pt>
                <c:pt idx="355">
                  <c:v>23069</c:v>
                </c:pt>
                <c:pt idx="356">
                  <c:v>24333</c:v>
                </c:pt>
                <c:pt idx="357">
                  <c:v>23362</c:v>
                </c:pt>
                <c:pt idx="358">
                  <c:v>15842</c:v>
                </c:pt>
                <c:pt idx="359">
                  <c:v>9548</c:v>
                </c:pt>
                <c:pt idx="360">
                  <c:v>10051</c:v>
                </c:pt>
                <c:pt idx="361">
                  <c:v>8528</c:v>
                </c:pt>
                <c:pt idx="362">
                  <c:v>7416</c:v>
                </c:pt>
                <c:pt idx="363">
                  <c:v>7795</c:v>
                </c:pt>
                <c:pt idx="364">
                  <c:v>6449</c:v>
                </c:pt>
              </c:numCache>
            </c:numRef>
          </c:val>
          <c:extLst>
            <c:ext xmlns:c16="http://schemas.microsoft.com/office/drawing/2014/chart" uri="{C3380CC4-5D6E-409C-BE32-E72D297353CC}">
              <c16:uniqueId val="{00000000-B720-4042-B703-46EAF6B1A4DB}"/>
            </c:ext>
          </c:extLst>
        </c:ser>
        <c:dLbls>
          <c:showLegendKey val="0"/>
          <c:showVal val="0"/>
          <c:showCatName val="0"/>
          <c:showSerName val="0"/>
          <c:showPercent val="0"/>
          <c:showBubbleSize val="0"/>
        </c:dLbls>
        <c:gapWidth val="219"/>
        <c:overlap val="-27"/>
        <c:axId val="388183608"/>
        <c:axId val="388184592"/>
      </c:barChart>
      <c:dateAx>
        <c:axId val="38818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84592"/>
        <c:crosses val="autoZero"/>
        <c:auto val="1"/>
        <c:lblOffset val="100"/>
        <c:baseTimeUnit val="days"/>
      </c:dateAx>
      <c:valAx>
        <c:axId val="38818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8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9823</c:v>
                </c:pt>
                <c:pt idx="1">
                  <c:v>12959</c:v>
                </c:pt>
                <c:pt idx="2">
                  <c:v>12494</c:v>
                </c:pt>
                <c:pt idx="3">
                  <c:v>12171</c:v>
                </c:pt>
                <c:pt idx="4">
                  <c:v>10445</c:v>
                </c:pt>
                <c:pt idx="5">
                  <c:v>16299</c:v>
                </c:pt>
                <c:pt idx="6">
                  <c:v>11712</c:v>
                </c:pt>
                <c:pt idx="7">
                  <c:v>11407</c:v>
                </c:pt>
                <c:pt idx="8">
                  <c:v>9720</c:v>
                </c:pt>
                <c:pt idx="9">
                  <c:v>10347</c:v>
                </c:pt>
                <c:pt idx="10">
                  <c:v>10163</c:v>
                </c:pt>
                <c:pt idx="11">
                  <c:v>17292</c:v>
                </c:pt>
                <c:pt idx="12">
                  <c:v>12011</c:v>
                </c:pt>
                <c:pt idx="13">
                  <c:v>13299</c:v>
                </c:pt>
                <c:pt idx="14">
                  <c:v>9496</c:v>
                </c:pt>
                <c:pt idx="15">
                  <c:v>43755</c:v>
                </c:pt>
                <c:pt idx="16">
                  <c:v>107495</c:v>
                </c:pt>
                <c:pt idx="17">
                  <c:v>60392</c:v>
                </c:pt>
                <c:pt idx="18">
                  <c:v>41970</c:v>
                </c:pt>
                <c:pt idx="19">
                  <c:v>36770</c:v>
                </c:pt>
                <c:pt idx="20">
                  <c:v>53587</c:v>
                </c:pt>
                <c:pt idx="21">
                  <c:v>45085</c:v>
                </c:pt>
                <c:pt idx="22">
                  <c:v>26406</c:v>
                </c:pt>
                <c:pt idx="23">
                  <c:v>34637</c:v>
                </c:pt>
                <c:pt idx="24">
                  <c:v>32304</c:v>
                </c:pt>
                <c:pt idx="25">
                  <c:v>18823</c:v>
                </c:pt>
                <c:pt idx="26">
                  <c:v>14494</c:v>
                </c:pt>
                <c:pt idx="27">
                  <c:v>14157</c:v>
                </c:pt>
                <c:pt idx="28">
                  <c:v>10933</c:v>
                </c:pt>
                <c:pt idx="29">
                  <c:v>8175</c:v>
                </c:pt>
                <c:pt idx="30">
                  <c:v>11942</c:v>
                </c:pt>
                <c:pt idx="31">
                  <c:v>13217</c:v>
                </c:pt>
                <c:pt idx="32">
                  <c:v>13893</c:v>
                </c:pt>
                <c:pt idx="33">
                  <c:v>10364</c:v>
                </c:pt>
                <c:pt idx="34">
                  <c:v>10549</c:v>
                </c:pt>
                <c:pt idx="35">
                  <c:v>13001</c:v>
                </c:pt>
                <c:pt idx="36">
                  <c:v>9663</c:v>
                </c:pt>
                <c:pt idx="37">
                  <c:v>10486</c:v>
                </c:pt>
                <c:pt idx="38">
                  <c:v>8087</c:v>
                </c:pt>
                <c:pt idx="39">
                  <c:v>6945</c:v>
                </c:pt>
                <c:pt idx="40">
                  <c:v>12558</c:v>
                </c:pt>
                <c:pt idx="41">
                  <c:v>15853</c:v>
                </c:pt>
                <c:pt idx="42">
                  <c:v>21616</c:v>
                </c:pt>
                <c:pt idx="43">
                  <c:v>16061</c:v>
                </c:pt>
                <c:pt idx="44">
                  <c:v>12023</c:v>
                </c:pt>
                <c:pt idx="45">
                  <c:v>10740</c:v>
                </c:pt>
                <c:pt idx="46">
                  <c:v>8013</c:v>
                </c:pt>
                <c:pt idx="47">
                  <c:v>14630</c:v>
                </c:pt>
                <c:pt idx="48">
                  <c:v>11524</c:v>
                </c:pt>
                <c:pt idx="49">
                  <c:v>8778</c:v>
                </c:pt>
                <c:pt idx="50">
                  <c:v>10246</c:v>
                </c:pt>
                <c:pt idx="51">
                  <c:v>6993</c:v>
                </c:pt>
                <c:pt idx="52">
                  <c:v>6637</c:v>
                </c:pt>
                <c:pt idx="53">
                  <c:v>6307</c:v>
                </c:pt>
                <c:pt idx="54">
                  <c:v>6628</c:v>
                </c:pt>
                <c:pt idx="55">
                  <c:v>5134</c:v>
                </c:pt>
                <c:pt idx="56">
                  <c:v>4635</c:v>
                </c:pt>
                <c:pt idx="57">
                  <c:v>3913</c:v>
                </c:pt>
                <c:pt idx="58">
                  <c:v>5623</c:v>
                </c:pt>
                <c:pt idx="59">
                  <c:v>2518</c:v>
                </c:pt>
                <c:pt idx="60">
                  <c:v>13377</c:v>
                </c:pt>
                <c:pt idx="61">
                  <c:v>13210</c:v>
                </c:pt>
                <c:pt idx="62">
                  <c:v>10844</c:v>
                </c:pt>
                <c:pt idx="63">
                  <c:v>10573</c:v>
                </c:pt>
                <c:pt idx="64">
                  <c:v>10100</c:v>
                </c:pt>
                <c:pt idx="65">
                  <c:v>12095</c:v>
                </c:pt>
                <c:pt idx="66">
                  <c:v>10867</c:v>
                </c:pt>
                <c:pt idx="67">
                  <c:v>9751</c:v>
                </c:pt>
                <c:pt idx="68">
                  <c:v>9112</c:v>
                </c:pt>
                <c:pt idx="69">
                  <c:v>8437</c:v>
                </c:pt>
                <c:pt idx="70">
                  <c:v>10479</c:v>
                </c:pt>
                <c:pt idx="71">
                  <c:v>9377</c:v>
                </c:pt>
                <c:pt idx="72">
                  <c:v>8655</c:v>
                </c:pt>
                <c:pt idx="73">
                  <c:v>10037</c:v>
                </c:pt>
                <c:pt idx="74">
                  <c:v>8732</c:v>
                </c:pt>
                <c:pt idx="75">
                  <c:v>12637</c:v>
                </c:pt>
                <c:pt idx="76">
                  <c:v>9150</c:v>
                </c:pt>
                <c:pt idx="77">
                  <c:v>12359</c:v>
                </c:pt>
                <c:pt idx="78">
                  <c:v>10994</c:v>
                </c:pt>
                <c:pt idx="79">
                  <c:v>9104</c:v>
                </c:pt>
                <c:pt idx="80">
                  <c:v>36545</c:v>
                </c:pt>
                <c:pt idx="81">
                  <c:v>44651</c:v>
                </c:pt>
                <c:pt idx="82">
                  <c:v>41977</c:v>
                </c:pt>
                <c:pt idx="83">
                  <c:v>33565</c:v>
                </c:pt>
                <c:pt idx="84">
                  <c:v>31123</c:v>
                </c:pt>
                <c:pt idx="85">
                  <c:v>29027</c:v>
                </c:pt>
                <c:pt idx="86">
                  <c:v>20642</c:v>
                </c:pt>
                <c:pt idx="87">
                  <c:v>16062</c:v>
                </c:pt>
                <c:pt idx="88">
                  <c:v>12892</c:v>
                </c:pt>
                <c:pt idx="89">
                  <c:v>11751</c:v>
                </c:pt>
                <c:pt idx="90">
                  <c:v>456690</c:v>
                </c:pt>
                <c:pt idx="91">
                  <c:v>99711</c:v>
                </c:pt>
                <c:pt idx="92">
                  <c:v>44650</c:v>
                </c:pt>
                <c:pt idx="93">
                  <c:v>32255</c:v>
                </c:pt>
                <c:pt idx="94">
                  <c:v>16876</c:v>
                </c:pt>
                <c:pt idx="95">
                  <c:v>15044</c:v>
                </c:pt>
                <c:pt idx="96">
                  <c:v>28027</c:v>
                </c:pt>
                <c:pt idx="97">
                  <c:v>31798</c:v>
                </c:pt>
                <c:pt idx="98">
                  <c:v>33315</c:v>
                </c:pt>
                <c:pt idx="99">
                  <c:v>17692</c:v>
                </c:pt>
                <c:pt idx="100">
                  <c:v>11532</c:v>
                </c:pt>
                <c:pt idx="101">
                  <c:v>16077</c:v>
                </c:pt>
                <c:pt idx="102">
                  <c:v>11266</c:v>
                </c:pt>
                <c:pt idx="103">
                  <c:v>9014</c:v>
                </c:pt>
                <c:pt idx="104">
                  <c:v>70110</c:v>
                </c:pt>
                <c:pt idx="105">
                  <c:v>81590</c:v>
                </c:pt>
                <c:pt idx="106">
                  <c:v>43583</c:v>
                </c:pt>
                <c:pt idx="107">
                  <c:v>29820</c:v>
                </c:pt>
                <c:pt idx="108">
                  <c:v>17281</c:v>
                </c:pt>
                <c:pt idx="109">
                  <c:v>11543</c:v>
                </c:pt>
                <c:pt idx="110">
                  <c:v>11299</c:v>
                </c:pt>
                <c:pt idx="111">
                  <c:v>12002</c:v>
                </c:pt>
                <c:pt idx="112">
                  <c:v>10394</c:v>
                </c:pt>
                <c:pt idx="113">
                  <c:v>8980</c:v>
                </c:pt>
                <c:pt idx="114">
                  <c:v>6484</c:v>
                </c:pt>
                <c:pt idx="115">
                  <c:v>8193</c:v>
                </c:pt>
                <c:pt idx="116">
                  <c:v>8873</c:v>
                </c:pt>
                <c:pt idx="117">
                  <c:v>7743</c:v>
                </c:pt>
                <c:pt idx="118">
                  <c:v>19511</c:v>
                </c:pt>
                <c:pt idx="119">
                  <c:v>10416</c:v>
                </c:pt>
                <c:pt idx="120">
                  <c:v>32349</c:v>
                </c:pt>
                <c:pt idx="121">
                  <c:v>22751</c:v>
                </c:pt>
                <c:pt idx="122">
                  <c:v>33947</c:v>
                </c:pt>
                <c:pt idx="123">
                  <c:v>33983</c:v>
                </c:pt>
                <c:pt idx="124">
                  <c:v>21907</c:v>
                </c:pt>
                <c:pt idx="125">
                  <c:v>19779</c:v>
                </c:pt>
                <c:pt idx="126">
                  <c:v>16613</c:v>
                </c:pt>
                <c:pt idx="127">
                  <c:v>12389</c:v>
                </c:pt>
                <c:pt idx="128">
                  <c:v>12153</c:v>
                </c:pt>
                <c:pt idx="129">
                  <c:v>11258</c:v>
                </c:pt>
                <c:pt idx="130">
                  <c:v>16472</c:v>
                </c:pt>
                <c:pt idx="131">
                  <c:v>11613</c:v>
                </c:pt>
                <c:pt idx="132">
                  <c:v>10303</c:v>
                </c:pt>
                <c:pt idx="133">
                  <c:v>11432</c:v>
                </c:pt>
                <c:pt idx="134">
                  <c:v>12576</c:v>
                </c:pt>
                <c:pt idx="135">
                  <c:v>12982</c:v>
                </c:pt>
                <c:pt idx="136">
                  <c:v>11147</c:v>
                </c:pt>
                <c:pt idx="137">
                  <c:v>17103</c:v>
                </c:pt>
                <c:pt idx="138">
                  <c:v>16731</c:v>
                </c:pt>
                <c:pt idx="139">
                  <c:v>14260</c:v>
                </c:pt>
                <c:pt idx="140">
                  <c:v>12716</c:v>
                </c:pt>
                <c:pt idx="141">
                  <c:v>13101</c:v>
                </c:pt>
                <c:pt idx="142">
                  <c:v>15146</c:v>
                </c:pt>
                <c:pt idx="143">
                  <c:v>14177</c:v>
                </c:pt>
                <c:pt idx="144">
                  <c:v>11034</c:v>
                </c:pt>
                <c:pt idx="145">
                  <c:v>9468</c:v>
                </c:pt>
                <c:pt idx="146">
                  <c:v>8153</c:v>
                </c:pt>
                <c:pt idx="147">
                  <c:v>9656</c:v>
                </c:pt>
                <c:pt idx="148">
                  <c:v>8232</c:v>
                </c:pt>
                <c:pt idx="149">
                  <c:v>7396</c:v>
                </c:pt>
                <c:pt idx="150">
                  <c:v>10661</c:v>
                </c:pt>
                <c:pt idx="151">
                  <c:v>14072</c:v>
                </c:pt>
                <c:pt idx="152">
                  <c:v>7798</c:v>
                </c:pt>
                <c:pt idx="153">
                  <c:v>6539</c:v>
                </c:pt>
                <c:pt idx="154">
                  <c:v>6688</c:v>
                </c:pt>
                <c:pt idx="155">
                  <c:v>19453</c:v>
                </c:pt>
                <c:pt idx="156">
                  <c:v>7871</c:v>
                </c:pt>
                <c:pt idx="157">
                  <c:v>7559</c:v>
                </c:pt>
                <c:pt idx="158">
                  <c:v>5933</c:v>
                </c:pt>
                <c:pt idx="159">
                  <c:v>5554</c:v>
                </c:pt>
                <c:pt idx="160">
                  <c:v>11457</c:v>
                </c:pt>
                <c:pt idx="161">
                  <c:v>6271</c:v>
                </c:pt>
                <c:pt idx="162">
                  <c:v>6893</c:v>
                </c:pt>
                <c:pt idx="163">
                  <c:v>10338</c:v>
                </c:pt>
                <c:pt idx="164">
                  <c:v>8472</c:v>
                </c:pt>
                <c:pt idx="165">
                  <c:v>5696</c:v>
                </c:pt>
                <c:pt idx="166">
                  <c:v>7920</c:v>
                </c:pt>
                <c:pt idx="167">
                  <c:v>7364</c:v>
                </c:pt>
                <c:pt idx="168">
                  <c:v>8341</c:v>
                </c:pt>
                <c:pt idx="169">
                  <c:v>6979</c:v>
                </c:pt>
                <c:pt idx="170">
                  <c:v>6955</c:v>
                </c:pt>
                <c:pt idx="171">
                  <c:v>5599</c:v>
                </c:pt>
                <c:pt idx="172">
                  <c:v>5854</c:v>
                </c:pt>
                <c:pt idx="173">
                  <c:v>5003</c:v>
                </c:pt>
                <c:pt idx="174">
                  <c:v>5396</c:v>
                </c:pt>
                <c:pt idx="175">
                  <c:v>6087</c:v>
                </c:pt>
                <c:pt idx="176">
                  <c:v>4764</c:v>
                </c:pt>
                <c:pt idx="177">
                  <c:v>5656</c:v>
                </c:pt>
                <c:pt idx="178">
                  <c:v>4795</c:v>
                </c:pt>
                <c:pt idx="179">
                  <c:v>13636</c:v>
                </c:pt>
                <c:pt idx="180">
                  <c:v>12642</c:v>
                </c:pt>
                <c:pt idx="181">
                  <c:v>6821</c:v>
                </c:pt>
                <c:pt idx="182">
                  <c:v>8134</c:v>
                </c:pt>
                <c:pt idx="183">
                  <c:v>10978</c:v>
                </c:pt>
                <c:pt idx="184">
                  <c:v>12621</c:v>
                </c:pt>
                <c:pt idx="185">
                  <c:v>12634</c:v>
                </c:pt>
                <c:pt idx="186">
                  <c:v>313400</c:v>
                </c:pt>
                <c:pt idx="187">
                  <c:v>108962</c:v>
                </c:pt>
                <c:pt idx="188">
                  <c:v>37133</c:v>
                </c:pt>
                <c:pt idx="189">
                  <c:v>34468</c:v>
                </c:pt>
                <c:pt idx="190">
                  <c:v>21017</c:v>
                </c:pt>
                <c:pt idx="191">
                  <c:v>26907</c:v>
                </c:pt>
                <c:pt idx="192">
                  <c:v>14667</c:v>
                </c:pt>
                <c:pt idx="193">
                  <c:v>42222</c:v>
                </c:pt>
                <c:pt idx="194">
                  <c:v>14352</c:v>
                </c:pt>
                <c:pt idx="195">
                  <c:v>14004</c:v>
                </c:pt>
                <c:pt idx="196">
                  <c:v>12039</c:v>
                </c:pt>
                <c:pt idx="197">
                  <c:v>20921</c:v>
                </c:pt>
                <c:pt idx="198">
                  <c:v>14890</c:v>
                </c:pt>
                <c:pt idx="199">
                  <c:v>13346</c:v>
                </c:pt>
                <c:pt idx="200">
                  <c:v>9865</c:v>
                </c:pt>
                <c:pt idx="201">
                  <c:v>11028</c:v>
                </c:pt>
                <c:pt idx="202">
                  <c:v>11138</c:v>
                </c:pt>
                <c:pt idx="203">
                  <c:v>9172</c:v>
                </c:pt>
                <c:pt idx="204">
                  <c:v>9224</c:v>
                </c:pt>
                <c:pt idx="205">
                  <c:v>9294</c:v>
                </c:pt>
                <c:pt idx="206">
                  <c:v>10154</c:v>
                </c:pt>
                <c:pt idx="207">
                  <c:v>8697</c:v>
                </c:pt>
                <c:pt idx="208">
                  <c:v>8324</c:v>
                </c:pt>
                <c:pt idx="209">
                  <c:v>12319</c:v>
                </c:pt>
                <c:pt idx="210">
                  <c:v>10650</c:v>
                </c:pt>
                <c:pt idx="211">
                  <c:v>10721</c:v>
                </c:pt>
                <c:pt idx="212">
                  <c:v>3684</c:v>
                </c:pt>
                <c:pt idx="213">
                  <c:v>987</c:v>
                </c:pt>
                <c:pt idx="214">
                  <c:v>6039</c:v>
                </c:pt>
                <c:pt idx="215">
                  <c:v>5948</c:v>
                </c:pt>
                <c:pt idx="216">
                  <c:v>8334</c:v>
                </c:pt>
                <c:pt idx="217">
                  <c:v>8232</c:v>
                </c:pt>
                <c:pt idx="218">
                  <c:v>6355</c:v>
                </c:pt>
                <c:pt idx="219">
                  <c:v>22343</c:v>
                </c:pt>
                <c:pt idx="220">
                  <c:v>7819</c:v>
                </c:pt>
                <c:pt idx="221">
                  <c:v>8200</c:v>
                </c:pt>
                <c:pt idx="222">
                  <c:v>18508</c:v>
                </c:pt>
                <c:pt idx="223">
                  <c:v>10499</c:v>
                </c:pt>
                <c:pt idx="224">
                  <c:v>8219</c:v>
                </c:pt>
                <c:pt idx="225">
                  <c:v>7633</c:v>
                </c:pt>
                <c:pt idx="226">
                  <c:v>9428</c:v>
                </c:pt>
                <c:pt idx="227">
                  <c:v>7809</c:v>
                </c:pt>
                <c:pt idx="228">
                  <c:v>5943</c:v>
                </c:pt>
                <c:pt idx="229">
                  <c:v>7608</c:v>
                </c:pt>
                <c:pt idx="230">
                  <c:v>19444</c:v>
                </c:pt>
                <c:pt idx="231">
                  <c:v>8940</c:v>
                </c:pt>
                <c:pt idx="232">
                  <c:v>10515</c:v>
                </c:pt>
                <c:pt idx="233">
                  <c:v>10053</c:v>
                </c:pt>
                <c:pt idx="234">
                  <c:v>10215</c:v>
                </c:pt>
                <c:pt idx="235">
                  <c:v>8296</c:v>
                </c:pt>
                <c:pt idx="236">
                  <c:v>8542</c:v>
                </c:pt>
                <c:pt idx="237">
                  <c:v>7443</c:v>
                </c:pt>
                <c:pt idx="238">
                  <c:v>6705</c:v>
                </c:pt>
                <c:pt idx="239">
                  <c:v>6984</c:v>
                </c:pt>
                <c:pt idx="240">
                  <c:v>7900</c:v>
                </c:pt>
                <c:pt idx="241">
                  <c:v>7662</c:v>
                </c:pt>
                <c:pt idx="242">
                  <c:v>8332</c:v>
                </c:pt>
                <c:pt idx="243">
                  <c:v>11787</c:v>
                </c:pt>
                <c:pt idx="244">
                  <c:v>4374</c:v>
                </c:pt>
                <c:pt idx="245">
                  <c:v>3488</c:v>
                </c:pt>
                <c:pt idx="246">
                  <c:v>3269</c:v>
                </c:pt>
                <c:pt idx="247">
                  <c:v>3466</c:v>
                </c:pt>
                <c:pt idx="248">
                  <c:v>12860</c:v>
                </c:pt>
                <c:pt idx="249">
                  <c:v>5205</c:v>
                </c:pt>
                <c:pt idx="250">
                  <c:v>7229</c:v>
                </c:pt>
                <c:pt idx="251">
                  <c:v>8577</c:v>
                </c:pt>
                <c:pt idx="252">
                  <c:v>2637</c:v>
                </c:pt>
                <c:pt idx="253">
                  <c:v>5583</c:v>
                </c:pt>
                <c:pt idx="254">
                  <c:v>14470</c:v>
                </c:pt>
                <c:pt idx="255">
                  <c:v>14956</c:v>
                </c:pt>
                <c:pt idx="256">
                  <c:v>6992</c:v>
                </c:pt>
                <c:pt idx="257">
                  <c:v>7476</c:v>
                </c:pt>
                <c:pt idx="258">
                  <c:v>3860</c:v>
                </c:pt>
                <c:pt idx="259">
                  <c:v>8081</c:v>
                </c:pt>
                <c:pt idx="260">
                  <c:v>4349</c:v>
                </c:pt>
                <c:pt idx="261">
                  <c:v>2847</c:v>
                </c:pt>
                <c:pt idx="262">
                  <c:v>2587</c:v>
                </c:pt>
                <c:pt idx="263">
                  <c:v>2398</c:v>
                </c:pt>
                <c:pt idx="264">
                  <c:v>9734</c:v>
                </c:pt>
                <c:pt idx="265">
                  <c:v>5706</c:v>
                </c:pt>
                <c:pt idx="266">
                  <c:v>4097</c:v>
                </c:pt>
                <c:pt idx="267">
                  <c:v>3566</c:v>
                </c:pt>
                <c:pt idx="268">
                  <c:v>16512</c:v>
                </c:pt>
                <c:pt idx="269">
                  <c:v>7125</c:v>
                </c:pt>
                <c:pt idx="270">
                  <c:v>7018</c:v>
                </c:pt>
                <c:pt idx="271">
                  <c:v>5777</c:v>
                </c:pt>
                <c:pt idx="272">
                  <c:v>3532</c:v>
                </c:pt>
                <c:pt idx="273">
                  <c:v>1974</c:v>
                </c:pt>
                <c:pt idx="274">
                  <c:v>1180</c:v>
                </c:pt>
                <c:pt idx="275">
                  <c:v>926</c:v>
                </c:pt>
                <c:pt idx="276">
                  <c:v>486</c:v>
                </c:pt>
                <c:pt idx="277">
                  <c:v>2900</c:v>
                </c:pt>
                <c:pt idx="278">
                  <c:v>4227</c:v>
                </c:pt>
                <c:pt idx="279">
                  <c:v>2252</c:v>
                </c:pt>
                <c:pt idx="280">
                  <c:v>5927</c:v>
                </c:pt>
                <c:pt idx="281">
                  <c:v>5337</c:v>
                </c:pt>
                <c:pt idx="282">
                  <c:v>3324</c:v>
                </c:pt>
                <c:pt idx="283">
                  <c:v>2001</c:v>
                </c:pt>
                <c:pt idx="284">
                  <c:v>2291</c:v>
                </c:pt>
                <c:pt idx="285">
                  <c:v>6308</c:v>
                </c:pt>
                <c:pt idx="286">
                  <c:v>3023</c:v>
                </c:pt>
                <c:pt idx="287">
                  <c:v>2601</c:v>
                </c:pt>
                <c:pt idx="288">
                  <c:v>980</c:v>
                </c:pt>
                <c:pt idx="289">
                  <c:v>662</c:v>
                </c:pt>
                <c:pt idx="290">
                  <c:v>2963</c:v>
                </c:pt>
                <c:pt idx="291">
                  <c:v>2444</c:v>
                </c:pt>
                <c:pt idx="292">
                  <c:v>7402</c:v>
                </c:pt>
                <c:pt idx="293">
                  <c:v>1380</c:v>
                </c:pt>
                <c:pt idx="294">
                  <c:v>1630</c:v>
                </c:pt>
                <c:pt idx="295">
                  <c:v>1117</c:v>
                </c:pt>
                <c:pt idx="296">
                  <c:v>642</c:v>
                </c:pt>
                <c:pt idx="297">
                  <c:v>2591</c:v>
                </c:pt>
                <c:pt idx="298">
                  <c:v>2090</c:v>
                </c:pt>
                <c:pt idx="299">
                  <c:v>1434</c:v>
                </c:pt>
                <c:pt idx="300">
                  <c:v>896</c:v>
                </c:pt>
                <c:pt idx="301">
                  <c:v>685</c:v>
                </c:pt>
                <c:pt idx="302">
                  <c:v>634</c:v>
                </c:pt>
                <c:pt idx="303">
                  <c:v>931</c:v>
                </c:pt>
                <c:pt idx="304">
                  <c:v>1835</c:v>
                </c:pt>
                <c:pt idx="305">
                  <c:v>13956</c:v>
                </c:pt>
                <c:pt idx="306">
                  <c:v>17163</c:v>
                </c:pt>
                <c:pt idx="307">
                  <c:v>13602</c:v>
                </c:pt>
                <c:pt idx="308">
                  <c:v>5146</c:v>
                </c:pt>
                <c:pt idx="309">
                  <c:v>4991</c:v>
                </c:pt>
                <c:pt idx="310">
                  <c:v>2434</c:v>
                </c:pt>
                <c:pt idx="311">
                  <c:v>2627</c:v>
                </c:pt>
                <c:pt idx="312">
                  <c:v>1704</c:v>
                </c:pt>
                <c:pt idx="313">
                  <c:v>2202</c:v>
                </c:pt>
                <c:pt idx="314">
                  <c:v>2761</c:v>
                </c:pt>
                <c:pt idx="315">
                  <c:v>1223</c:v>
                </c:pt>
                <c:pt idx="316">
                  <c:v>2875</c:v>
                </c:pt>
                <c:pt idx="317">
                  <c:v>1925</c:v>
                </c:pt>
                <c:pt idx="318">
                  <c:v>1650</c:v>
                </c:pt>
                <c:pt idx="319">
                  <c:v>11892</c:v>
                </c:pt>
                <c:pt idx="320">
                  <c:v>9774</c:v>
                </c:pt>
                <c:pt idx="321">
                  <c:v>5986</c:v>
                </c:pt>
                <c:pt idx="322">
                  <c:v>4365</c:v>
                </c:pt>
                <c:pt idx="323">
                  <c:v>2124</c:v>
                </c:pt>
                <c:pt idx="324">
                  <c:v>975</c:v>
                </c:pt>
                <c:pt idx="325">
                  <c:v>27328</c:v>
                </c:pt>
                <c:pt idx="326">
                  <c:v>9851</c:v>
                </c:pt>
                <c:pt idx="327">
                  <c:v>4097</c:v>
                </c:pt>
                <c:pt idx="328">
                  <c:v>4505</c:v>
                </c:pt>
                <c:pt idx="329">
                  <c:v>1641</c:v>
                </c:pt>
                <c:pt idx="330">
                  <c:v>1608</c:v>
                </c:pt>
                <c:pt idx="331">
                  <c:v>963</c:v>
                </c:pt>
                <c:pt idx="332">
                  <c:v>801</c:v>
                </c:pt>
                <c:pt idx="333">
                  <c:v>1591</c:v>
                </c:pt>
                <c:pt idx="334">
                  <c:v>1266</c:v>
                </c:pt>
                <c:pt idx="335">
                  <c:v>2521</c:v>
                </c:pt>
                <c:pt idx="336">
                  <c:v>4046</c:v>
                </c:pt>
                <c:pt idx="337">
                  <c:v>1946</c:v>
                </c:pt>
                <c:pt idx="338">
                  <c:v>1749</c:v>
                </c:pt>
                <c:pt idx="339">
                  <c:v>4425</c:v>
                </c:pt>
                <c:pt idx="340">
                  <c:v>8488</c:v>
                </c:pt>
                <c:pt idx="341">
                  <c:v>8007</c:v>
                </c:pt>
                <c:pt idx="342">
                  <c:v>7832</c:v>
                </c:pt>
                <c:pt idx="343">
                  <c:v>9588</c:v>
                </c:pt>
                <c:pt idx="344">
                  <c:v>9432</c:v>
                </c:pt>
                <c:pt idx="345">
                  <c:v>7887</c:v>
                </c:pt>
                <c:pt idx="346">
                  <c:v>10473</c:v>
                </c:pt>
                <c:pt idx="347">
                  <c:v>10695</c:v>
                </c:pt>
                <c:pt idx="348">
                  <c:v>12106</c:v>
                </c:pt>
                <c:pt idx="349">
                  <c:v>9244</c:v>
                </c:pt>
                <c:pt idx="350">
                  <c:v>31433</c:v>
                </c:pt>
                <c:pt idx="351">
                  <c:v>20613</c:v>
                </c:pt>
                <c:pt idx="352">
                  <c:v>16960</c:v>
                </c:pt>
                <c:pt idx="353">
                  <c:v>17393</c:v>
                </c:pt>
                <c:pt idx="354">
                  <c:v>17216</c:v>
                </c:pt>
                <c:pt idx="355">
                  <c:v>19631</c:v>
                </c:pt>
                <c:pt idx="356">
                  <c:v>20200</c:v>
                </c:pt>
                <c:pt idx="357">
                  <c:v>19086</c:v>
                </c:pt>
                <c:pt idx="358">
                  <c:v>12703</c:v>
                </c:pt>
                <c:pt idx="359">
                  <c:v>7805</c:v>
                </c:pt>
                <c:pt idx="360">
                  <c:v>7820</c:v>
                </c:pt>
                <c:pt idx="361">
                  <c:v>7735</c:v>
                </c:pt>
                <c:pt idx="362">
                  <c:v>6244</c:v>
                </c:pt>
                <c:pt idx="363">
                  <c:v>6853</c:v>
                </c:pt>
                <c:pt idx="364">
                  <c:v>5926</c:v>
                </c:pt>
              </c:numCache>
            </c:numRef>
          </c:val>
          <c:smooth val="0"/>
          <c:extLst>
            <c:ext xmlns:c16="http://schemas.microsoft.com/office/drawing/2014/chart" uri="{C3380CC4-5D6E-409C-BE32-E72D297353CC}">
              <c16:uniqueId val="{00000000-8BBE-402E-9D23-1640EFF2D7EB}"/>
            </c:ext>
          </c:extLst>
        </c:ser>
        <c:dLbls>
          <c:showLegendKey val="0"/>
          <c:showVal val="0"/>
          <c:showCatName val="0"/>
          <c:showSerName val="0"/>
          <c:showPercent val="0"/>
          <c:showBubbleSize val="0"/>
        </c:dLbls>
        <c:smooth val="0"/>
        <c:axId val="388186232"/>
        <c:axId val="388183936"/>
      </c:lineChart>
      <c:dateAx>
        <c:axId val="38818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83936"/>
        <c:crosses val="autoZero"/>
        <c:auto val="1"/>
        <c:lblOffset val="100"/>
        <c:baseTimeUnit val="days"/>
      </c:dateAx>
      <c:valAx>
        <c:axId val="38818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8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86F9-C079-4408-B377-9CA5E4ECF3F9}"/>
              </a:ext>
            </a:extLst>
          </p:cNvPr>
          <p:cNvSpPr>
            <a:spLocks noGrp="1"/>
          </p:cNvSpPr>
          <p:nvPr>
            <p:ph type="ctrTitle"/>
          </p:nvPr>
        </p:nvSpPr>
        <p:spPr/>
        <p:txBody>
          <a:bodyPr/>
          <a:lstStyle/>
          <a:p>
            <a:r>
              <a:rPr lang="en-US"/>
              <a:t>Facebook - Allsup's Only</a:t>
            </a:r>
          </a:p>
        </p:txBody>
      </p:sp>
    </p:spTree>
    <p:extLst>
      <p:ext uri="{BB962C8B-B14F-4D97-AF65-F5344CB8AC3E}">
        <p14:creationId xmlns:p14="http://schemas.microsoft.com/office/powerpoint/2010/main" val="304131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F4686-DBAD-4071-9189-9AF5B0588023}"/>
              </a:ext>
            </a:extLst>
          </p:cNvPr>
          <p:cNvSpPr>
            <a:spLocks noGrp="1"/>
          </p:cNvSpPr>
          <p:nvPr>
            <p:ph type="title"/>
          </p:nvPr>
        </p:nvSpPr>
        <p:spPr/>
        <p:txBody>
          <a:bodyPr/>
          <a:lstStyle/>
          <a:p>
            <a:r>
              <a:rPr lang="en-US"/>
              <a:t>Facebook Key Metrics Table | Allsup’s</a:t>
            </a:r>
          </a:p>
        </p:txBody>
      </p:sp>
      <p:sp>
        <p:nvSpPr>
          <p:cNvPr id="3" name="Slide Number Placeholder 2">
            <a:extLst>
              <a:ext uri="{FF2B5EF4-FFF2-40B4-BE49-F238E27FC236}">
                <a16:creationId xmlns:a16="http://schemas.microsoft.com/office/drawing/2014/main" id="{55479DF5-4874-461E-8851-362B8C2DE3B1}"/>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905BC409-405D-44C6-81B9-34703DD0FB83}"/>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DDC23D75-F72B-41CB-8C44-1695C393DE4A}"/>
              </a:ext>
            </a:extLst>
          </p:cNvPr>
          <p:cNvGraphicFramePr>
            <a:graphicFrameLocks noGrp="1"/>
          </p:cNvGraphicFramePr>
          <p:nvPr>
            <p:ph type="tbl" sz="quarter" idx="15"/>
            <p:extLst>
              <p:ext uri="{D42A27DB-BD31-4B8C-83A1-F6EECF244321}">
                <p14:modId xmlns:p14="http://schemas.microsoft.com/office/powerpoint/2010/main" val="199939725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2704826755"/>
                    </a:ext>
                  </a:extLst>
                </a:gridCol>
                <a:gridCol w="822960">
                  <a:extLst>
                    <a:ext uri="{9D8B030D-6E8A-4147-A177-3AD203B41FA5}">
                      <a16:colId xmlns:a16="http://schemas.microsoft.com/office/drawing/2014/main" val="3573922742"/>
                    </a:ext>
                  </a:extLst>
                </a:gridCol>
                <a:gridCol w="457200">
                  <a:extLst>
                    <a:ext uri="{9D8B030D-6E8A-4147-A177-3AD203B41FA5}">
                      <a16:colId xmlns:a16="http://schemas.microsoft.com/office/drawing/2014/main" val="4271589281"/>
                    </a:ext>
                  </a:extLst>
                </a:gridCol>
                <a:gridCol w="822960">
                  <a:extLst>
                    <a:ext uri="{9D8B030D-6E8A-4147-A177-3AD203B41FA5}">
                      <a16:colId xmlns:a16="http://schemas.microsoft.com/office/drawing/2014/main" val="144394279"/>
                    </a:ext>
                  </a:extLst>
                </a:gridCol>
                <a:gridCol w="457200">
                  <a:extLst>
                    <a:ext uri="{9D8B030D-6E8A-4147-A177-3AD203B41FA5}">
                      <a16:colId xmlns:a16="http://schemas.microsoft.com/office/drawing/2014/main" val="4275646315"/>
                    </a:ext>
                  </a:extLst>
                </a:gridCol>
                <a:gridCol w="457200">
                  <a:extLst>
                    <a:ext uri="{9D8B030D-6E8A-4147-A177-3AD203B41FA5}">
                      <a16:colId xmlns:a16="http://schemas.microsoft.com/office/drawing/2014/main" val="1036235651"/>
                    </a:ext>
                  </a:extLst>
                </a:gridCol>
                <a:gridCol w="457200">
                  <a:extLst>
                    <a:ext uri="{9D8B030D-6E8A-4147-A177-3AD203B41FA5}">
                      <a16:colId xmlns:a16="http://schemas.microsoft.com/office/drawing/2014/main" val="2561100399"/>
                    </a:ext>
                  </a:extLst>
                </a:gridCol>
                <a:gridCol w="457200">
                  <a:extLst>
                    <a:ext uri="{9D8B030D-6E8A-4147-A177-3AD203B41FA5}">
                      <a16:colId xmlns:a16="http://schemas.microsoft.com/office/drawing/2014/main" val="1452195649"/>
                    </a:ext>
                  </a:extLst>
                </a:gridCol>
                <a:gridCol w="457200">
                  <a:extLst>
                    <a:ext uri="{9D8B030D-6E8A-4147-A177-3AD203B41FA5}">
                      <a16:colId xmlns:a16="http://schemas.microsoft.com/office/drawing/2014/main" val="1111645199"/>
                    </a:ext>
                  </a:extLst>
                </a:gridCol>
                <a:gridCol w="457200">
                  <a:extLst>
                    <a:ext uri="{9D8B030D-6E8A-4147-A177-3AD203B41FA5}">
                      <a16:colId xmlns:a16="http://schemas.microsoft.com/office/drawing/2014/main" val="4000242187"/>
                    </a:ext>
                  </a:extLst>
                </a:gridCol>
                <a:gridCol w="457200">
                  <a:extLst>
                    <a:ext uri="{9D8B030D-6E8A-4147-A177-3AD203B41FA5}">
                      <a16:colId xmlns:a16="http://schemas.microsoft.com/office/drawing/2014/main" val="4264764450"/>
                    </a:ext>
                  </a:extLst>
                </a:gridCol>
                <a:gridCol w="457200">
                  <a:extLst>
                    <a:ext uri="{9D8B030D-6E8A-4147-A177-3AD203B41FA5}">
                      <a16:colId xmlns:a16="http://schemas.microsoft.com/office/drawing/2014/main" val="2353391365"/>
                    </a:ext>
                  </a:extLst>
                </a:gridCol>
                <a:gridCol w="457200">
                  <a:extLst>
                    <a:ext uri="{9D8B030D-6E8A-4147-A177-3AD203B41FA5}">
                      <a16:colId xmlns:a16="http://schemas.microsoft.com/office/drawing/2014/main" val="275094817"/>
                    </a:ext>
                  </a:extLst>
                </a:gridCol>
                <a:gridCol w="457200">
                  <a:extLst>
                    <a:ext uri="{9D8B030D-6E8A-4147-A177-3AD203B41FA5}">
                      <a16:colId xmlns:a16="http://schemas.microsoft.com/office/drawing/2014/main" val="23368221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56061899"/>
                  </a:ext>
                </a:extLst>
              </a:tr>
              <a:tr h="370840">
                <a:tc>
                  <a:txBody>
                    <a:bodyPr/>
                    <a:lstStyle/>
                    <a:p>
                      <a:r>
                        <a:rPr lang="en-US" sz="1000"/>
                        <a:t>Allsup’s</a:t>
                      </a:r>
                    </a:p>
                  </a:txBody>
                  <a:tcPr/>
                </a:tc>
                <a:tc>
                  <a:txBody>
                    <a:bodyPr/>
                    <a:lstStyle/>
                    <a:p>
                      <a:r>
                        <a:rPr lang="en-US" sz="1000"/>
                        <a:t>50051</a:t>
                      </a:r>
                    </a:p>
                  </a:txBody>
                  <a:tcPr/>
                </a:tc>
                <a:tc>
                  <a:txBody>
                    <a:bodyPr/>
                    <a:lstStyle/>
                    <a:p>
                      <a:r>
                        <a:rPr lang="en-US" sz="1000"/>
                        <a:t>26227</a:t>
                      </a:r>
                    </a:p>
                  </a:txBody>
                  <a:tcPr/>
                </a:tc>
                <a:tc>
                  <a:txBody>
                    <a:bodyPr/>
                    <a:lstStyle/>
                    <a:p>
                      <a:r>
                        <a:rPr lang="en-US" sz="1000"/>
                        <a:t>50656</a:t>
                      </a:r>
                    </a:p>
                  </a:txBody>
                  <a:tcPr/>
                </a:tc>
                <a:tc>
                  <a:txBody>
                    <a:bodyPr/>
                    <a:lstStyle/>
                    <a:p>
                      <a:r>
                        <a:rPr lang="en-US" sz="1000"/>
                        <a:t>n/a</a:t>
                      </a:r>
                    </a:p>
                  </a:txBody>
                  <a:tcPr/>
                </a:tc>
                <a:tc>
                  <a:txBody>
                    <a:bodyPr/>
                    <a:lstStyle/>
                    <a:p>
                      <a:r>
                        <a:rPr lang="en-US" sz="1000"/>
                        <a:t>194</a:t>
                      </a:r>
                    </a:p>
                  </a:txBody>
                  <a:tcPr/>
                </a:tc>
                <a:tc>
                  <a:txBody>
                    <a:bodyPr/>
                    <a:lstStyle/>
                    <a:p>
                      <a:r>
                        <a:rPr lang="en-US" sz="1000"/>
                        <a:t>39438</a:t>
                      </a:r>
                    </a:p>
                  </a:txBody>
                  <a:tcPr/>
                </a:tc>
                <a:tc>
                  <a:txBody>
                    <a:bodyPr/>
                    <a:lstStyle/>
                    <a:p>
                      <a:r>
                        <a:rPr lang="en-US" sz="1000"/>
                        <a:t>25</a:t>
                      </a:r>
                    </a:p>
                  </a:txBody>
                  <a:tcPr/>
                </a:tc>
                <a:tc>
                  <a:txBody>
                    <a:bodyPr/>
                    <a:lstStyle/>
                    <a:p>
                      <a:r>
                        <a:rPr lang="en-US" sz="1000"/>
                        <a:t>9688</a:t>
                      </a:r>
                    </a:p>
                  </a:txBody>
                  <a:tcPr/>
                </a:tc>
                <a:tc>
                  <a:txBody>
                    <a:bodyPr/>
                    <a:lstStyle/>
                    <a:p>
                      <a:r>
                        <a:rPr lang="en-US" sz="1000"/>
                        <a:t>18011</a:t>
                      </a:r>
                    </a:p>
                  </a:txBody>
                  <a:tcPr/>
                </a:tc>
                <a:tc>
                  <a:txBody>
                    <a:bodyPr/>
                    <a:lstStyle/>
                    <a:p>
                      <a:r>
                        <a:rPr lang="en-US" sz="1000"/>
                        <a:t>5</a:t>
                      </a:r>
                    </a:p>
                  </a:txBody>
                  <a:tcPr/>
                </a:tc>
                <a:tc>
                  <a:txBody>
                    <a:bodyPr/>
                    <a:lstStyle/>
                    <a:p>
                      <a:r>
                        <a:rPr lang="en-US" sz="1000"/>
                        <a:t>1</a:t>
                      </a:r>
                    </a:p>
                  </a:txBody>
                  <a:tcPr/>
                </a:tc>
                <a:tc>
                  <a:txBody>
                    <a:bodyPr/>
                    <a:lstStyle/>
                    <a:p>
                      <a:r>
                        <a:rPr lang="en-US" sz="1000"/>
                        <a:t>0.9369 %</a:t>
                      </a:r>
                    </a:p>
                  </a:txBody>
                  <a:tcPr/>
                </a:tc>
                <a:tc>
                  <a:txBody>
                    <a:bodyPr/>
                    <a:lstStyle/>
                    <a:p>
                      <a:r>
                        <a:rPr lang="en-US" sz="1000"/>
                        <a:t>0.0 %</a:t>
                      </a:r>
                    </a:p>
                  </a:txBody>
                  <a:tcPr/>
                </a:tc>
                <a:extLst>
                  <a:ext uri="{0D108BD9-81ED-4DB2-BD59-A6C34878D82A}">
                    <a16:rowId xmlns:a16="http://schemas.microsoft.com/office/drawing/2014/main" val="3156036448"/>
                  </a:ext>
                </a:extLst>
              </a:tr>
            </a:tbl>
          </a:graphicData>
        </a:graphic>
      </p:graphicFrame>
    </p:spTree>
    <p:extLst>
      <p:ext uri="{BB962C8B-B14F-4D97-AF65-F5344CB8AC3E}">
        <p14:creationId xmlns:p14="http://schemas.microsoft.com/office/powerpoint/2010/main" val="44644089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8E47-D4BC-4ED1-9620-0768B753545F}"/>
              </a:ext>
            </a:extLst>
          </p:cNvPr>
          <p:cNvSpPr>
            <a:spLocks noGrp="1"/>
          </p:cNvSpPr>
          <p:nvPr>
            <p:ph type="title"/>
          </p:nvPr>
        </p:nvSpPr>
        <p:spPr/>
        <p:txBody>
          <a:bodyPr/>
          <a:lstStyle/>
          <a:p>
            <a:r>
              <a:rPr lang="en-US"/>
              <a:t>Facebook Own Posts Table | Allsup’s - 1 of 12</a:t>
            </a:r>
          </a:p>
        </p:txBody>
      </p:sp>
      <p:sp>
        <p:nvSpPr>
          <p:cNvPr id="3" name="Slide Number Placeholder 2">
            <a:extLst>
              <a:ext uri="{FF2B5EF4-FFF2-40B4-BE49-F238E27FC236}">
                <a16:creationId xmlns:a16="http://schemas.microsoft.com/office/drawing/2014/main" id="{F3388C24-C341-435E-BFAA-3ADFD2B96CC3}"/>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7A3AD63A-9B9C-42DB-B4EC-D1CA72D113D8}"/>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2BB7A29B-2D53-4500-BC4E-E1B0C196975C}"/>
              </a:ext>
            </a:extLst>
          </p:cNvPr>
          <p:cNvGraphicFramePr>
            <a:graphicFrameLocks noGrp="1"/>
          </p:cNvGraphicFramePr>
          <p:nvPr>
            <p:ph type="tbl" sz="quarter" idx="15"/>
            <p:extLst>
              <p:ext uri="{D42A27DB-BD31-4B8C-83A1-F6EECF244321}">
                <p14:modId xmlns:p14="http://schemas.microsoft.com/office/powerpoint/2010/main" val="146236704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904083559"/>
                    </a:ext>
                  </a:extLst>
                </a:gridCol>
                <a:gridCol w="1645920">
                  <a:extLst>
                    <a:ext uri="{9D8B030D-6E8A-4147-A177-3AD203B41FA5}">
                      <a16:colId xmlns:a16="http://schemas.microsoft.com/office/drawing/2014/main" val="3223880960"/>
                    </a:ext>
                  </a:extLst>
                </a:gridCol>
                <a:gridCol w="548640">
                  <a:extLst>
                    <a:ext uri="{9D8B030D-6E8A-4147-A177-3AD203B41FA5}">
                      <a16:colId xmlns:a16="http://schemas.microsoft.com/office/drawing/2014/main" val="2994054641"/>
                    </a:ext>
                  </a:extLst>
                </a:gridCol>
                <a:gridCol w="548640">
                  <a:extLst>
                    <a:ext uri="{9D8B030D-6E8A-4147-A177-3AD203B41FA5}">
                      <a16:colId xmlns:a16="http://schemas.microsoft.com/office/drawing/2014/main" val="2037562112"/>
                    </a:ext>
                  </a:extLst>
                </a:gridCol>
                <a:gridCol w="548640">
                  <a:extLst>
                    <a:ext uri="{9D8B030D-6E8A-4147-A177-3AD203B41FA5}">
                      <a16:colId xmlns:a16="http://schemas.microsoft.com/office/drawing/2014/main" val="1400982999"/>
                    </a:ext>
                  </a:extLst>
                </a:gridCol>
                <a:gridCol w="548640">
                  <a:extLst>
                    <a:ext uri="{9D8B030D-6E8A-4147-A177-3AD203B41FA5}">
                      <a16:colId xmlns:a16="http://schemas.microsoft.com/office/drawing/2014/main" val="4033028531"/>
                    </a:ext>
                  </a:extLst>
                </a:gridCol>
                <a:gridCol w="548640">
                  <a:extLst>
                    <a:ext uri="{9D8B030D-6E8A-4147-A177-3AD203B41FA5}">
                      <a16:colId xmlns:a16="http://schemas.microsoft.com/office/drawing/2014/main" val="774038978"/>
                    </a:ext>
                  </a:extLst>
                </a:gridCol>
                <a:gridCol w="548640">
                  <a:extLst>
                    <a:ext uri="{9D8B030D-6E8A-4147-A177-3AD203B41FA5}">
                      <a16:colId xmlns:a16="http://schemas.microsoft.com/office/drawing/2014/main" val="1705641829"/>
                    </a:ext>
                  </a:extLst>
                </a:gridCol>
                <a:gridCol w="548640">
                  <a:extLst>
                    <a:ext uri="{9D8B030D-6E8A-4147-A177-3AD203B41FA5}">
                      <a16:colId xmlns:a16="http://schemas.microsoft.com/office/drawing/2014/main" val="686643027"/>
                    </a:ext>
                  </a:extLst>
                </a:gridCol>
                <a:gridCol w="548640">
                  <a:extLst>
                    <a:ext uri="{9D8B030D-6E8A-4147-A177-3AD203B41FA5}">
                      <a16:colId xmlns:a16="http://schemas.microsoft.com/office/drawing/2014/main" val="3426701560"/>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37966017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- 2021-12-31 11:09:02</a:t>
                      </a:r>
                      <a:r>
                        <a:rPr kumimoji="0" lang="en-US" sz="1000" b="0" i="0" u="none" strike="noStrike" kern="0" cap="none" spc="0" normalizeH="0" baseline="0" noProof="0">
                          <a:ln>
                            <a:noFill/>
                          </a:ln>
                          <a:solidFill>
                            <a:srgbClr val="595959"/>
                          </a:solidFill>
                          <a:effectLst/>
                          <a:uLnTx/>
                          <a:uFillTx/>
                          <a:latin typeface="+mn-lt"/>
                          <a:sym typeface="Calibri"/>
                        </a:rPr>
                        <a:t>
 Wishing you a Happy New Year full of life, laughter, and delicious snack foods!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0.3436 %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7455897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- 2021-12-25 10:19:02</a:t>
                      </a:r>
                      <a:r>
                        <a:rPr kumimoji="0" lang="en-US" sz="1000" b="0" i="0" u="none" strike="noStrike" kern="0" cap="none" spc="0" normalizeH="0" baseline="0" noProof="0">
                          <a:ln>
                            <a:noFill/>
                          </a:ln>
                          <a:solidFill>
                            <a:srgbClr val="595959"/>
                          </a:solidFill>
                          <a:effectLst/>
                          <a:uLnTx/>
                          <a:uFillTx/>
                          <a:latin typeface="+mn-lt"/>
                          <a:sym typeface="Calibri"/>
                        </a:rPr>
                        <a:t>
 Happy Holidays and Merry Everything from all of us at Allsup's!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0.1771 %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5959672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- 2021-12-24 09:00:04</a:t>
                      </a:r>
                      <a:r>
                        <a:rPr kumimoji="0" lang="en-US" sz="1000" b="0" i="0" u="none" strike="noStrike" kern="0" cap="none" spc="0" normalizeH="0" baseline="0" noProof="0">
                          <a:ln>
                            <a:noFill/>
                          </a:ln>
                          <a:solidFill>
                            <a:srgbClr val="595959"/>
                          </a:solidFill>
                          <a:effectLst/>
                          <a:uLnTx/>
                          <a:uFillTx/>
                          <a:latin typeface="+mn-lt"/>
                          <a:sym typeface="Calibri"/>
                        </a:rPr>
                        <a:t>
 Our Season of Giving is coming to a close. Thank you to all who participated in helping us give back this year.
Your last opporunity to support your favorite 501(c)(3) charitable organization is here: mention them below and one will be selected at random to receive 0 from us. Happy Holidays!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0.1230 %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735041924"/>
                  </a:ext>
                </a:extLst>
              </a:tr>
            </a:tbl>
          </a:graphicData>
        </a:graphic>
      </p:graphicFrame>
    </p:spTree>
    <p:extLst>
      <p:ext uri="{BB962C8B-B14F-4D97-AF65-F5344CB8AC3E}">
        <p14:creationId xmlns:p14="http://schemas.microsoft.com/office/powerpoint/2010/main" val="104786320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76429-005F-49B7-A8EF-49B3B1D4487B}"/>
              </a:ext>
            </a:extLst>
          </p:cNvPr>
          <p:cNvSpPr>
            <a:spLocks noGrp="1"/>
          </p:cNvSpPr>
          <p:nvPr>
            <p:ph type="title"/>
          </p:nvPr>
        </p:nvSpPr>
        <p:spPr/>
        <p:txBody>
          <a:bodyPr/>
          <a:lstStyle/>
          <a:p>
            <a:r>
              <a:rPr lang="en-US"/>
              <a:t>Facebook Own Posts Table | Allsup’s - 2 of 12</a:t>
            </a:r>
          </a:p>
        </p:txBody>
      </p:sp>
      <p:sp>
        <p:nvSpPr>
          <p:cNvPr id="3" name="Slide Number Placeholder 2">
            <a:extLst>
              <a:ext uri="{FF2B5EF4-FFF2-40B4-BE49-F238E27FC236}">
                <a16:creationId xmlns:a16="http://schemas.microsoft.com/office/drawing/2014/main" id="{C94EE738-1E2E-4244-8F32-89C38FD7FA2A}"/>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8325B1EF-AD8F-4978-9F17-C2D05105FBEC}"/>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7A3B37FB-9255-40A0-BFE4-1E4E12D0FBBA}"/>
              </a:ext>
            </a:extLst>
          </p:cNvPr>
          <p:cNvGraphicFramePr>
            <a:graphicFrameLocks noGrp="1"/>
          </p:cNvGraphicFramePr>
          <p:nvPr>
            <p:ph type="tbl" sz="quarter" idx="15"/>
            <p:extLst>
              <p:ext uri="{D42A27DB-BD31-4B8C-83A1-F6EECF244321}">
                <p14:modId xmlns:p14="http://schemas.microsoft.com/office/powerpoint/2010/main" val="348874211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162095038"/>
                    </a:ext>
                  </a:extLst>
                </a:gridCol>
                <a:gridCol w="1645920">
                  <a:extLst>
                    <a:ext uri="{9D8B030D-6E8A-4147-A177-3AD203B41FA5}">
                      <a16:colId xmlns:a16="http://schemas.microsoft.com/office/drawing/2014/main" val="3596397045"/>
                    </a:ext>
                  </a:extLst>
                </a:gridCol>
                <a:gridCol w="548640">
                  <a:extLst>
                    <a:ext uri="{9D8B030D-6E8A-4147-A177-3AD203B41FA5}">
                      <a16:colId xmlns:a16="http://schemas.microsoft.com/office/drawing/2014/main" val="255108918"/>
                    </a:ext>
                  </a:extLst>
                </a:gridCol>
                <a:gridCol w="548640">
                  <a:extLst>
                    <a:ext uri="{9D8B030D-6E8A-4147-A177-3AD203B41FA5}">
                      <a16:colId xmlns:a16="http://schemas.microsoft.com/office/drawing/2014/main" val="4175539965"/>
                    </a:ext>
                  </a:extLst>
                </a:gridCol>
                <a:gridCol w="548640">
                  <a:extLst>
                    <a:ext uri="{9D8B030D-6E8A-4147-A177-3AD203B41FA5}">
                      <a16:colId xmlns:a16="http://schemas.microsoft.com/office/drawing/2014/main" val="4203364462"/>
                    </a:ext>
                  </a:extLst>
                </a:gridCol>
                <a:gridCol w="548640">
                  <a:extLst>
                    <a:ext uri="{9D8B030D-6E8A-4147-A177-3AD203B41FA5}">
                      <a16:colId xmlns:a16="http://schemas.microsoft.com/office/drawing/2014/main" val="2107465178"/>
                    </a:ext>
                  </a:extLst>
                </a:gridCol>
                <a:gridCol w="548640">
                  <a:extLst>
                    <a:ext uri="{9D8B030D-6E8A-4147-A177-3AD203B41FA5}">
                      <a16:colId xmlns:a16="http://schemas.microsoft.com/office/drawing/2014/main" val="3254904661"/>
                    </a:ext>
                  </a:extLst>
                </a:gridCol>
                <a:gridCol w="548640">
                  <a:extLst>
                    <a:ext uri="{9D8B030D-6E8A-4147-A177-3AD203B41FA5}">
                      <a16:colId xmlns:a16="http://schemas.microsoft.com/office/drawing/2014/main" val="603549974"/>
                    </a:ext>
                  </a:extLst>
                </a:gridCol>
                <a:gridCol w="548640">
                  <a:extLst>
                    <a:ext uri="{9D8B030D-6E8A-4147-A177-3AD203B41FA5}">
                      <a16:colId xmlns:a16="http://schemas.microsoft.com/office/drawing/2014/main" val="2820958292"/>
                    </a:ext>
                  </a:extLst>
                </a:gridCol>
                <a:gridCol w="548640">
                  <a:extLst>
                    <a:ext uri="{9D8B030D-6E8A-4147-A177-3AD203B41FA5}">
                      <a16:colId xmlns:a16="http://schemas.microsoft.com/office/drawing/2014/main" val="218114842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63933460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- 2021-12-23 10:15:01</a:t>
                      </a:r>
                      <a:r>
                        <a:rPr kumimoji="0" lang="en-US" sz="1000" b="0" i="0" u="none" strike="noStrike" kern="0" cap="none" spc="0" normalizeH="0" baseline="0" noProof="0">
                          <a:ln>
                            <a:noFill/>
                          </a:ln>
                          <a:solidFill>
                            <a:srgbClr val="595959"/>
                          </a:solidFill>
                          <a:effectLst/>
                          <a:uLnTx/>
                          <a:uFillTx/>
                          <a:latin typeface="+mn-lt"/>
                          <a:sym typeface="Calibri"/>
                        </a:rPr>
                        <a:t>
 Now more than ever, animal shelters need our support. To help us spread the (puppy) love during our Season of Giving, tag an animal shelter below and we’ll choose 1 at random to receive a 0 donation. That’s it. We’re all in this together.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0.2385 %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77833109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- 2021-12-22 19:00:00</a:t>
                      </a:r>
                      <a:r>
                        <a:rPr kumimoji="0" lang="en-US" sz="1000" b="0" i="0" u="none" strike="noStrike" kern="0" cap="none" spc="0" normalizeH="0" baseline="0" noProof="0">
                          <a:ln>
                            <a:noFill/>
                          </a:ln>
                          <a:solidFill>
                            <a:srgbClr val="595959"/>
                          </a:solidFill>
                          <a:effectLst/>
                          <a:uLnTx/>
                          <a:uFillTx/>
                          <a:latin typeface="+mn-lt"/>
                          <a:sym typeface="Calibri"/>
                        </a:rPr>
                        <a:t>
 Proud sponsor of the Armed Forces Bowl, which honors and recognizes the enormous sacrifices America’s military personnel have made.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0.0792 %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844836750"/>
                  </a:ext>
                </a:extLst>
              </a:tr>
            </a:tbl>
          </a:graphicData>
        </a:graphic>
      </p:graphicFrame>
    </p:spTree>
    <p:extLst>
      <p:ext uri="{BB962C8B-B14F-4D97-AF65-F5344CB8AC3E}">
        <p14:creationId xmlns:p14="http://schemas.microsoft.com/office/powerpoint/2010/main" val="383254441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20D7-8F90-4911-B0BE-A7ED47B6438A}"/>
              </a:ext>
            </a:extLst>
          </p:cNvPr>
          <p:cNvSpPr>
            <a:spLocks noGrp="1"/>
          </p:cNvSpPr>
          <p:nvPr>
            <p:ph type="title"/>
          </p:nvPr>
        </p:nvSpPr>
        <p:spPr/>
        <p:txBody>
          <a:bodyPr/>
          <a:lstStyle/>
          <a:p>
            <a:r>
              <a:rPr lang="en-US"/>
              <a:t>Facebook Own Posts Table | Allsup’s - 3 of 12</a:t>
            </a:r>
          </a:p>
        </p:txBody>
      </p:sp>
      <p:sp>
        <p:nvSpPr>
          <p:cNvPr id="3" name="Slide Number Placeholder 2">
            <a:extLst>
              <a:ext uri="{FF2B5EF4-FFF2-40B4-BE49-F238E27FC236}">
                <a16:creationId xmlns:a16="http://schemas.microsoft.com/office/drawing/2014/main" id="{340B9CD1-9CF5-4F3A-9EE4-396F1296EFA0}"/>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535FAB33-B8F0-4871-A4B5-846166389706}"/>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D03F9F82-FD69-4511-82EE-CE1E9D6DCDDC}"/>
              </a:ext>
            </a:extLst>
          </p:cNvPr>
          <p:cNvGraphicFramePr>
            <a:graphicFrameLocks noGrp="1"/>
          </p:cNvGraphicFramePr>
          <p:nvPr>
            <p:ph type="tbl" sz="quarter" idx="15"/>
            <p:extLst>
              <p:ext uri="{D42A27DB-BD31-4B8C-83A1-F6EECF244321}">
                <p14:modId xmlns:p14="http://schemas.microsoft.com/office/powerpoint/2010/main" val="125115593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018322166"/>
                    </a:ext>
                  </a:extLst>
                </a:gridCol>
                <a:gridCol w="1645920">
                  <a:extLst>
                    <a:ext uri="{9D8B030D-6E8A-4147-A177-3AD203B41FA5}">
                      <a16:colId xmlns:a16="http://schemas.microsoft.com/office/drawing/2014/main" val="3842082214"/>
                    </a:ext>
                  </a:extLst>
                </a:gridCol>
                <a:gridCol w="548640">
                  <a:extLst>
                    <a:ext uri="{9D8B030D-6E8A-4147-A177-3AD203B41FA5}">
                      <a16:colId xmlns:a16="http://schemas.microsoft.com/office/drawing/2014/main" val="1338052315"/>
                    </a:ext>
                  </a:extLst>
                </a:gridCol>
                <a:gridCol w="548640">
                  <a:extLst>
                    <a:ext uri="{9D8B030D-6E8A-4147-A177-3AD203B41FA5}">
                      <a16:colId xmlns:a16="http://schemas.microsoft.com/office/drawing/2014/main" val="929604151"/>
                    </a:ext>
                  </a:extLst>
                </a:gridCol>
                <a:gridCol w="548640">
                  <a:extLst>
                    <a:ext uri="{9D8B030D-6E8A-4147-A177-3AD203B41FA5}">
                      <a16:colId xmlns:a16="http://schemas.microsoft.com/office/drawing/2014/main" val="1449277431"/>
                    </a:ext>
                  </a:extLst>
                </a:gridCol>
                <a:gridCol w="548640">
                  <a:extLst>
                    <a:ext uri="{9D8B030D-6E8A-4147-A177-3AD203B41FA5}">
                      <a16:colId xmlns:a16="http://schemas.microsoft.com/office/drawing/2014/main" val="914600171"/>
                    </a:ext>
                  </a:extLst>
                </a:gridCol>
                <a:gridCol w="548640">
                  <a:extLst>
                    <a:ext uri="{9D8B030D-6E8A-4147-A177-3AD203B41FA5}">
                      <a16:colId xmlns:a16="http://schemas.microsoft.com/office/drawing/2014/main" val="326752760"/>
                    </a:ext>
                  </a:extLst>
                </a:gridCol>
                <a:gridCol w="548640">
                  <a:extLst>
                    <a:ext uri="{9D8B030D-6E8A-4147-A177-3AD203B41FA5}">
                      <a16:colId xmlns:a16="http://schemas.microsoft.com/office/drawing/2014/main" val="3140706833"/>
                    </a:ext>
                  </a:extLst>
                </a:gridCol>
                <a:gridCol w="548640">
                  <a:extLst>
                    <a:ext uri="{9D8B030D-6E8A-4147-A177-3AD203B41FA5}">
                      <a16:colId xmlns:a16="http://schemas.microsoft.com/office/drawing/2014/main" val="2246570618"/>
                    </a:ext>
                  </a:extLst>
                </a:gridCol>
                <a:gridCol w="548640">
                  <a:extLst>
                    <a:ext uri="{9D8B030D-6E8A-4147-A177-3AD203B41FA5}">
                      <a16:colId xmlns:a16="http://schemas.microsoft.com/office/drawing/2014/main" val="172323259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71058560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- 2021-12-22 12:00:02</a:t>
                      </a:r>
                      <a:r>
                        <a:rPr kumimoji="0" lang="en-US" sz="1000" b="0" i="0" u="none" strike="noStrike" kern="0" cap="none" spc="0" normalizeH="0" baseline="0" noProof="0">
                          <a:ln>
                            <a:noFill/>
                          </a:ln>
                          <a:solidFill>
                            <a:srgbClr val="595959"/>
                          </a:solidFill>
                          <a:effectLst/>
                          <a:uLnTx/>
                          <a:uFillTx/>
                          <a:latin typeface="+mn-lt"/>
                          <a:sym typeface="Calibri"/>
                        </a:rPr>
                        <a:t>
 Bring hope to those in need. Help us give back this holiday season by telling us what you’re looking forward to in 2022, and we'll donate  to American Red Cross for every person (up to 0) who participates!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0.0305 %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29888318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- 2021-12-21 16:00:03</a:t>
                      </a:r>
                      <a:r>
                        <a:rPr kumimoji="0" lang="en-US" sz="1000" b="0" i="0" u="none" strike="noStrike" kern="0" cap="none" spc="0" normalizeH="0" baseline="0" noProof="0">
                          <a:ln>
                            <a:noFill/>
                          </a:ln>
                          <a:solidFill>
                            <a:srgbClr val="595959"/>
                          </a:solidFill>
                          <a:effectLst/>
                          <a:uLnTx/>
                          <a:uFillTx/>
                          <a:latin typeface="+mn-lt"/>
                          <a:sym typeface="Calibri"/>
                        </a:rPr>
                        <a:t>
 Teachers are such an important part of our lives. That’s why we’re donating 0 to one random teacher’s classroom. Tag a special teacher in your life below to recognize them for all that they do and they’ll be added into the running for today’s Season of Giving donation!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0.1139 %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763051835"/>
                  </a:ext>
                </a:extLst>
              </a:tr>
            </a:tbl>
          </a:graphicData>
        </a:graphic>
      </p:graphicFrame>
    </p:spTree>
    <p:extLst>
      <p:ext uri="{BB962C8B-B14F-4D97-AF65-F5344CB8AC3E}">
        <p14:creationId xmlns:p14="http://schemas.microsoft.com/office/powerpoint/2010/main" val="32325717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52203-8FA3-4A07-831C-DCBE6847ABA9}"/>
              </a:ext>
            </a:extLst>
          </p:cNvPr>
          <p:cNvSpPr>
            <a:spLocks noGrp="1"/>
          </p:cNvSpPr>
          <p:nvPr>
            <p:ph type="title"/>
          </p:nvPr>
        </p:nvSpPr>
        <p:spPr/>
        <p:txBody>
          <a:bodyPr/>
          <a:lstStyle/>
          <a:p>
            <a:r>
              <a:rPr lang="en-US"/>
              <a:t>Facebook Own Posts Table | Allsup’s - 4 of 12</a:t>
            </a:r>
          </a:p>
        </p:txBody>
      </p:sp>
      <p:sp>
        <p:nvSpPr>
          <p:cNvPr id="3" name="Slide Number Placeholder 2">
            <a:extLst>
              <a:ext uri="{FF2B5EF4-FFF2-40B4-BE49-F238E27FC236}">
                <a16:creationId xmlns:a16="http://schemas.microsoft.com/office/drawing/2014/main" id="{BC2CC35D-4622-495C-A5C7-45FA6C1E7B77}"/>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E4BE69EA-44D6-48B7-B2E6-A71189F6581C}"/>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C25944C9-335A-40FF-929C-615494E724D8}"/>
              </a:ext>
            </a:extLst>
          </p:cNvPr>
          <p:cNvGraphicFramePr>
            <a:graphicFrameLocks noGrp="1"/>
          </p:cNvGraphicFramePr>
          <p:nvPr>
            <p:ph type="tbl" sz="quarter" idx="15"/>
            <p:extLst>
              <p:ext uri="{D42A27DB-BD31-4B8C-83A1-F6EECF244321}">
                <p14:modId xmlns:p14="http://schemas.microsoft.com/office/powerpoint/2010/main" val="16255540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7982095"/>
                    </a:ext>
                  </a:extLst>
                </a:gridCol>
                <a:gridCol w="1645920">
                  <a:extLst>
                    <a:ext uri="{9D8B030D-6E8A-4147-A177-3AD203B41FA5}">
                      <a16:colId xmlns:a16="http://schemas.microsoft.com/office/drawing/2014/main" val="2250285575"/>
                    </a:ext>
                  </a:extLst>
                </a:gridCol>
                <a:gridCol w="548640">
                  <a:extLst>
                    <a:ext uri="{9D8B030D-6E8A-4147-A177-3AD203B41FA5}">
                      <a16:colId xmlns:a16="http://schemas.microsoft.com/office/drawing/2014/main" val="1267715492"/>
                    </a:ext>
                  </a:extLst>
                </a:gridCol>
                <a:gridCol w="548640">
                  <a:extLst>
                    <a:ext uri="{9D8B030D-6E8A-4147-A177-3AD203B41FA5}">
                      <a16:colId xmlns:a16="http://schemas.microsoft.com/office/drawing/2014/main" val="3964291619"/>
                    </a:ext>
                  </a:extLst>
                </a:gridCol>
                <a:gridCol w="548640">
                  <a:extLst>
                    <a:ext uri="{9D8B030D-6E8A-4147-A177-3AD203B41FA5}">
                      <a16:colId xmlns:a16="http://schemas.microsoft.com/office/drawing/2014/main" val="3660533622"/>
                    </a:ext>
                  </a:extLst>
                </a:gridCol>
                <a:gridCol w="548640">
                  <a:extLst>
                    <a:ext uri="{9D8B030D-6E8A-4147-A177-3AD203B41FA5}">
                      <a16:colId xmlns:a16="http://schemas.microsoft.com/office/drawing/2014/main" val="2098503108"/>
                    </a:ext>
                  </a:extLst>
                </a:gridCol>
                <a:gridCol w="548640">
                  <a:extLst>
                    <a:ext uri="{9D8B030D-6E8A-4147-A177-3AD203B41FA5}">
                      <a16:colId xmlns:a16="http://schemas.microsoft.com/office/drawing/2014/main" val="2774801612"/>
                    </a:ext>
                  </a:extLst>
                </a:gridCol>
                <a:gridCol w="548640">
                  <a:extLst>
                    <a:ext uri="{9D8B030D-6E8A-4147-A177-3AD203B41FA5}">
                      <a16:colId xmlns:a16="http://schemas.microsoft.com/office/drawing/2014/main" val="1024940614"/>
                    </a:ext>
                  </a:extLst>
                </a:gridCol>
                <a:gridCol w="548640">
                  <a:extLst>
                    <a:ext uri="{9D8B030D-6E8A-4147-A177-3AD203B41FA5}">
                      <a16:colId xmlns:a16="http://schemas.microsoft.com/office/drawing/2014/main" val="958276312"/>
                    </a:ext>
                  </a:extLst>
                </a:gridCol>
                <a:gridCol w="548640">
                  <a:extLst>
                    <a:ext uri="{9D8B030D-6E8A-4147-A177-3AD203B41FA5}">
                      <a16:colId xmlns:a16="http://schemas.microsoft.com/office/drawing/2014/main" val="1933912902"/>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98741722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- 2021-12-20 18:00:03</a:t>
                      </a:r>
                      <a:r>
                        <a:rPr kumimoji="0" lang="en-US" sz="1000" b="0" i="0" u="none" strike="noStrike" kern="0" cap="none" spc="0" normalizeH="0" baseline="0" noProof="0">
                          <a:ln>
                            <a:noFill/>
                          </a:ln>
                          <a:solidFill>
                            <a:srgbClr val="595959"/>
                          </a:solidFill>
                          <a:effectLst/>
                          <a:uLnTx/>
                          <a:uFillTx/>
                          <a:latin typeface="+mn-lt"/>
                          <a:sym typeface="Calibri"/>
                        </a:rPr>
                        <a:t>
 As our Season of Giving continues, today we are supporting Hartley House, a domestic violence shelter, with a 0 donation. This organization has been serving families and the community since 1979, and is dedicated to ending the epidemic of domestic violence.
How are you giving back this holiday season?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0.0469 %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39932461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- 2021-12-19 13:10:02</a:t>
                      </a:r>
                      <a:r>
                        <a:rPr kumimoji="0" lang="en-US" sz="1000" b="0" i="0" u="none" strike="noStrike" kern="0" cap="none" spc="0" normalizeH="0" baseline="0" noProof="0">
                          <a:ln>
                            <a:noFill/>
                          </a:ln>
                          <a:solidFill>
                            <a:srgbClr val="595959"/>
                          </a:solidFill>
                          <a:effectLst/>
                          <a:uLnTx/>
                          <a:uFillTx/>
                          <a:latin typeface="+mn-lt"/>
                          <a:sym typeface="Calibri"/>
                        </a:rPr>
                        <a:t>
 So many do not know where their next meal will come from. Help us give back this holiday season by telling us below what your favorite food to eat during the holidays is, and we'll donate  to Feeding America for every person (up to 0) who participates!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0.1206 %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580132964"/>
                  </a:ext>
                </a:extLst>
              </a:tr>
            </a:tbl>
          </a:graphicData>
        </a:graphic>
      </p:graphicFrame>
    </p:spTree>
    <p:extLst>
      <p:ext uri="{BB962C8B-B14F-4D97-AF65-F5344CB8AC3E}">
        <p14:creationId xmlns:p14="http://schemas.microsoft.com/office/powerpoint/2010/main" val="164085827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4644D-C18F-4F9E-9993-AA03A2A59494}"/>
              </a:ext>
            </a:extLst>
          </p:cNvPr>
          <p:cNvSpPr>
            <a:spLocks noGrp="1"/>
          </p:cNvSpPr>
          <p:nvPr>
            <p:ph type="title"/>
          </p:nvPr>
        </p:nvSpPr>
        <p:spPr/>
        <p:txBody>
          <a:bodyPr/>
          <a:lstStyle/>
          <a:p>
            <a:r>
              <a:rPr lang="en-US"/>
              <a:t>Facebook Own Posts Table | Allsup’s - 5 of 12</a:t>
            </a:r>
          </a:p>
        </p:txBody>
      </p:sp>
      <p:sp>
        <p:nvSpPr>
          <p:cNvPr id="3" name="Slide Number Placeholder 2">
            <a:extLst>
              <a:ext uri="{FF2B5EF4-FFF2-40B4-BE49-F238E27FC236}">
                <a16:creationId xmlns:a16="http://schemas.microsoft.com/office/drawing/2014/main" id="{9B0C0785-47AC-4CEA-BF23-C1DF903385B4}"/>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3982965A-ACC9-43C4-9380-26ED6C9A7591}"/>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F8383796-A844-4494-9388-9375B023BD14}"/>
              </a:ext>
            </a:extLst>
          </p:cNvPr>
          <p:cNvGraphicFramePr>
            <a:graphicFrameLocks noGrp="1"/>
          </p:cNvGraphicFramePr>
          <p:nvPr>
            <p:ph type="tbl" sz="quarter" idx="15"/>
            <p:extLst>
              <p:ext uri="{D42A27DB-BD31-4B8C-83A1-F6EECF244321}">
                <p14:modId xmlns:p14="http://schemas.microsoft.com/office/powerpoint/2010/main" val="286469354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248005223"/>
                    </a:ext>
                  </a:extLst>
                </a:gridCol>
                <a:gridCol w="1645920">
                  <a:extLst>
                    <a:ext uri="{9D8B030D-6E8A-4147-A177-3AD203B41FA5}">
                      <a16:colId xmlns:a16="http://schemas.microsoft.com/office/drawing/2014/main" val="1204877085"/>
                    </a:ext>
                  </a:extLst>
                </a:gridCol>
                <a:gridCol w="548640">
                  <a:extLst>
                    <a:ext uri="{9D8B030D-6E8A-4147-A177-3AD203B41FA5}">
                      <a16:colId xmlns:a16="http://schemas.microsoft.com/office/drawing/2014/main" val="1060959405"/>
                    </a:ext>
                  </a:extLst>
                </a:gridCol>
                <a:gridCol w="548640">
                  <a:extLst>
                    <a:ext uri="{9D8B030D-6E8A-4147-A177-3AD203B41FA5}">
                      <a16:colId xmlns:a16="http://schemas.microsoft.com/office/drawing/2014/main" val="1630682417"/>
                    </a:ext>
                  </a:extLst>
                </a:gridCol>
                <a:gridCol w="548640">
                  <a:extLst>
                    <a:ext uri="{9D8B030D-6E8A-4147-A177-3AD203B41FA5}">
                      <a16:colId xmlns:a16="http://schemas.microsoft.com/office/drawing/2014/main" val="1032971553"/>
                    </a:ext>
                  </a:extLst>
                </a:gridCol>
                <a:gridCol w="548640">
                  <a:extLst>
                    <a:ext uri="{9D8B030D-6E8A-4147-A177-3AD203B41FA5}">
                      <a16:colId xmlns:a16="http://schemas.microsoft.com/office/drawing/2014/main" val="3807215891"/>
                    </a:ext>
                  </a:extLst>
                </a:gridCol>
                <a:gridCol w="548640">
                  <a:extLst>
                    <a:ext uri="{9D8B030D-6E8A-4147-A177-3AD203B41FA5}">
                      <a16:colId xmlns:a16="http://schemas.microsoft.com/office/drawing/2014/main" val="3607585942"/>
                    </a:ext>
                  </a:extLst>
                </a:gridCol>
                <a:gridCol w="548640">
                  <a:extLst>
                    <a:ext uri="{9D8B030D-6E8A-4147-A177-3AD203B41FA5}">
                      <a16:colId xmlns:a16="http://schemas.microsoft.com/office/drawing/2014/main" val="3814738006"/>
                    </a:ext>
                  </a:extLst>
                </a:gridCol>
                <a:gridCol w="548640">
                  <a:extLst>
                    <a:ext uri="{9D8B030D-6E8A-4147-A177-3AD203B41FA5}">
                      <a16:colId xmlns:a16="http://schemas.microsoft.com/office/drawing/2014/main" val="1350327327"/>
                    </a:ext>
                  </a:extLst>
                </a:gridCol>
                <a:gridCol w="548640">
                  <a:extLst>
                    <a:ext uri="{9D8B030D-6E8A-4147-A177-3AD203B41FA5}">
                      <a16:colId xmlns:a16="http://schemas.microsoft.com/office/drawing/2014/main" val="274525660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49675251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- 2021-12-18 12:05:01</a:t>
                      </a:r>
                      <a:r>
                        <a:rPr kumimoji="0" lang="en-US" sz="1000" b="0" i="0" u="none" strike="noStrike" kern="0" cap="none" spc="0" normalizeH="0" baseline="0" noProof="0">
                          <a:ln>
                            <a:noFill/>
                          </a:ln>
                          <a:solidFill>
                            <a:srgbClr val="595959"/>
                          </a:solidFill>
                          <a:effectLst/>
                          <a:uLnTx/>
                          <a:uFillTx/>
                          <a:latin typeface="+mn-lt"/>
                          <a:sym typeface="Calibri"/>
                        </a:rPr>
                        <a:t>
 For today's Season of Giving, we’ll be donating 0 to a First Responder’s 501(c)(3) charity of choice. If you or someone you know is a First Responder, comment below with the charity you would like to support in order to be entered into the running. 
And on behalf of all of us at Allsup's, thank you.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0.0717 %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08068659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- 2021-12-17 17:20:01</a:t>
                      </a:r>
                      <a:r>
                        <a:rPr kumimoji="0" lang="en-US" sz="1000" b="0" i="0" u="none" strike="noStrike" kern="0" cap="none" spc="0" normalizeH="0" baseline="0" noProof="0">
                          <a:ln>
                            <a:noFill/>
                          </a:ln>
                          <a:solidFill>
                            <a:srgbClr val="595959"/>
                          </a:solidFill>
                          <a:effectLst/>
                          <a:uLnTx/>
                          <a:uFillTx/>
                          <a:latin typeface="+mn-lt"/>
                          <a:sym typeface="Calibri"/>
                        </a:rPr>
                        <a:t>
 Our Season of Giving is in full swing! Here's another opportunity to support your favorite 501(c)(3) nonprofit: mention them below and one will be selected at random to receive a 0 from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0.2256 %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01792846"/>
                  </a:ext>
                </a:extLst>
              </a:tr>
            </a:tbl>
          </a:graphicData>
        </a:graphic>
      </p:graphicFrame>
    </p:spTree>
    <p:extLst>
      <p:ext uri="{BB962C8B-B14F-4D97-AF65-F5344CB8AC3E}">
        <p14:creationId xmlns:p14="http://schemas.microsoft.com/office/powerpoint/2010/main" val="353677034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3F35E-0851-4993-904D-2BA7BA0691BB}"/>
              </a:ext>
            </a:extLst>
          </p:cNvPr>
          <p:cNvSpPr>
            <a:spLocks noGrp="1"/>
          </p:cNvSpPr>
          <p:nvPr>
            <p:ph type="title"/>
          </p:nvPr>
        </p:nvSpPr>
        <p:spPr/>
        <p:txBody>
          <a:bodyPr/>
          <a:lstStyle/>
          <a:p>
            <a:r>
              <a:rPr lang="en-US"/>
              <a:t>Facebook Own Posts Table | Allsup’s - 6 of 12</a:t>
            </a:r>
          </a:p>
        </p:txBody>
      </p:sp>
      <p:sp>
        <p:nvSpPr>
          <p:cNvPr id="3" name="Slide Number Placeholder 2">
            <a:extLst>
              <a:ext uri="{FF2B5EF4-FFF2-40B4-BE49-F238E27FC236}">
                <a16:creationId xmlns:a16="http://schemas.microsoft.com/office/drawing/2014/main" id="{D3E9E3CC-C3D7-40A5-8B68-44408630D8D6}"/>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BF429A85-A614-4FB5-B312-6F41BFC8CBC9}"/>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F023346B-73E8-44DB-AC96-1E04B032F00C}"/>
              </a:ext>
            </a:extLst>
          </p:cNvPr>
          <p:cNvGraphicFramePr>
            <a:graphicFrameLocks noGrp="1"/>
          </p:cNvGraphicFramePr>
          <p:nvPr>
            <p:ph type="tbl" sz="quarter" idx="15"/>
            <p:extLst>
              <p:ext uri="{D42A27DB-BD31-4B8C-83A1-F6EECF244321}">
                <p14:modId xmlns:p14="http://schemas.microsoft.com/office/powerpoint/2010/main" val="24865032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210730334"/>
                    </a:ext>
                  </a:extLst>
                </a:gridCol>
                <a:gridCol w="1645920">
                  <a:extLst>
                    <a:ext uri="{9D8B030D-6E8A-4147-A177-3AD203B41FA5}">
                      <a16:colId xmlns:a16="http://schemas.microsoft.com/office/drawing/2014/main" val="3987533883"/>
                    </a:ext>
                  </a:extLst>
                </a:gridCol>
                <a:gridCol w="548640">
                  <a:extLst>
                    <a:ext uri="{9D8B030D-6E8A-4147-A177-3AD203B41FA5}">
                      <a16:colId xmlns:a16="http://schemas.microsoft.com/office/drawing/2014/main" val="3636771159"/>
                    </a:ext>
                  </a:extLst>
                </a:gridCol>
                <a:gridCol w="548640">
                  <a:extLst>
                    <a:ext uri="{9D8B030D-6E8A-4147-A177-3AD203B41FA5}">
                      <a16:colId xmlns:a16="http://schemas.microsoft.com/office/drawing/2014/main" val="409862709"/>
                    </a:ext>
                  </a:extLst>
                </a:gridCol>
                <a:gridCol w="548640">
                  <a:extLst>
                    <a:ext uri="{9D8B030D-6E8A-4147-A177-3AD203B41FA5}">
                      <a16:colId xmlns:a16="http://schemas.microsoft.com/office/drawing/2014/main" val="2156781036"/>
                    </a:ext>
                  </a:extLst>
                </a:gridCol>
                <a:gridCol w="548640">
                  <a:extLst>
                    <a:ext uri="{9D8B030D-6E8A-4147-A177-3AD203B41FA5}">
                      <a16:colId xmlns:a16="http://schemas.microsoft.com/office/drawing/2014/main" val="3752965483"/>
                    </a:ext>
                  </a:extLst>
                </a:gridCol>
                <a:gridCol w="548640">
                  <a:extLst>
                    <a:ext uri="{9D8B030D-6E8A-4147-A177-3AD203B41FA5}">
                      <a16:colId xmlns:a16="http://schemas.microsoft.com/office/drawing/2014/main" val="3055632301"/>
                    </a:ext>
                  </a:extLst>
                </a:gridCol>
                <a:gridCol w="548640">
                  <a:extLst>
                    <a:ext uri="{9D8B030D-6E8A-4147-A177-3AD203B41FA5}">
                      <a16:colId xmlns:a16="http://schemas.microsoft.com/office/drawing/2014/main" val="1361696800"/>
                    </a:ext>
                  </a:extLst>
                </a:gridCol>
                <a:gridCol w="548640">
                  <a:extLst>
                    <a:ext uri="{9D8B030D-6E8A-4147-A177-3AD203B41FA5}">
                      <a16:colId xmlns:a16="http://schemas.microsoft.com/office/drawing/2014/main" val="1140778939"/>
                    </a:ext>
                  </a:extLst>
                </a:gridCol>
                <a:gridCol w="548640">
                  <a:extLst>
                    <a:ext uri="{9D8B030D-6E8A-4147-A177-3AD203B41FA5}">
                      <a16:colId xmlns:a16="http://schemas.microsoft.com/office/drawing/2014/main" val="255908114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3032940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- 2021-12-17 10:33:38</a:t>
                      </a:r>
                      <a:r>
                        <a:rPr kumimoji="0" lang="en-US" sz="1000" b="0" i="0" u="none" strike="noStrike" kern="0" cap="none" spc="0" normalizeH="0" baseline="0" noProof="0">
                          <a:ln>
                            <a:noFill/>
                          </a:ln>
                          <a:solidFill>
                            <a:srgbClr val="595959"/>
                          </a:solidFill>
                          <a:effectLst/>
                          <a:uLnTx/>
                          <a:uFillTx/>
                          <a:latin typeface="+mn-lt"/>
                          <a:sym typeface="Calibri"/>
                        </a:rPr>
                        <a:t>
 ❄️ Baby it’s cold outside! ❄️ Who will you snuggle up with under our burrito blanket?
Get yours ➡️ https://allsups.store/collections/gift-ideas/products/allsups-blanket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1701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972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390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3.4887 %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5902448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- 2021-12-16 17:45:01</a:t>
                      </a:r>
                      <a:r>
                        <a:rPr kumimoji="0" lang="en-US" sz="1000" b="0" i="0" u="none" strike="noStrike" kern="0" cap="none" spc="0" normalizeH="0" baseline="0" noProof="0">
                          <a:ln>
                            <a:noFill/>
                          </a:ln>
                          <a:solidFill>
                            <a:srgbClr val="595959"/>
                          </a:solidFill>
                          <a:effectLst/>
                          <a:uLnTx/>
                          <a:uFillTx/>
                          <a:latin typeface="+mn-lt"/>
                          <a:sym typeface="Calibri"/>
                        </a:rPr>
                        <a:t>
 As our Season of Giving continues, today we are supporting Union Gospel Mission of Tarrant County with a 0 donation. This organization provides love, hope, respect and a new beginning for the local homeless. We are making a donation to help aid their humanitarian efforts.
How are you giving back this holiday season?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0.0390 %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111595309"/>
                  </a:ext>
                </a:extLst>
              </a:tr>
            </a:tbl>
          </a:graphicData>
        </a:graphic>
      </p:graphicFrame>
    </p:spTree>
    <p:extLst>
      <p:ext uri="{BB962C8B-B14F-4D97-AF65-F5344CB8AC3E}">
        <p14:creationId xmlns:p14="http://schemas.microsoft.com/office/powerpoint/2010/main" val="75095441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029-033D-44BC-ADA7-8D42099F49EF}"/>
              </a:ext>
            </a:extLst>
          </p:cNvPr>
          <p:cNvSpPr>
            <a:spLocks noGrp="1"/>
          </p:cNvSpPr>
          <p:nvPr>
            <p:ph type="title"/>
          </p:nvPr>
        </p:nvSpPr>
        <p:spPr/>
        <p:txBody>
          <a:bodyPr/>
          <a:lstStyle/>
          <a:p>
            <a:r>
              <a:rPr lang="en-US"/>
              <a:t>Facebook Own Posts Table | Allsup’s - 7 of 12</a:t>
            </a:r>
          </a:p>
        </p:txBody>
      </p:sp>
      <p:sp>
        <p:nvSpPr>
          <p:cNvPr id="3" name="Slide Number Placeholder 2">
            <a:extLst>
              <a:ext uri="{FF2B5EF4-FFF2-40B4-BE49-F238E27FC236}">
                <a16:creationId xmlns:a16="http://schemas.microsoft.com/office/drawing/2014/main" id="{8441422B-75F5-4919-BAFA-AD85165D6B5E}"/>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14C88225-2FDB-45C6-B761-11FE888D2780}"/>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7470D2C6-069F-4A26-811F-735AB7EEF394}"/>
              </a:ext>
            </a:extLst>
          </p:cNvPr>
          <p:cNvGraphicFramePr>
            <a:graphicFrameLocks noGrp="1"/>
          </p:cNvGraphicFramePr>
          <p:nvPr>
            <p:ph type="tbl" sz="quarter" idx="15"/>
            <p:extLst>
              <p:ext uri="{D42A27DB-BD31-4B8C-83A1-F6EECF244321}">
                <p14:modId xmlns:p14="http://schemas.microsoft.com/office/powerpoint/2010/main" val="261578791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852309193"/>
                    </a:ext>
                  </a:extLst>
                </a:gridCol>
                <a:gridCol w="1645920">
                  <a:extLst>
                    <a:ext uri="{9D8B030D-6E8A-4147-A177-3AD203B41FA5}">
                      <a16:colId xmlns:a16="http://schemas.microsoft.com/office/drawing/2014/main" val="3211035451"/>
                    </a:ext>
                  </a:extLst>
                </a:gridCol>
                <a:gridCol w="548640">
                  <a:extLst>
                    <a:ext uri="{9D8B030D-6E8A-4147-A177-3AD203B41FA5}">
                      <a16:colId xmlns:a16="http://schemas.microsoft.com/office/drawing/2014/main" val="2459968577"/>
                    </a:ext>
                  </a:extLst>
                </a:gridCol>
                <a:gridCol w="548640">
                  <a:extLst>
                    <a:ext uri="{9D8B030D-6E8A-4147-A177-3AD203B41FA5}">
                      <a16:colId xmlns:a16="http://schemas.microsoft.com/office/drawing/2014/main" val="2420505752"/>
                    </a:ext>
                  </a:extLst>
                </a:gridCol>
                <a:gridCol w="548640">
                  <a:extLst>
                    <a:ext uri="{9D8B030D-6E8A-4147-A177-3AD203B41FA5}">
                      <a16:colId xmlns:a16="http://schemas.microsoft.com/office/drawing/2014/main" val="846108470"/>
                    </a:ext>
                  </a:extLst>
                </a:gridCol>
                <a:gridCol w="548640">
                  <a:extLst>
                    <a:ext uri="{9D8B030D-6E8A-4147-A177-3AD203B41FA5}">
                      <a16:colId xmlns:a16="http://schemas.microsoft.com/office/drawing/2014/main" val="2818861737"/>
                    </a:ext>
                  </a:extLst>
                </a:gridCol>
                <a:gridCol w="548640">
                  <a:extLst>
                    <a:ext uri="{9D8B030D-6E8A-4147-A177-3AD203B41FA5}">
                      <a16:colId xmlns:a16="http://schemas.microsoft.com/office/drawing/2014/main" val="633662264"/>
                    </a:ext>
                  </a:extLst>
                </a:gridCol>
                <a:gridCol w="548640">
                  <a:extLst>
                    <a:ext uri="{9D8B030D-6E8A-4147-A177-3AD203B41FA5}">
                      <a16:colId xmlns:a16="http://schemas.microsoft.com/office/drawing/2014/main" val="810466361"/>
                    </a:ext>
                  </a:extLst>
                </a:gridCol>
                <a:gridCol w="548640">
                  <a:extLst>
                    <a:ext uri="{9D8B030D-6E8A-4147-A177-3AD203B41FA5}">
                      <a16:colId xmlns:a16="http://schemas.microsoft.com/office/drawing/2014/main" val="2075256630"/>
                    </a:ext>
                  </a:extLst>
                </a:gridCol>
                <a:gridCol w="548640">
                  <a:extLst>
                    <a:ext uri="{9D8B030D-6E8A-4147-A177-3AD203B41FA5}">
                      <a16:colId xmlns:a16="http://schemas.microsoft.com/office/drawing/2014/main" val="427284370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46258444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- 2021-12-15 15:30:01</a:t>
                      </a:r>
                      <a:r>
                        <a:rPr kumimoji="0" lang="en-US" sz="1000" b="0" i="0" u="none" strike="noStrike" kern="0" cap="none" spc="0" normalizeH="0" baseline="0" noProof="0">
                          <a:ln>
                            <a:noFill/>
                          </a:ln>
                          <a:solidFill>
                            <a:srgbClr val="595959"/>
                          </a:solidFill>
                          <a:effectLst/>
                          <a:uLnTx/>
                          <a:uFillTx/>
                          <a:latin typeface="+mn-lt"/>
                          <a:sym typeface="Calibri"/>
                        </a:rPr>
                        <a:t>
 Allsup's says YES to our military. We’re dedicating today to wishing them and their families a very Happy Holiday season. Want to join us? Mention a military service member (past or present) below and we'll donate  (up to 0) for every comment to @Operation Homefront, an organization that builds strong, stable, and secure military families so they can thrive in the communities that they’ve worked so hard to protect.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0.1812 %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294841131"/>
                  </a:ext>
                </a:extLst>
              </a:tr>
            </a:tbl>
          </a:graphicData>
        </a:graphic>
      </p:graphicFrame>
    </p:spTree>
    <p:extLst>
      <p:ext uri="{BB962C8B-B14F-4D97-AF65-F5344CB8AC3E}">
        <p14:creationId xmlns:p14="http://schemas.microsoft.com/office/powerpoint/2010/main" val="308775828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DAD8-C758-4BCE-94F6-1BA86C8A8608}"/>
              </a:ext>
            </a:extLst>
          </p:cNvPr>
          <p:cNvSpPr>
            <a:spLocks noGrp="1"/>
          </p:cNvSpPr>
          <p:nvPr>
            <p:ph type="title"/>
          </p:nvPr>
        </p:nvSpPr>
        <p:spPr/>
        <p:txBody>
          <a:bodyPr/>
          <a:lstStyle/>
          <a:p>
            <a:r>
              <a:rPr lang="en-US"/>
              <a:t>Facebook Own Posts Table | Allsup’s - 8 of 12</a:t>
            </a:r>
          </a:p>
        </p:txBody>
      </p:sp>
      <p:sp>
        <p:nvSpPr>
          <p:cNvPr id="3" name="Slide Number Placeholder 2">
            <a:extLst>
              <a:ext uri="{FF2B5EF4-FFF2-40B4-BE49-F238E27FC236}">
                <a16:creationId xmlns:a16="http://schemas.microsoft.com/office/drawing/2014/main" id="{C527B30E-152D-457F-BCC4-EF26B49AA82A}"/>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666574FB-E72B-4E55-ABA5-E50E36AF9CEE}"/>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32C64B4A-A64F-449E-B4E7-D14E45930475}"/>
              </a:ext>
            </a:extLst>
          </p:cNvPr>
          <p:cNvGraphicFramePr>
            <a:graphicFrameLocks noGrp="1"/>
          </p:cNvGraphicFramePr>
          <p:nvPr>
            <p:ph type="tbl" sz="quarter" idx="15"/>
            <p:extLst>
              <p:ext uri="{D42A27DB-BD31-4B8C-83A1-F6EECF244321}">
                <p14:modId xmlns:p14="http://schemas.microsoft.com/office/powerpoint/2010/main" val="165337696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586892082"/>
                    </a:ext>
                  </a:extLst>
                </a:gridCol>
                <a:gridCol w="1645920">
                  <a:extLst>
                    <a:ext uri="{9D8B030D-6E8A-4147-A177-3AD203B41FA5}">
                      <a16:colId xmlns:a16="http://schemas.microsoft.com/office/drawing/2014/main" val="2304554870"/>
                    </a:ext>
                  </a:extLst>
                </a:gridCol>
                <a:gridCol w="548640">
                  <a:extLst>
                    <a:ext uri="{9D8B030D-6E8A-4147-A177-3AD203B41FA5}">
                      <a16:colId xmlns:a16="http://schemas.microsoft.com/office/drawing/2014/main" val="1324589304"/>
                    </a:ext>
                  </a:extLst>
                </a:gridCol>
                <a:gridCol w="548640">
                  <a:extLst>
                    <a:ext uri="{9D8B030D-6E8A-4147-A177-3AD203B41FA5}">
                      <a16:colId xmlns:a16="http://schemas.microsoft.com/office/drawing/2014/main" val="205346385"/>
                    </a:ext>
                  </a:extLst>
                </a:gridCol>
                <a:gridCol w="548640">
                  <a:extLst>
                    <a:ext uri="{9D8B030D-6E8A-4147-A177-3AD203B41FA5}">
                      <a16:colId xmlns:a16="http://schemas.microsoft.com/office/drawing/2014/main" val="2524205069"/>
                    </a:ext>
                  </a:extLst>
                </a:gridCol>
                <a:gridCol w="548640">
                  <a:extLst>
                    <a:ext uri="{9D8B030D-6E8A-4147-A177-3AD203B41FA5}">
                      <a16:colId xmlns:a16="http://schemas.microsoft.com/office/drawing/2014/main" val="415174687"/>
                    </a:ext>
                  </a:extLst>
                </a:gridCol>
                <a:gridCol w="548640">
                  <a:extLst>
                    <a:ext uri="{9D8B030D-6E8A-4147-A177-3AD203B41FA5}">
                      <a16:colId xmlns:a16="http://schemas.microsoft.com/office/drawing/2014/main" val="2805471117"/>
                    </a:ext>
                  </a:extLst>
                </a:gridCol>
                <a:gridCol w="548640">
                  <a:extLst>
                    <a:ext uri="{9D8B030D-6E8A-4147-A177-3AD203B41FA5}">
                      <a16:colId xmlns:a16="http://schemas.microsoft.com/office/drawing/2014/main" val="80790745"/>
                    </a:ext>
                  </a:extLst>
                </a:gridCol>
                <a:gridCol w="548640">
                  <a:extLst>
                    <a:ext uri="{9D8B030D-6E8A-4147-A177-3AD203B41FA5}">
                      <a16:colId xmlns:a16="http://schemas.microsoft.com/office/drawing/2014/main" val="2139963485"/>
                    </a:ext>
                  </a:extLst>
                </a:gridCol>
                <a:gridCol w="548640">
                  <a:extLst>
                    <a:ext uri="{9D8B030D-6E8A-4147-A177-3AD203B41FA5}">
                      <a16:colId xmlns:a16="http://schemas.microsoft.com/office/drawing/2014/main" val="339822416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98586132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- 2021-12-14 14:25:01</a:t>
                      </a:r>
                      <a:r>
                        <a:rPr kumimoji="0" lang="en-US" sz="1000" b="0" i="0" u="none" strike="noStrike" kern="0" cap="none" spc="0" normalizeH="0" baseline="0" noProof="0">
                          <a:ln>
                            <a:noFill/>
                          </a:ln>
                          <a:solidFill>
                            <a:srgbClr val="595959"/>
                          </a:solidFill>
                          <a:effectLst/>
                          <a:uLnTx/>
                          <a:uFillTx/>
                          <a:latin typeface="+mn-lt"/>
                          <a:sym typeface="Calibri"/>
                        </a:rPr>
                        <a:t>
 Do you think it is better to give than to receive? We do, too! Help us give back this holiday season by telling us what your favorite childhood toy was below, and we'll donate  to Marine Toys for Tots Foundation for every person (up to 0) who participates!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0.1443 %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65710000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- 2021-12-13 12:28:59</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0.1466 %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92868029"/>
                  </a:ext>
                </a:extLst>
              </a:tr>
            </a:tbl>
          </a:graphicData>
        </a:graphic>
      </p:graphicFrame>
    </p:spTree>
    <p:extLst>
      <p:ext uri="{BB962C8B-B14F-4D97-AF65-F5344CB8AC3E}">
        <p14:creationId xmlns:p14="http://schemas.microsoft.com/office/powerpoint/2010/main" val="74928715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A6B0-44E3-4510-BC91-9F336D64F663}"/>
              </a:ext>
            </a:extLst>
          </p:cNvPr>
          <p:cNvSpPr>
            <a:spLocks noGrp="1"/>
          </p:cNvSpPr>
          <p:nvPr>
            <p:ph type="title"/>
          </p:nvPr>
        </p:nvSpPr>
        <p:spPr/>
        <p:txBody>
          <a:bodyPr/>
          <a:lstStyle/>
          <a:p>
            <a:r>
              <a:rPr lang="en-US"/>
              <a:t>Facebook Own Posts Table | Allsup’s - 9 of 12</a:t>
            </a:r>
          </a:p>
        </p:txBody>
      </p:sp>
      <p:sp>
        <p:nvSpPr>
          <p:cNvPr id="3" name="Slide Number Placeholder 2">
            <a:extLst>
              <a:ext uri="{FF2B5EF4-FFF2-40B4-BE49-F238E27FC236}">
                <a16:creationId xmlns:a16="http://schemas.microsoft.com/office/drawing/2014/main" id="{E26C55BC-0CFB-4989-A9D2-6EA39163B6FF}"/>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F25F02A0-BB95-4E56-964D-60877CD130ED}"/>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B7FEBE05-C40B-41B5-816A-4695B47C070B}"/>
              </a:ext>
            </a:extLst>
          </p:cNvPr>
          <p:cNvGraphicFramePr>
            <a:graphicFrameLocks noGrp="1"/>
          </p:cNvGraphicFramePr>
          <p:nvPr>
            <p:ph type="tbl" sz="quarter" idx="15"/>
            <p:extLst>
              <p:ext uri="{D42A27DB-BD31-4B8C-83A1-F6EECF244321}">
                <p14:modId xmlns:p14="http://schemas.microsoft.com/office/powerpoint/2010/main" val="238123730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004297444"/>
                    </a:ext>
                  </a:extLst>
                </a:gridCol>
                <a:gridCol w="1645920">
                  <a:extLst>
                    <a:ext uri="{9D8B030D-6E8A-4147-A177-3AD203B41FA5}">
                      <a16:colId xmlns:a16="http://schemas.microsoft.com/office/drawing/2014/main" val="1493512209"/>
                    </a:ext>
                  </a:extLst>
                </a:gridCol>
                <a:gridCol w="548640">
                  <a:extLst>
                    <a:ext uri="{9D8B030D-6E8A-4147-A177-3AD203B41FA5}">
                      <a16:colId xmlns:a16="http://schemas.microsoft.com/office/drawing/2014/main" val="3802983146"/>
                    </a:ext>
                  </a:extLst>
                </a:gridCol>
                <a:gridCol w="548640">
                  <a:extLst>
                    <a:ext uri="{9D8B030D-6E8A-4147-A177-3AD203B41FA5}">
                      <a16:colId xmlns:a16="http://schemas.microsoft.com/office/drawing/2014/main" val="3031241835"/>
                    </a:ext>
                  </a:extLst>
                </a:gridCol>
                <a:gridCol w="548640">
                  <a:extLst>
                    <a:ext uri="{9D8B030D-6E8A-4147-A177-3AD203B41FA5}">
                      <a16:colId xmlns:a16="http://schemas.microsoft.com/office/drawing/2014/main" val="146872210"/>
                    </a:ext>
                  </a:extLst>
                </a:gridCol>
                <a:gridCol w="548640">
                  <a:extLst>
                    <a:ext uri="{9D8B030D-6E8A-4147-A177-3AD203B41FA5}">
                      <a16:colId xmlns:a16="http://schemas.microsoft.com/office/drawing/2014/main" val="4062667315"/>
                    </a:ext>
                  </a:extLst>
                </a:gridCol>
                <a:gridCol w="548640">
                  <a:extLst>
                    <a:ext uri="{9D8B030D-6E8A-4147-A177-3AD203B41FA5}">
                      <a16:colId xmlns:a16="http://schemas.microsoft.com/office/drawing/2014/main" val="849108025"/>
                    </a:ext>
                  </a:extLst>
                </a:gridCol>
                <a:gridCol w="548640">
                  <a:extLst>
                    <a:ext uri="{9D8B030D-6E8A-4147-A177-3AD203B41FA5}">
                      <a16:colId xmlns:a16="http://schemas.microsoft.com/office/drawing/2014/main" val="3256634709"/>
                    </a:ext>
                  </a:extLst>
                </a:gridCol>
                <a:gridCol w="548640">
                  <a:extLst>
                    <a:ext uri="{9D8B030D-6E8A-4147-A177-3AD203B41FA5}">
                      <a16:colId xmlns:a16="http://schemas.microsoft.com/office/drawing/2014/main" val="269345524"/>
                    </a:ext>
                  </a:extLst>
                </a:gridCol>
                <a:gridCol w="548640">
                  <a:extLst>
                    <a:ext uri="{9D8B030D-6E8A-4147-A177-3AD203B41FA5}">
                      <a16:colId xmlns:a16="http://schemas.microsoft.com/office/drawing/2014/main" val="342884496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77275695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- 2021-12-13 11:06:56</a:t>
                      </a:r>
                      <a:r>
                        <a:rPr kumimoji="0" lang="en-US" sz="1000" b="0" i="0" u="none" strike="noStrike" kern="0" cap="none" spc="0" normalizeH="0" baseline="0" noProof="0">
                          <a:ln>
                            <a:noFill/>
                          </a:ln>
                          <a:solidFill>
                            <a:srgbClr val="595959"/>
                          </a:solidFill>
                          <a:effectLst/>
                          <a:uLnTx/>
                          <a:uFillTx/>
                          <a:latin typeface="+mn-lt"/>
                          <a:sym typeface="Calibri"/>
                        </a:rPr>
                        <a:t>
 Our Season of Giving is back! This year we're looking forward to donating to your favorite charitable organizations. From now until Christmas Eve, check back every day for a new opportunity to play along and support a new cause.
To kick things off: Tell us below what YOUR favorite 501(c)(3) nonprofit is and one will be selected at random to receive a 0 donation from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0.1115 %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88042837"/>
                  </a:ext>
                </a:extLst>
              </a:tr>
            </a:tbl>
          </a:graphicData>
        </a:graphic>
      </p:graphicFrame>
    </p:spTree>
    <p:extLst>
      <p:ext uri="{BB962C8B-B14F-4D97-AF65-F5344CB8AC3E}">
        <p14:creationId xmlns:p14="http://schemas.microsoft.com/office/powerpoint/2010/main" val="76064446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28D82-1E94-4A0A-99EA-043939A460D0}"/>
              </a:ext>
            </a:extLst>
          </p:cNvPr>
          <p:cNvSpPr>
            <a:spLocks noGrp="1"/>
          </p:cNvSpPr>
          <p:nvPr>
            <p:ph type="title"/>
          </p:nvPr>
        </p:nvSpPr>
        <p:spPr/>
        <p:txBody>
          <a:bodyPr/>
          <a:lstStyle/>
          <a:p>
            <a:r>
              <a:rPr lang="en-US"/>
              <a:t>Facebook Own Posts Table | Allsup’s - 10 of 12</a:t>
            </a:r>
          </a:p>
        </p:txBody>
      </p:sp>
      <p:sp>
        <p:nvSpPr>
          <p:cNvPr id="3" name="Slide Number Placeholder 2">
            <a:extLst>
              <a:ext uri="{FF2B5EF4-FFF2-40B4-BE49-F238E27FC236}">
                <a16:creationId xmlns:a16="http://schemas.microsoft.com/office/drawing/2014/main" id="{67952AD9-D610-40D9-B168-3F7020368931}"/>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BC29D474-F3F4-4170-A9A0-09429D96FC73}"/>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7FDDCB3F-2F40-4FE3-B4BC-7EFDA7F54091}"/>
              </a:ext>
            </a:extLst>
          </p:cNvPr>
          <p:cNvGraphicFramePr>
            <a:graphicFrameLocks noGrp="1"/>
          </p:cNvGraphicFramePr>
          <p:nvPr>
            <p:ph type="tbl" sz="quarter" idx="15"/>
            <p:extLst>
              <p:ext uri="{D42A27DB-BD31-4B8C-83A1-F6EECF244321}">
                <p14:modId xmlns:p14="http://schemas.microsoft.com/office/powerpoint/2010/main" val="272561108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046360289"/>
                    </a:ext>
                  </a:extLst>
                </a:gridCol>
                <a:gridCol w="1645920">
                  <a:extLst>
                    <a:ext uri="{9D8B030D-6E8A-4147-A177-3AD203B41FA5}">
                      <a16:colId xmlns:a16="http://schemas.microsoft.com/office/drawing/2014/main" val="2325584767"/>
                    </a:ext>
                  </a:extLst>
                </a:gridCol>
                <a:gridCol w="548640">
                  <a:extLst>
                    <a:ext uri="{9D8B030D-6E8A-4147-A177-3AD203B41FA5}">
                      <a16:colId xmlns:a16="http://schemas.microsoft.com/office/drawing/2014/main" val="3384890101"/>
                    </a:ext>
                  </a:extLst>
                </a:gridCol>
                <a:gridCol w="548640">
                  <a:extLst>
                    <a:ext uri="{9D8B030D-6E8A-4147-A177-3AD203B41FA5}">
                      <a16:colId xmlns:a16="http://schemas.microsoft.com/office/drawing/2014/main" val="2703347227"/>
                    </a:ext>
                  </a:extLst>
                </a:gridCol>
                <a:gridCol w="548640">
                  <a:extLst>
                    <a:ext uri="{9D8B030D-6E8A-4147-A177-3AD203B41FA5}">
                      <a16:colId xmlns:a16="http://schemas.microsoft.com/office/drawing/2014/main" val="2986141232"/>
                    </a:ext>
                  </a:extLst>
                </a:gridCol>
                <a:gridCol w="548640">
                  <a:extLst>
                    <a:ext uri="{9D8B030D-6E8A-4147-A177-3AD203B41FA5}">
                      <a16:colId xmlns:a16="http://schemas.microsoft.com/office/drawing/2014/main" val="2206493177"/>
                    </a:ext>
                  </a:extLst>
                </a:gridCol>
                <a:gridCol w="548640">
                  <a:extLst>
                    <a:ext uri="{9D8B030D-6E8A-4147-A177-3AD203B41FA5}">
                      <a16:colId xmlns:a16="http://schemas.microsoft.com/office/drawing/2014/main" val="4161252648"/>
                    </a:ext>
                  </a:extLst>
                </a:gridCol>
                <a:gridCol w="548640">
                  <a:extLst>
                    <a:ext uri="{9D8B030D-6E8A-4147-A177-3AD203B41FA5}">
                      <a16:colId xmlns:a16="http://schemas.microsoft.com/office/drawing/2014/main" val="2086757414"/>
                    </a:ext>
                  </a:extLst>
                </a:gridCol>
                <a:gridCol w="548640">
                  <a:extLst>
                    <a:ext uri="{9D8B030D-6E8A-4147-A177-3AD203B41FA5}">
                      <a16:colId xmlns:a16="http://schemas.microsoft.com/office/drawing/2014/main" val="2523077854"/>
                    </a:ext>
                  </a:extLst>
                </a:gridCol>
                <a:gridCol w="548640">
                  <a:extLst>
                    <a:ext uri="{9D8B030D-6E8A-4147-A177-3AD203B41FA5}">
                      <a16:colId xmlns:a16="http://schemas.microsoft.com/office/drawing/2014/main" val="165714538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52464335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- 2021-12-11 12:00:06</a:t>
                      </a:r>
                      <a:r>
                        <a:rPr kumimoji="0" lang="en-US" sz="1000" b="0" i="0" u="none" strike="noStrike" kern="0" cap="none" spc="0" normalizeH="0" baseline="0" noProof="0">
                          <a:ln>
                            <a:noFill/>
                          </a:ln>
                          <a:solidFill>
                            <a:srgbClr val="595959"/>
                          </a:solidFill>
                          <a:effectLst/>
                          <a:uLnTx/>
                          <a:uFillTx/>
                          <a:latin typeface="+mn-lt"/>
                          <a:sym typeface="Calibri"/>
                        </a:rPr>
                        <a:t>
 Don't have the Allsup’s Rewards app? Then today's the day!
In honor of National App Day, we've got a big-time fuel reward for you when you download the Allsup’s Rewards app.
Click on the link below to download today and you will save 25¢ per gallon.  Plus, you'll get all the convenience of the app, exclusive coupons and offers, and you don't need to carry the card around. Good news all the way around. Login with your username and password to access all the convenient goodness. 
https://yesway.com/apps/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0.0228 %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18378266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- 2021-12-10 16:00:03</a:t>
                      </a:r>
                      <a:r>
                        <a:rPr kumimoji="0" lang="en-US" sz="1000" b="0" i="0" u="none" strike="noStrike" kern="0" cap="none" spc="0" normalizeH="0" baseline="0" noProof="0">
                          <a:ln>
                            <a:noFill/>
                          </a:ln>
                          <a:solidFill>
                            <a:srgbClr val="595959"/>
                          </a:solidFill>
                          <a:effectLst/>
                          <a:uLnTx/>
                          <a:uFillTx/>
                          <a:latin typeface="+mn-lt"/>
                          <a:sym typeface="Calibri"/>
                        </a:rPr>
                        <a:t>
 My grown-up Christmas list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0.2242 %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26702329"/>
                  </a:ext>
                </a:extLst>
              </a:tr>
            </a:tbl>
          </a:graphicData>
        </a:graphic>
      </p:graphicFrame>
    </p:spTree>
    <p:extLst>
      <p:ext uri="{BB962C8B-B14F-4D97-AF65-F5344CB8AC3E}">
        <p14:creationId xmlns:p14="http://schemas.microsoft.com/office/powerpoint/2010/main" val="259336118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96AE-A820-4DFD-AEF2-37530DF887B7}"/>
              </a:ext>
            </a:extLst>
          </p:cNvPr>
          <p:cNvSpPr>
            <a:spLocks noGrp="1"/>
          </p:cNvSpPr>
          <p:nvPr>
            <p:ph type="title"/>
          </p:nvPr>
        </p:nvSpPr>
        <p:spPr/>
        <p:txBody>
          <a:bodyPr/>
          <a:lstStyle/>
          <a:p>
            <a:r>
              <a:rPr lang="en-US"/>
              <a:t>Facebook Own Posts Table | Allsup’s - 11 of 12</a:t>
            </a:r>
          </a:p>
        </p:txBody>
      </p:sp>
      <p:sp>
        <p:nvSpPr>
          <p:cNvPr id="3" name="Slide Number Placeholder 2">
            <a:extLst>
              <a:ext uri="{FF2B5EF4-FFF2-40B4-BE49-F238E27FC236}">
                <a16:creationId xmlns:a16="http://schemas.microsoft.com/office/drawing/2014/main" id="{5CF73EF3-B185-45AC-A0EB-C39884BB7EA3}"/>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C53EC08B-F4B8-4FD7-8987-9E3E23462E04}"/>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28ADEA9A-A162-4D15-8DC1-03F7DA9889C0}"/>
              </a:ext>
            </a:extLst>
          </p:cNvPr>
          <p:cNvGraphicFramePr>
            <a:graphicFrameLocks noGrp="1"/>
          </p:cNvGraphicFramePr>
          <p:nvPr>
            <p:ph type="tbl" sz="quarter" idx="15"/>
            <p:extLst>
              <p:ext uri="{D42A27DB-BD31-4B8C-83A1-F6EECF244321}">
                <p14:modId xmlns:p14="http://schemas.microsoft.com/office/powerpoint/2010/main" val="410595426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338684675"/>
                    </a:ext>
                  </a:extLst>
                </a:gridCol>
                <a:gridCol w="1645920">
                  <a:extLst>
                    <a:ext uri="{9D8B030D-6E8A-4147-A177-3AD203B41FA5}">
                      <a16:colId xmlns:a16="http://schemas.microsoft.com/office/drawing/2014/main" val="811230790"/>
                    </a:ext>
                  </a:extLst>
                </a:gridCol>
                <a:gridCol w="548640">
                  <a:extLst>
                    <a:ext uri="{9D8B030D-6E8A-4147-A177-3AD203B41FA5}">
                      <a16:colId xmlns:a16="http://schemas.microsoft.com/office/drawing/2014/main" val="4028085406"/>
                    </a:ext>
                  </a:extLst>
                </a:gridCol>
                <a:gridCol w="548640">
                  <a:extLst>
                    <a:ext uri="{9D8B030D-6E8A-4147-A177-3AD203B41FA5}">
                      <a16:colId xmlns:a16="http://schemas.microsoft.com/office/drawing/2014/main" val="2549352922"/>
                    </a:ext>
                  </a:extLst>
                </a:gridCol>
                <a:gridCol w="548640">
                  <a:extLst>
                    <a:ext uri="{9D8B030D-6E8A-4147-A177-3AD203B41FA5}">
                      <a16:colId xmlns:a16="http://schemas.microsoft.com/office/drawing/2014/main" val="1905592260"/>
                    </a:ext>
                  </a:extLst>
                </a:gridCol>
                <a:gridCol w="548640">
                  <a:extLst>
                    <a:ext uri="{9D8B030D-6E8A-4147-A177-3AD203B41FA5}">
                      <a16:colId xmlns:a16="http://schemas.microsoft.com/office/drawing/2014/main" val="1048172085"/>
                    </a:ext>
                  </a:extLst>
                </a:gridCol>
                <a:gridCol w="548640">
                  <a:extLst>
                    <a:ext uri="{9D8B030D-6E8A-4147-A177-3AD203B41FA5}">
                      <a16:colId xmlns:a16="http://schemas.microsoft.com/office/drawing/2014/main" val="911586325"/>
                    </a:ext>
                  </a:extLst>
                </a:gridCol>
                <a:gridCol w="548640">
                  <a:extLst>
                    <a:ext uri="{9D8B030D-6E8A-4147-A177-3AD203B41FA5}">
                      <a16:colId xmlns:a16="http://schemas.microsoft.com/office/drawing/2014/main" val="2466459515"/>
                    </a:ext>
                  </a:extLst>
                </a:gridCol>
                <a:gridCol w="548640">
                  <a:extLst>
                    <a:ext uri="{9D8B030D-6E8A-4147-A177-3AD203B41FA5}">
                      <a16:colId xmlns:a16="http://schemas.microsoft.com/office/drawing/2014/main" val="1189506845"/>
                    </a:ext>
                  </a:extLst>
                </a:gridCol>
                <a:gridCol w="548640">
                  <a:extLst>
                    <a:ext uri="{9D8B030D-6E8A-4147-A177-3AD203B41FA5}">
                      <a16:colId xmlns:a16="http://schemas.microsoft.com/office/drawing/2014/main" val="417058374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30262009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- 2021-12-08 16:05:07</a:t>
                      </a:r>
                      <a:r>
                        <a:rPr kumimoji="0" lang="en-US" sz="1000" b="0" i="0" u="none" strike="noStrike" kern="0" cap="none" spc="0" normalizeH="0" baseline="0" noProof="0">
                          <a:ln>
                            <a:noFill/>
                          </a:ln>
                          <a:solidFill>
                            <a:srgbClr val="595959"/>
                          </a:solidFill>
                          <a:effectLst/>
                          <a:uLnTx/>
                          <a:uFillTx/>
                          <a:latin typeface="+mn-lt"/>
                          <a:sym typeface="Calibri"/>
                        </a:rPr>
                        <a:t>
 Tis the Season for Winning! 
Use your daily snack break for a chance to win a trip for 4 to Disney World!
Only with Yesway and Allsup's Rewards!
Valid through Jan. 4, 2022.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0.0604 %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91867421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- 2021-12-07 16:59:41</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0.1044 %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9776785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- 2021-12-07 12:06:10</a:t>
                      </a:r>
                      <a:r>
                        <a:rPr kumimoji="0" lang="en-US" sz="1000" b="0" i="0" u="none" strike="noStrike" kern="0" cap="none" spc="0" normalizeH="0" baseline="0" noProof="0">
                          <a:ln>
                            <a:noFill/>
                          </a:ln>
                          <a:solidFill>
                            <a:srgbClr val="595959"/>
                          </a:solidFill>
                          <a:effectLst/>
                          <a:uLnTx/>
                          <a:uFillTx/>
                          <a:latin typeface="+mn-lt"/>
                          <a:sym typeface="Calibri"/>
                        </a:rPr>
                        <a:t>
 Walkin' in a burrito wonderland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0.4195 %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70166473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- 2021-12-06 12:28:03</a:t>
                      </a:r>
                      <a:r>
                        <a:rPr kumimoji="0" lang="en-US" sz="1000" b="0" i="0" u="none" strike="noStrike" kern="0" cap="none" spc="0" normalizeH="0" baseline="0" noProof="0">
                          <a:ln>
                            <a:noFill/>
                          </a:ln>
                          <a:solidFill>
                            <a:srgbClr val="595959"/>
                          </a:solidFill>
                          <a:effectLst/>
                          <a:uLnTx/>
                          <a:uFillTx/>
                          <a:latin typeface="+mn-lt"/>
                          <a:sym typeface="Calibri"/>
                        </a:rPr>
                        <a:t>
 Man's best friend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0.3341 %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626957205"/>
                  </a:ext>
                </a:extLst>
              </a:tr>
            </a:tbl>
          </a:graphicData>
        </a:graphic>
      </p:graphicFrame>
    </p:spTree>
    <p:extLst>
      <p:ext uri="{BB962C8B-B14F-4D97-AF65-F5344CB8AC3E}">
        <p14:creationId xmlns:p14="http://schemas.microsoft.com/office/powerpoint/2010/main" val="96631850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960D-054E-4B54-A5E7-339C647132F3}"/>
              </a:ext>
            </a:extLst>
          </p:cNvPr>
          <p:cNvSpPr>
            <a:spLocks noGrp="1"/>
          </p:cNvSpPr>
          <p:nvPr>
            <p:ph type="title"/>
          </p:nvPr>
        </p:nvSpPr>
        <p:spPr/>
        <p:txBody>
          <a:bodyPr/>
          <a:lstStyle/>
          <a:p>
            <a:r>
              <a:rPr lang="en-US"/>
              <a:t>Facebook Own Posts Table | Allsup’s - 12 of 12</a:t>
            </a:r>
          </a:p>
        </p:txBody>
      </p:sp>
      <p:sp>
        <p:nvSpPr>
          <p:cNvPr id="3" name="Slide Number Placeholder 2">
            <a:extLst>
              <a:ext uri="{FF2B5EF4-FFF2-40B4-BE49-F238E27FC236}">
                <a16:creationId xmlns:a16="http://schemas.microsoft.com/office/drawing/2014/main" id="{75E8C248-83D3-4BD0-990E-825F4DF1196C}"/>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A2A3325B-42B9-4C26-AC38-90AC93C6759A}"/>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0957275D-BFF2-4189-8E3E-3F3C2B97C03C}"/>
              </a:ext>
            </a:extLst>
          </p:cNvPr>
          <p:cNvGraphicFramePr>
            <a:graphicFrameLocks noGrp="1"/>
          </p:cNvGraphicFramePr>
          <p:nvPr>
            <p:ph type="tbl" sz="quarter" idx="15"/>
            <p:extLst>
              <p:ext uri="{D42A27DB-BD31-4B8C-83A1-F6EECF244321}">
                <p14:modId xmlns:p14="http://schemas.microsoft.com/office/powerpoint/2010/main" val="212026396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90525352"/>
                    </a:ext>
                  </a:extLst>
                </a:gridCol>
                <a:gridCol w="1645920">
                  <a:extLst>
                    <a:ext uri="{9D8B030D-6E8A-4147-A177-3AD203B41FA5}">
                      <a16:colId xmlns:a16="http://schemas.microsoft.com/office/drawing/2014/main" val="3259622222"/>
                    </a:ext>
                  </a:extLst>
                </a:gridCol>
                <a:gridCol w="548640">
                  <a:extLst>
                    <a:ext uri="{9D8B030D-6E8A-4147-A177-3AD203B41FA5}">
                      <a16:colId xmlns:a16="http://schemas.microsoft.com/office/drawing/2014/main" val="3611099947"/>
                    </a:ext>
                  </a:extLst>
                </a:gridCol>
                <a:gridCol w="548640">
                  <a:extLst>
                    <a:ext uri="{9D8B030D-6E8A-4147-A177-3AD203B41FA5}">
                      <a16:colId xmlns:a16="http://schemas.microsoft.com/office/drawing/2014/main" val="1920298839"/>
                    </a:ext>
                  </a:extLst>
                </a:gridCol>
                <a:gridCol w="548640">
                  <a:extLst>
                    <a:ext uri="{9D8B030D-6E8A-4147-A177-3AD203B41FA5}">
                      <a16:colId xmlns:a16="http://schemas.microsoft.com/office/drawing/2014/main" val="3430743266"/>
                    </a:ext>
                  </a:extLst>
                </a:gridCol>
                <a:gridCol w="548640">
                  <a:extLst>
                    <a:ext uri="{9D8B030D-6E8A-4147-A177-3AD203B41FA5}">
                      <a16:colId xmlns:a16="http://schemas.microsoft.com/office/drawing/2014/main" val="976463608"/>
                    </a:ext>
                  </a:extLst>
                </a:gridCol>
                <a:gridCol w="548640">
                  <a:extLst>
                    <a:ext uri="{9D8B030D-6E8A-4147-A177-3AD203B41FA5}">
                      <a16:colId xmlns:a16="http://schemas.microsoft.com/office/drawing/2014/main" val="394076317"/>
                    </a:ext>
                  </a:extLst>
                </a:gridCol>
                <a:gridCol w="548640">
                  <a:extLst>
                    <a:ext uri="{9D8B030D-6E8A-4147-A177-3AD203B41FA5}">
                      <a16:colId xmlns:a16="http://schemas.microsoft.com/office/drawing/2014/main" val="1385722078"/>
                    </a:ext>
                  </a:extLst>
                </a:gridCol>
                <a:gridCol w="548640">
                  <a:extLst>
                    <a:ext uri="{9D8B030D-6E8A-4147-A177-3AD203B41FA5}">
                      <a16:colId xmlns:a16="http://schemas.microsoft.com/office/drawing/2014/main" val="3345151572"/>
                    </a:ext>
                  </a:extLst>
                </a:gridCol>
                <a:gridCol w="548640">
                  <a:extLst>
                    <a:ext uri="{9D8B030D-6E8A-4147-A177-3AD203B41FA5}">
                      <a16:colId xmlns:a16="http://schemas.microsoft.com/office/drawing/2014/main" val="245836524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26088329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- 2021-12-03 11:27:00</a:t>
                      </a:r>
                      <a:r>
                        <a:rPr kumimoji="0" lang="en-US" sz="1000" b="0" i="0" u="none" strike="noStrike" kern="0" cap="none" spc="0" normalizeH="0" baseline="0" noProof="0">
                          <a:ln>
                            <a:noFill/>
                          </a:ln>
                          <a:solidFill>
                            <a:srgbClr val="595959"/>
                          </a:solidFill>
                          <a:effectLst/>
                          <a:uLnTx/>
                          <a:uFillTx/>
                          <a:latin typeface="+mn-lt"/>
                          <a:sym typeface="Calibri"/>
                        </a:rPr>
                        <a:t>
 ✍️Do all my holiday shopping at Allsup's ✍️ 
https://allsups.store/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0.0459 %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19854780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- 2021-12-02 12:58:11</a:t>
                      </a:r>
                      <a:r>
                        <a:rPr kumimoji="0" lang="en-US" sz="1000" b="0" i="0" u="none" strike="noStrike" kern="0" cap="none" spc="0" normalizeH="0" baseline="0" noProof="0">
                          <a:ln>
                            <a:noFill/>
                          </a:ln>
                          <a:solidFill>
                            <a:srgbClr val="595959"/>
                          </a:solidFill>
                          <a:effectLst/>
                          <a:uLnTx/>
                          <a:uFillTx/>
                          <a:latin typeface="+mn-lt"/>
                          <a:sym typeface="Calibri"/>
                        </a:rPr>
                        <a:t>
 December checklist:
Christmas lights ✔️
Holiday movies ✔️
Fuzzy socks ✔️
Allsup’s burritos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480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1.1210 %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867207373"/>
                  </a:ext>
                </a:extLst>
              </a:tr>
            </a:tbl>
          </a:graphicData>
        </a:graphic>
      </p:graphicFrame>
    </p:spTree>
    <p:extLst>
      <p:ext uri="{BB962C8B-B14F-4D97-AF65-F5344CB8AC3E}">
        <p14:creationId xmlns:p14="http://schemas.microsoft.com/office/powerpoint/2010/main" val="151048359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C51C-5C58-4858-86B8-9459FD5D9F04}"/>
              </a:ext>
            </a:extLst>
          </p:cNvPr>
          <p:cNvSpPr>
            <a:spLocks noGrp="1"/>
          </p:cNvSpPr>
          <p:nvPr>
            <p:ph type="title"/>
          </p:nvPr>
        </p:nvSpPr>
        <p:spPr/>
        <p:txBody>
          <a:bodyPr/>
          <a:lstStyle/>
          <a:p>
            <a:r>
              <a:rPr lang="en-US"/>
              <a:t>Facebook New Followers | Allsup’s</a:t>
            </a:r>
          </a:p>
        </p:txBody>
      </p:sp>
      <p:sp>
        <p:nvSpPr>
          <p:cNvPr id="3" name="Slide Number Placeholder 2">
            <a:extLst>
              <a:ext uri="{FF2B5EF4-FFF2-40B4-BE49-F238E27FC236}">
                <a16:creationId xmlns:a16="http://schemas.microsoft.com/office/drawing/2014/main" id="{34621567-76EA-4CF5-9EE7-71C6C7C39A34}"/>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23805FB5-9013-4573-B3DB-F13626D4FF02}"/>
              </a:ext>
            </a:extLst>
          </p:cNvPr>
          <p:cNvSpPr>
            <a:spLocks noGrp="1"/>
          </p:cNvSpPr>
          <p:nvPr>
            <p:ph type="body" sz="quarter" idx="14"/>
          </p:nvPr>
        </p:nvSpPr>
        <p:spPr/>
        <p:txBody>
          <a:bodyPr/>
          <a:lstStyle/>
          <a:p>
            <a:r>
              <a:rPr lang="en-US"/>
              <a:t>06/01/2020 - 12/13/2020</a:t>
            </a:r>
          </a:p>
        </p:txBody>
      </p:sp>
      <p:graphicFrame>
        <p:nvGraphicFramePr>
          <p:cNvPr id="6" name="Chart Placeholder 5">
            <a:extLst>
              <a:ext uri="{FF2B5EF4-FFF2-40B4-BE49-F238E27FC236}">
                <a16:creationId xmlns:a16="http://schemas.microsoft.com/office/drawing/2014/main" id="{9EF75082-30EF-40FA-B782-CF0CE06C1EE3}"/>
              </a:ext>
            </a:extLst>
          </p:cNvPr>
          <p:cNvGraphicFramePr>
            <a:graphicFrameLocks noGrp="1"/>
          </p:cNvGraphicFramePr>
          <p:nvPr>
            <p:ph type="chart" sz="quarter" idx="13"/>
            <p:extLst>
              <p:ext uri="{D42A27DB-BD31-4B8C-83A1-F6EECF244321}">
                <p14:modId xmlns:p14="http://schemas.microsoft.com/office/powerpoint/2010/main" val="57403749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143085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3BFE0-08F8-4C04-8D8B-7C960C3B27FA}"/>
              </a:ext>
            </a:extLst>
          </p:cNvPr>
          <p:cNvSpPr>
            <a:spLocks noGrp="1"/>
          </p:cNvSpPr>
          <p:nvPr>
            <p:ph type="title"/>
          </p:nvPr>
        </p:nvSpPr>
        <p:spPr/>
        <p:txBody>
          <a:bodyPr/>
          <a:lstStyle/>
          <a:p>
            <a:r>
              <a:rPr lang="en-US"/>
              <a:t>Facebook Fans Change Per Weekday | Allsup’s</a:t>
            </a:r>
          </a:p>
        </p:txBody>
      </p:sp>
      <p:sp>
        <p:nvSpPr>
          <p:cNvPr id="3" name="Slide Number Placeholder 2">
            <a:extLst>
              <a:ext uri="{FF2B5EF4-FFF2-40B4-BE49-F238E27FC236}">
                <a16:creationId xmlns:a16="http://schemas.microsoft.com/office/drawing/2014/main" id="{96CD1751-2977-42AC-BB8A-182B8622D503}"/>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83F0DADE-A241-4234-A12D-1DC75DB0EA8A}"/>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D1FB17F5-CA11-43A4-811B-113CBED52D10}"/>
              </a:ext>
            </a:extLst>
          </p:cNvPr>
          <p:cNvGraphicFramePr>
            <a:graphicFrameLocks noGrp="1"/>
          </p:cNvGraphicFramePr>
          <p:nvPr>
            <p:ph type="chart" sz="quarter" idx="13"/>
            <p:extLst>
              <p:ext uri="{D42A27DB-BD31-4B8C-83A1-F6EECF244321}">
                <p14:modId xmlns:p14="http://schemas.microsoft.com/office/powerpoint/2010/main" val="176165960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9632838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3469E-817B-452D-AB11-8308920B81A5}"/>
              </a:ext>
            </a:extLst>
          </p:cNvPr>
          <p:cNvSpPr>
            <a:spLocks noGrp="1"/>
          </p:cNvSpPr>
          <p:nvPr>
            <p:ph type="title"/>
          </p:nvPr>
        </p:nvSpPr>
        <p:spPr/>
        <p:txBody>
          <a:bodyPr/>
          <a:lstStyle/>
          <a:p>
            <a:r>
              <a:rPr lang="en-US"/>
              <a:t>Facebook Yesway Posts | Allsup’s</a:t>
            </a:r>
          </a:p>
        </p:txBody>
      </p:sp>
      <p:sp>
        <p:nvSpPr>
          <p:cNvPr id="3" name="Slide Number Placeholder 2">
            <a:extLst>
              <a:ext uri="{FF2B5EF4-FFF2-40B4-BE49-F238E27FC236}">
                <a16:creationId xmlns:a16="http://schemas.microsoft.com/office/drawing/2014/main" id="{7CA408A2-75BF-455E-8AAF-56B550B7A7CD}"/>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600E1218-FB16-41DC-B4F5-4242891EF914}"/>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F22EA8BA-308E-4C13-910A-8223B0157104}"/>
              </a:ext>
            </a:extLst>
          </p:cNvPr>
          <p:cNvGraphicFramePr>
            <a:graphicFrameLocks noGrp="1"/>
          </p:cNvGraphicFramePr>
          <p:nvPr>
            <p:ph type="chart" sz="quarter" idx="13"/>
            <p:extLst>
              <p:ext uri="{D42A27DB-BD31-4B8C-83A1-F6EECF244321}">
                <p14:modId xmlns:p14="http://schemas.microsoft.com/office/powerpoint/2010/main" val="86029069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4820391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2F1BC-8859-4244-8E95-A833D0904F72}"/>
              </a:ext>
            </a:extLst>
          </p:cNvPr>
          <p:cNvSpPr>
            <a:spLocks noGrp="1"/>
          </p:cNvSpPr>
          <p:nvPr>
            <p:ph type="title"/>
          </p:nvPr>
        </p:nvSpPr>
        <p:spPr/>
        <p:txBody>
          <a:bodyPr/>
          <a:lstStyle/>
          <a:p>
            <a:r>
              <a:rPr lang="en-US"/>
              <a:t>Facebook Own Posts By Weekday | Allsup’s</a:t>
            </a:r>
          </a:p>
        </p:txBody>
      </p:sp>
      <p:sp>
        <p:nvSpPr>
          <p:cNvPr id="3" name="Slide Number Placeholder 2">
            <a:extLst>
              <a:ext uri="{FF2B5EF4-FFF2-40B4-BE49-F238E27FC236}">
                <a16:creationId xmlns:a16="http://schemas.microsoft.com/office/drawing/2014/main" id="{22B9E7CD-B502-47D6-9A6C-F37F3C8F76D4}"/>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0CE29F81-71D7-4CB1-A717-D75B4BFC0F7C}"/>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34FF69D9-97F6-4EEA-BB5E-C8748CD4F046}"/>
              </a:ext>
            </a:extLst>
          </p:cNvPr>
          <p:cNvGraphicFramePr>
            <a:graphicFrameLocks noGrp="1"/>
          </p:cNvGraphicFramePr>
          <p:nvPr>
            <p:ph type="chart" sz="quarter" idx="13"/>
            <p:extLst>
              <p:ext uri="{D42A27DB-BD31-4B8C-83A1-F6EECF244321}">
                <p14:modId xmlns:p14="http://schemas.microsoft.com/office/powerpoint/2010/main" val="106421590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066676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9FAB0-AB15-4876-A855-27306987E9F2}"/>
              </a:ext>
            </a:extLst>
          </p:cNvPr>
          <p:cNvSpPr>
            <a:spLocks noGrp="1"/>
          </p:cNvSpPr>
          <p:nvPr>
            <p:ph type="title"/>
          </p:nvPr>
        </p:nvSpPr>
        <p:spPr/>
        <p:txBody>
          <a:bodyPr/>
          <a:lstStyle/>
          <a:p>
            <a:r>
              <a:rPr lang="en-US"/>
              <a:t>Facebook Average Interactions Per Post | Allsup’s</a:t>
            </a:r>
          </a:p>
        </p:txBody>
      </p:sp>
      <p:sp>
        <p:nvSpPr>
          <p:cNvPr id="3" name="Slide Number Placeholder 2">
            <a:extLst>
              <a:ext uri="{FF2B5EF4-FFF2-40B4-BE49-F238E27FC236}">
                <a16:creationId xmlns:a16="http://schemas.microsoft.com/office/drawing/2014/main" id="{E6D3893E-93A0-40CE-8F6A-570AB9BF3056}"/>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12956C84-514A-41F9-BAD1-90CC25B757E3}"/>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DF3BA209-66C3-4536-B61B-85C831669272}"/>
              </a:ext>
            </a:extLst>
          </p:cNvPr>
          <p:cNvGraphicFramePr>
            <a:graphicFrameLocks noGrp="1"/>
          </p:cNvGraphicFramePr>
          <p:nvPr>
            <p:ph type="chart" sz="quarter" idx="13"/>
            <p:extLst>
              <p:ext uri="{D42A27DB-BD31-4B8C-83A1-F6EECF244321}">
                <p14:modId xmlns:p14="http://schemas.microsoft.com/office/powerpoint/2010/main" val="409457727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49844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DE9C-78EA-4C40-A11B-079961671813}"/>
              </a:ext>
            </a:extLst>
          </p:cNvPr>
          <p:cNvSpPr>
            <a:spLocks noGrp="1"/>
          </p:cNvSpPr>
          <p:nvPr>
            <p:ph type="title"/>
          </p:nvPr>
        </p:nvSpPr>
        <p:spPr/>
        <p:txBody>
          <a:bodyPr/>
          <a:lstStyle/>
          <a:p>
            <a:r>
              <a:rPr lang="en-US"/>
              <a:t>Facebook Interaction Rate By Weekday | Allsup’s</a:t>
            </a:r>
          </a:p>
        </p:txBody>
      </p:sp>
      <p:sp>
        <p:nvSpPr>
          <p:cNvPr id="3" name="Slide Number Placeholder 2">
            <a:extLst>
              <a:ext uri="{FF2B5EF4-FFF2-40B4-BE49-F238E27FC236}">
                <a16:creationId xmlns:a16="http://schemas.microsoft.com/office/drawing/2014/main" id="{EC728C5B-5CE2-49A4-B056-5997A4DCFDF1}"/>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8F4421CE-B3DC-44D2-9A13-89E25B8834C7}"/>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ABFE47D1-79D6-483B-BB43-328AF6C77DC7}"/>
              </a:ext>
            </a:extLst>
          </p:cNvPr>
          <p:cNvGraphicFramePr>
            <a:graphicFrameLocks noGrp="1"/>
          </p:cNvGraphicFramePr>
          <p:nvPr>
            <p:ph type="chart" sz="quarter" idx="13"/>
            <p:extLst>
              <p:ext uri="{D42A27DB-BD31-4B8C-83A1-F6EECF244321}">
                <p14:modId xmlns:p14="http://schemas.microsoft.com/office/powerpoint/2010/main" val="50309116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765804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31F3-8CDA-4A00-B8A7-93463AB3BA19}"/>
              </a:ext>
            </a:extLst>
          </p:cNvPr>
          <p:cNvSpPr>
            <a:spLocks noGrp="1"/>
          </p:cNvSpPr>
          <p:nvPr>
            <p:ph type="title"/>
          </p:nvPr>
        </p:nvSpPr>
        <p:spPr/>
        <p:txBody>
          <a:bodyPr/>
          <a:lstStyle/>
          <a:p>
            <a:r>
              <a:rPr lang="en-US"/>
              <a:t>Facebook Post Type | Allsup’s</a:t>
            </a:r>
          </a:p>
        </p:txBody>
      </p:sp>
      <p:sp>
        <p:nvSpPr>
          <p:cNvPr id="3" name="Slide Number Placeholder 2">
            <a:extLst>
              <a:ext uri="{FF2B5EF4-FFF2-40B4-BE49-F238E27FC236}">
                <a16:creationId xmlns:a16="http://schemas.microsoft.com/office/drawing/2014/main" id="{9073396F-295C-407A-B919-CB73CF4CE9FA}"/>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F4F0DB01-8757-4442-AC3E-FF2CBED4D344}"/>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25830C4F-E01B-4365-902D-FD9BC43B28F9}"/>
              </a:ext>
            </a:extLst>
          </p:cNvPr>
          <p:cNvGraphicFramePr>
            <a:graphicFrameLocks noGrp="1"/>
          </p:cNvGraphicFramePr>
          <p:nvPr>
            <p:ph type="chart" sz="quarter" idx="13"/>
            <p:extLst>
              <p:ext uri="{D42A27DB-BD31-4B8C-83A1-F6EECF244321}">
                <p14:modId xmlns:p14="http://schemas.microsoft.com/office/powerpoint/2010/main" val="247207905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791142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5BB11-0384-4D98-B0E3-66E342DFF3F9}"/>
              </a:ext>
            </a:extLst>
          </p:cNvPr>
          <p:cNvSpPr>
            <a:spLocks noGrp="1"/>
          </p:cNvSpPr>
          <p:nvPr>
            <p:ph type="title"/>
          </p:nvPr>
        </p:nvSpPr>
        <p:spPr/>
        <p:txBody>
          <a:bodyPr/>
          <a:lstStyle/>
          <a:p>
            <a:r>
              <a:rPr lang="en-US"/>
              <a:t>Facebook Interaction Rate By Post Type | Allsup’s</a:t>
            </a:r>
          </a:p>
        </p:txBody>
      </p:sp>
      <p:sp>
        <p:nvSpPr>
          <p:cNvPr id="3" name="Slide Number Placeholder 2">
            <a:extLst>
              <a:ext uri="{FF2B5EF4-FFF2-40B4-BE49-F238E27FC236}">
                <a16:creationId xmlns:a16="http://schemas.microsoft.com/office/drawing/2014/main" id="{E00D9EE4-A147-4837-9A76-999BC5A834A5}"/>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C0A2324B-1766-4C54-9DB5-15B3F33CAA55}"/>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C11010C7-0E34-49F2-9415-5A84582FB9D4}"/>
              </a:ext>
            </a:extLst>
          </p:cNvPr>
          <p:cNvGraphicFramePr>
            <a:graphicFrameLocks noGrp="1"/>
          </p:cNvGraphicFramePr>
          <p:nvPr>
            <p:ph type="chart" sz="quarter" idx="13"/>
            <p:extLst>
              <p:ext uri="{D42A27DB-BD31-4B8C-83A1-F6EECF244321}">
                <p14:modId xmlns:p14="http://schemas.microsoft.com/office/powerpoint/2010/main" val="224581433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846785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40597-4AFD-4D03-96DD-D80694CC4C74}"/>
              </a:ext>
            </a:extLst>
          </p:cNvPr>
          <p:cNvSpPr>
            <a:spLocks noGrp="1"/>
          </p:cNvSpPr>
          <p:nvPr>
            <p:ph type="title"/>
          </p:nvPr>
        </p:nvSpPr>
        <p:spPr/>
        <p:txBody>
          <a:bodyPr/>
          <a:lstStyle/>
          <a:p>
            <a:r>
              <a:rPr lang="en-US"/>
              <a:t>Facebook Reach by Post Type  | Allsup’s</a:t>
            </a:r>
          </a:p>
        </p:txBody>
      </p:sp>
      <p:sp>
        <p:nvSpPr>
          <p:cNvPr id="3" name="Slide Number Placeholder 2">
            <a:extLst>
              <a:ext uri="{FF2B5EF4-FFF2-40B4-BE49-F238E27FC236}">
                <a16:creationId xmlns:a16="http://schemas.microsoft.com/office/drawing/2014/main" id="{B80241BD-28F3-497D-AA44-122C8C25001C}"/>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CB3D1B63-1ED3-4091-8A38-5AED70DCB29E}"/>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A9C475C5-CB03-4564-8676-F0117873FAC3}"/>
              </a:ext>
            </a:extLst>
          </p:cNvPr>
          <p:cNvGraphicFramePr>
            <a:graphicFrameLocks noGrp="1"/>
          </p:cNvGraphicFramePr>
          <p:nvPr>
            <p:ph type="chart" sz="quarter" idx="13"/>
            <p:extLst>
              <p:ext uri="{D42A27DB-BD31-4B8C-83A1-F6EECF244321}">
                <p14:modId xmlns:p14="http://schemas.microsoft.com/office/powerpoint/2010/main" val="60499795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794367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6E0B-560A-424B-9D50-29A30C8EBA02}"/>
              </a:ext>
            </a:extLst>
          </p:cNvPr>
          <p:cNvSpPr>
            <a:spLocks noGrp="1"/>
          </p:cNvSpPr>
          <p:nvPr>
            <p:ph type="title"/>
          </p:nvPr>
        </p:nvSpPr>
        <p:spPr/>
        <p:txBody>
          <a:bodyPr/>
          <a:lstStyle/>
          <a:p>
            <a:r>
              <a:rPr lang="en-US"/>
              <a:t>Facebook Reach Type Distribution  | Allsup’s</a:t>
            </a:r>
          </a:p>
        </p:txBody>
      </p:sp>
      <p:sp>
        <p:nvSpPr>
          <p:cNvPr id="3" name="Slide Number Placeholder 2">
            <a:extLst>
              <a:ext uri="{FF2B5EF4-FFF2-40B4-BE49-F238E27FC236}">
                <a16:creationId xmlns:a16="http://schemas.microsoft.com/office/drawing/2014/main" id="{51F24A77-7BD7-4DDF-98E3-65E790ED4C72}"/>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0AEDFC8E-21CA-417B-9B45-BDC3F30C1B35}"/>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FB3E14D2-E57E-4863-A33A-7A9B4BBF8116}"/>
              </a:ext>
            </a:extLst>
          </p:cNvPr>
          <p:cNvGraphicFramePr>
            <a:graphicFrameLocks noGrp="1"/>
          </p:cNvGraphicFramePr>
          <p:nvPr>
            <p:ph type="chart" sz="quarter" idx="13"/>
            <p:extLst>
              <p:ext uri="{D42A27DB-BD31-4B8C-83A1-F6EECF244321}">
                <p14:modId xmlns:p14="http://schemas.microsoft.com/office/powerpoint/2010/main" val="400794759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1466769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CF717-5D0A-438E-914B-424F2021E8DD}"/>
              </a:ext>
            </a:extLst>
          </p:cNvPr>
          <p:cNvSpPr>
            <a:spLocks noGrp="1"/>
          </p:cNvSpPr>
          <p:nvPr>
            <p:ph type="title"/>
          </p:nvPr>
        </p:nvSpPr>
        <p:spPr/>
        <p:txBody>
          <a:bodyPr/>
          <a:lstStyle/>
          <a:p>
            <a:r>
              <a:rPr lang="en-US"/>
              <a:t>Facebook Video Views | Allsup’s</a:t>
            </a:r>
          </a:p>
        </p:txBody>
      </p:sp>
      <p:sp>
        <p:nvSpPr>
          <p:cNvPr id="3" name="Slide Number Placeholder 2">
            <a:extLst>
              <a:ext uri="{FF2B5EF4-FFF2-40B4-BE49-F238E27FC236}">
                <a16:creationId xmlns:a16="http://schemas.microsoft.com/office/drawing/2014/main" id="{3D4A3BD6-A8C4-44AD-84DD-0152EA0F74AE}"/>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2375C486-5BA8-465D-A1CA-F32501AF1491}"/>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0B9ACA08-0AB6-4A0E-8D13-B9FB24C111FB}"/>
              </a:ext>
            </a:extLst>
          </p:cNvPr>
          <p:cNvGraphicFramePr>
            <a:graphicFrameLocks noGrp="1"/>
          </p:cNvGraphicFramePr>
          <p:nvPr>
            <p:ph type="chart" sz="quarter" idx="13"/>
            <p:extLst>
              <p:ext uri="{D42A27DB-BD31-4B8C-83A1-F6EECF244321}">
                <p14:modId xmlns:p14="http://schemas.microsoft.com/office/powerpoint/2010/main" val="298471763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2710352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0D76C-C5D7-4FE4-B11D-4321A19172C8}"/>
              </a:ext>
            </a:extLst>
          </p:cNvPr>
          <p:cNvSpPr>
            <a:spLocks noGrp="1"/>
          </p:cNvSpPr>
          <p:nvPr>
            <p:ph type="title"/>
          </p:nvPr>
        </p:nvSpPr>
        <p:spPr/>
        <p:txBody>
          <a:bodyPr/>
          <a:lstStyle/>
          <a:p>
            <a:r>
              <a:rPr lang="en-US"/>
              <a:t>Facebook Page Content Virality | Allsup’s</a:t>
            </a:r>
          </a:p>
        </p:txBody>
      </p:sp>
      <p:sp>
        <p:nvSpPr>
          <p:cNvPr id="3" name="Slide Number Placeholder 2">
            <a:extLst>
              <a:ext uri="{FF2B5EF4-FFF2-40B4-BE49-F238E27FC236}">
                <a16:creationId xmlns:a16="http://schemas.microsoft.com/office/drawing/2014/main" id="{8B6F29D0-1307-4EC0-8F8A-DE834B960584}"/>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BF17B11C-2202-46AA-AB9B-0E59502D0A3E}"/>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A2BFDA6F-E88B-4B40-B3AF-2BB314EA03BC}"/>
              </a:ext>
            </a:extLst>
          </p:cNvPr>
          <p:cNvGraphicFramePr>
            <a:graphicFrameLocks noGrp="1"/>
          </p:cNvGraphicFramePr>
          <p:nvPr>
            <p:ph type="chart" sz="quarter" idx="13"/>
            <p:extLst>
              <p:ext uri="{D42A27DB-BD31-4B8C-83A1-F6EECF244321}">
                <p14:modId xmlns:p14="http://schemas.microsoft.com/office/powerpoint/2010/main" val="30139953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54406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1B373-A04C-4484-8B6F-EC0B114C68DE}"/>
              </a:ext>
            </a:extLst>
          </p:cNvPr>
          <p:cNvSpPr>
            <a:spLocks noGrp="1"/>
          </p:cNvSpPr>
          <p:nvPr>
            <p:ph type="title"/>
          </p:nvPr>
        </p:nvSpPr>
        <p:spPr/>
        <p:txBody>
          <a:bodyPr/>
          <a:lstStyle/>
          <a:p>
            <a:r>
              <a:rPr lang="en-US"/>
              <a:t>Facebook Page Views | Allsup’s</a:t>
            </a:r>
          </a:p>
        </p:txBody>
      </p:sp>
      <p:sp>
        <p:nvSpPr>
          <p:cNvPr id="3" name="Slide Number Placeholder 2">
            <a:extLst>
              <a:ext uri="{FF2B5EF4-FFF2-40B4-BE49-F238E27FC236}">
                <a16:creationId xmlns:a16="http://schemas.microsoft.com/office/drawing/2014/main" id="{EDB84D4A-6280-4A11-9C84-25B63BFBEF41}"/>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37A317B6-D73A-4FAB-9634-049BD42018E9}"/>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C3B673EC-F70A-4702-849F-0757397985C2}"/>
              </a:ext>
            </a:extLst>
          </p:cNvPr>
          <p:cNvGraphicFramePr>
            <a:graphicFrameLocks noGrp="1"/>
          </p:cNvGraphicFramePr>
          <p:nvPr>
            <p:ph type="chart" sz="quarter" idx="13"/>
            <p:extLst>
              <p:ext uri="{D42A27DB-BD31-4B8C-83A1-F6EECF244321}">
                <p14:modId xmlns:p14="http://schemas.microsoft.com/office/powerpoint/2010/main" val="240346218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291573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74ABD-8DD7-40E2-83DD-E9576D4712EF}"/>
              </a:ext>
            </a:extLst>
          </p:cNvPr>
          <p:cNvSpPr>
            <a:spLocks noGrp="1"/>
          </p:cNvSpPr>
          <p:nvPr>
            <p:ph type="title"/>
          </p:nvPr>
        </p:nvSpPr>
        <p:spPr/>
        <p:txBody>
          <a:bodyPr/>
          <a:lstStyle/>
          <a:p>
            <a:r>
              <a:rPr lang="en-US"/>
              <a:t>Facebook User Posts | Allsup’s</a:t>
            </a:r>
          </a:p>
        </p:txBody>
      </p:sp>
      <p:sp>
        <p:nvSpPr>
          <p:cNvPr id="3" name="Slide Number Placeholder 2">
            <a:extLst>
              <a:ext uri="{FF2B5EF4-FFF2-40B4-BE49-F238E27FC236}">
                <a16:creationId xmlns:a16="http://schemas.microsoft.com/office/drawing/2014/main" id="{BA4B6DDF-F680-4362-8D88-153BDBF21A95}"/>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78CF6C46-F141-46C5-8EEB-D7905CB8CCCD}"/>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C1E8FCC1-CD47-4C4A-81EC-637BCECFA3C5}"/>
              </a:ext>
            </a:extLst>
          </p:cNvPr>
          <p:cNvGraphicFramePr>
            <a:graphicFrameLocks noGrp="1"/>
          </p:cNvGraphicFramePr>
          <p:nvPr>
            <p:ph type="chart" sz="quarter" idx="13"/>
            <p:extLst>
              <p:ext uri="{D42A27DB-BD31-4B8C-83A1-F6EECF244321}">
                <p14:modId xmlns:p14="http://schemas.microsoft.com/office/powerpoint/2010/main" val="429324501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9717910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2EF07-6317-4F19-9355-E4F8075C0DAB}"/>
              </a:ext>
            </a:extLst>
          </p:cNvPr>
          <p:cNvSpPr>
            <a:spLocks noGrp="1"/>
          </p:cNvSpPr>
          <p:nvPr>
            <p:ph type="title"/>
          </p:nvPr>
        </p:nvSpPr>
        <p:spPr/>
        <p:txBody>
          <a:bodyPr/>
          <a:lstStyle/>
          <a:p>
            <a:r>
              <a:rPr lang="en-US"/>
              <a:t>Facebook Fan Demographics | Allsup’s</a:t>
            </a:r>
          </a:p>
        </p:txBody>
      </p:sp>
      <p:sp>
        <p:nvSpPr>
          <p:cNvPr id="3" name="Slide Number Placeholder 2">
            <a:extLst>
              <a:ext uri="{FF2B5EF4-FFF2-40B4-BE49-F238E27FC236}">
                <a16:creationId xmlns:a16="http://schemas.microsoft.com/office/drawing/2014/main" id="{1E8DD4CA-E5F4-4EFD-BE8C-C901B794DECC}"/>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83DDA5CD-9053-4731-9BD9-50556A2F8793}"/>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48AFDD16-2014-46C4-B73A-31C3FB146544}"/>
              </a:ext>
            </a:extLst>
          </p:cNvPr>
          <p:cNvGraphicFramePr>
            <a:graphicFrameLocks noGrp="1"/>
          </p:cNvGraphicFramePr>
          <p:nvPr>
            <p:ph type="chart" sz="quarter" idx="13"/>
            <p:extLst>
              <p:ext uri="{D42A27DB-BD31-4B8C-83A1-F6EECF244321}">
                <p14:modId xmlns:p14="http://schemas.microsoft.com/office/powerpoint/2010/main" val="24013764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178398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C0E94-DB62-480B-8D7E-A5793A2E0B7D}"/>
              </a:ext>
            </a:extLst>
          </p:cNvPr>
          <p:cNvSpPr>
            <a:spLocks noGrp="1"/>
          </p:cNvSpPr>
          <p:nvPr>
            <p:ph type="title"/>
          </p:nvPr>
        </p:nvSpPr>
        <p:spPr/>
        <p:txBody>
          <a:bodyPr/>
          <a:lstStyle/>
          <a:p>
            <a:r>
              <a:rPr lang="en-US"/>
              <a:t>Facebook Interaction Rate By Hour | Allsup’s</a:t>
            </a:r>
          </a:p>
        </p:txBody>
      </p:sp>
      <p:sp>
        <p:nvSpPr>
          <p:cNvPr id="3" name="Slide Number Placeholder 2">
            <a:extLst>
              <a:ext uri="{FF2B5EF4-FFF2-40B4-BE49-F238E27FC236}">
                <a16:creationId xmlns:a16="http://schemas.microsoft.com/office/drawing/2014/main" id="{C5E6FA04-6D40-4716-9E26-5F6D659DDE54}"/>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AD7E1A2B-CB20-4E32-9A4E-47E680D4A2B2}"/>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BB3F4DDA-FCCB-4588-B26A-D227E3D9A49B}"/>
              </a:ext>
            </a:extLst>
          </p:cNvPr>
          <p:cNvGraphicFramePr>
            <a:graphicFrameLocks noGrp="1"/>
          </p:cNvGraphicFramePr>
          <p:nvPr>
            <p:ph type="chart" sz="quarter" idx="13"/>
            <p:extLst>
              <p:ext uri="{D42A27DB-BD31-4B8C-83A1-F6EECF244321}">
                <p14:modId xmlns:p14="http://schemas.microsoft.com/office/powerpoint/2010/main" val="211807928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7994077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369C8-7EDD-4390-A227-EEFFE7EA9211}"/>
              </a:ext>
            </a:extLst>
          </p:cNvPr>
          <p:cNvSpPr>
            <a:spLocks noGrp="1"/>
          </p:cNvSpPr>
          <p:nvPr>
            <p:ph type="title"/>
          </p:nvPr>
        </p:nvSpPr>
        <p:spPr/>
        <p:txBody>
          <a:bodyPr/>
          <a:lstStyle/>
          <a:p>
            <a:r>
              <a:rPr lang="en-US"/>
              <a:t>Facebook Average Shares Per Post | Allsup’s</a:t>
            </a:r>
          </a:p>
        </p:txBody>
      </p:sp>
      <p:sp>
        <p:nvSpPr>
          <p:cNvPr id="3" name="Slide Number Placeholder 2">
            <a:extLst>
              <a:ext uri="{FF2B5EF4-FFF2-40B4-BE49-F238E27FC236}">
                <a16:creationId xmlns:a16="http://schemas.microsoft.com/office/drawing/2014/main" id="{1584990E-C549-4497-A11E-CD3AE5801B82}"/>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B2F99414-6C4B-472C-A390-7451BD258165}"/>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2E6F3C37-96BD-4BC2-8E7B-9E3CD3392492}"/>
              </a:ext>
            </a:extLst>
          </p:cNvPr>
          <p:cNvGraphicFramePr>
            <a:graphicFrameLocks noGrp="1"/>
          </p:cNvGraphicFramePr>
          <p:nvPr>
            <p:ph type="chart" sz="quarter" idx="13"/>
            <p:extLst>
              <p:ext uri="{D42A27DB-BD31-4B8C-83A1-F6EECF244321}">
                <p14:modId xmlns:p14="http://schemas.microsoft.com/office/powerpoint/2010/main" val="165280038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3245702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9368-DA01-4D65-9692-8BF67CA1B7A2}"/>
              </a:ext>
            </a:extLst>
          </p:cNvPr>
          <p:cNvSpPr>
            <a:spLocks noGrp="1"/>
          </p:cNvSpPr>
          <p:nvPr>
            <p:ph type="title"/>
          </p:nvPr>
        </p:nvSpPr>
        <p:spPr/>
        <p:txBody>
          <a:bodyPr/>
          <a:lstStyle/>
          <a:p>
            <a:r>
              <a:rPr lang="en-US"/>
              <a:t>Facebook Reactions Distribution | Allsup’s</a:t>
            </a:r>
          </a:p>
        </p:txBody>
      </p:sp>
      <p:sp>
        <p:nvSpPr>
          <p:cNvPr id="3" name="Slide Number Placeholder 2">
            <a:extLst>
              <a:ext uri="{FF2B5EF4-FFF2-40B4-BE49-F238E27FC236}">
                <a16:creationId xmlns:a16="http://schemas.microsoft.com/office/drawing/2014/main" id="{DFC931EC-5C99-4962-A6D3-33331AEAE0BD}"/>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28CC39CA-42CD-4EC4-8E88-E692934AAAD7}"/>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57375F77-0A47-4C61-99A0-6FB07190DBB4}"/>
              </a:ext>
            </a:extLst>
          </p:cNvPr>
          <p:cNvGraphicFramePr>
            <a:graphicFrameLocks noGrp="1"/>
          </p:cNvGraphicFramePr>
          <p:nvPr>
            <p:ph type="chart" sz="quarter" idx="13"/>
            <p:extLst>
              <p:ext uri="{D42A27DB-BD31-4B8C-83A1-F6EECF244321}">
                <p14:modId xmlns:p14="http://schemas.microsoft.com/office/powerpoint/2010/main" val="57159071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5353958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8DAD-428B-4EB2-99DE-D0778AE028F0}"/>
              </a:ext>
            </a:extLst>
          </p:cNvPr>
          <p:cNvSpPr>
            <a:spLocks noGrp="1"/>
          </p:cNvSpPr>
          <p:nvPr>
            <p:ph type="title"/>
          </p:nvPr>
        </p:nvSpPr>
        <p:spPr/>
        <p:txBody>
          <a:bodyPr/>
          <a:lstStyle/>
          <a:p>
            <a:r>
              <a:rPr lang="en-US"/>
              <a:t>Facebook Page Likes Change by Like/Unlike Source | Allsup’s</a:t>
            </a:r>
          </a:p>
        </p:txBody>
      </p:sp>
      <p:sp>
        <p:nvSpPr>
          <p:cNvPr id="3" name="Slide Number Placeholder 2">
            <a:extLst>
              <a:ext uri="{FF2B5EF4-FFF2-40B4-BE49-F238E27FC236}">
                <a16:creationId xmlns:a16="http://schemas.microsoft.com/office/drawing/2014/main" id="{9B7826CE-71F5-4B84-9CE3-B791790ED671}"/>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8A35F677-7944-4506-AC54-241907EF70EB}"/>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400F1C12-ADBB-4C0E-8661-C89B9F9BAA21}"/>
              </a:ext>
            </a:extLst>
          </p:cNvPr>
          <p:cNvGraphicFramePr>
            <a:graphicFrameLocks noGrp="1"/>
          </p:cNvGraphicFramePr>
          <p:nvPr>
            <p:ph type="chart" sz="quarter" idx="13"/>
            <p:extLst>
              <p:ext uri="{D42A27DB-BD31-4B8C-83A1-F6EECF244321}">
                <p14:modId xmlns:p14="http://schemas.microsoft.com/office/powerpoint/2010/main" val="243448801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852456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1E0A-60C5-4058-B43D-B5ABA688EBD4}"/>
              </a:ext>
            </a:extLst>
          </p:cNvPr>
          <p:cNvSpPr>
            <a:spLocks noGrp="1"/>
          </p:cNvSpPr>
          <p:nvPr>
            <p:ph type="title"/>
          </p:nvPr>
        </p:nvSpPr>
        <p:spPr/>
        <p:txBody>
          <a:bodyPr/>
          <a:lstStyle/>
          <a:p>
            <a:r>
              <a:rPr lang="en-US"/>
              <a:t>Facebook Page Views By External Referral | Allsup’s</a:t>
            </a:r>
          </a:p>
        </p:txBody>
      </p:sp>
      <p:sp>
        <p:nvSpPr>
          <p:cNvPr id="3" name="Slide Number Placeholder 2">
            <a:extLst>
              <a:ext uri="{FF2B5EF4-FFF2-40B4-BE49-F238E27FC236}">
                <a16:creationId xmlns:a16="http://schemas.microsoft.com/office/drawing/2014/main" id="{077F5066-62F4-444C-9C6B-D0CA0FBD2A72}"/>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C1FE3D71-15D0-470B-9A6C-44E042BD003E}"/>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83460205-CBC8-4302-841F-B92C8E7A3C32}"/>
              </a:ext>
            </a:extLst>
          </p:cNvPr>
          <p:cNvGraphicFramePr>
            <a:graphicFrameLocks noGrp="1"/>
          </p:cNvGraphicFramePr>
          <p:nvPr>
            <p:ph type="tbl" sz="quarter" idx="15"/>
            <p:extLst>
              <p:ext uri="{D42A27DB-BD31-4B8C-83A1-F6EECF244321}">
                <p14:modId xmlns:p14="http://schemas.microsoft.com/office/powerpoint/2010/main" val="229624796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714832274"/>
                    </a:ext>
                  </a:extLst>
                </a:gridCol>
                <a:gridCol w="3566160">
                  <a:extLst>
                    <a:ext uri="{9D8B030D-6E8A-4147-A177-3AD203B41FA5}">
                      <a16:colId xmlns:a16="http://schemas.microsoft.com/office/drawing/2014/main" val="1634546170"/>
                    </a:ext>
                  </a:extLst>
                </a:gridCol>
                <a:gridCol w="2743200">
                  <a:extLst>
                    <a:ext uri="{9D8B030D-6E8A-4147-A177-3AD203B41FA5}">
                      <a16:colId xmlns:a16="http://schemas.microsoft.com/office/drawing/2014/main" val="613641150"/>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18041750"/>
                  </a:ext>
                </a:extLst>
              </a:tr>
              <a:tr h="370840">
                <a:tc>
                  <a:txBody>
                    <a:bodyPr/>
                    <a:lstStyle/>
                    <a:p>
                      <a:r>
                        <a:rPr lang="en-US" sz="1000"/>
                        <a:t>Allsup’s</a:t>
                      </a:r>
                    </a:p>
                  </a:txBody>
                  <a:tcPr/>
                </a:tc>
                <a:tc>
                  <a:txBody>
                    <a:bodyPr/>
                    <a:lstStyle/>
                    <a:p>
                      <a:r>
                        <a:rPr lang="en-US" sz="1000"/>
                        <a:t>https://brookwoodfinancial.com/</a:t>
                      </a:r>
                    </a:p>
                  </a:txBody>
                  <a:tcPr/>
                </a:tc>
                <a:tc>
                  <a:txBody>
                    <a:bodyPr/>
                    <a:lstStyle/>
                    <a:p>
                      <a:r>
                        <a:rPr lang="en-US" sz="1000"/>
                        <a:t>1294</a:t>
                      </a:r>
                    </a:p>
                  </a:txBody>
                  <a:tcPr/>
                </a:tc>
                <a:extLst>
                  <a:ext uri="{0D108BD9-81ED-4DB2-BD59-A6C34878D82A}">
                    <a16:rowId xmlns:a16="http://schemas.microsoft.com/office/drawing/2014/main" val="3917707789"/>
                  </a:ext>
                </a:extLst>
              </a:tr>
            </a:tbl>
          </a:graphicData>
        </a:graphic>
      </p:graphicFrame>
    </p:spTree>
    <p:extLst>
      <p:ext uri="{BB962C8B-B14F-4D97-AF65-F5344CB8AC3E}">
        <p14:creationId xmlns:p14="http://schemas.microsoft.com/office/powerpoint/2010/main" val="134076448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6C2A3-9957-4323-BA6F-C3089E301F4A}"/>
              </a:ext>
            </a:extLst>
          </p:cNvPr>
          <p:cNvSpPr>
            <a:spLocks noGrp="1"/>
          </p:cNvSpPr>
          <p:nvPr>
            <p:ph type="title"/>
          </p:nvPr>
        </p:nvSpPr>
        <p:spPr/>
        <p:txBody>
          <a:bodyPr/>
          <a:lstStyle/>
          <a:p>
            <a:r>
              <a:rPr lang="en-US"/>
              <a:t>Facebook Fans By City Table | Allsup’s</a:t>
            </a:r>
          </a:p>
        </p:txBody>
      </p:sp>
      <p:sp>
        <p:nvSpPr>
          <p:cNvPr id="3" name="Slide Number Placeholder 2">
            <a:extLst>
              <a:ext uri="{FF2B5EF4-FFF2-40B4-BE49-F238E27FC236}">
                <a16:creationId xmlns:a16="http://schemas.microsoft.com/office/drawing/2014/main" id="{EFAF721D-B63E-4DC9-A119-15BCD45980C8}"/>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C4350CF3-065A-4A9D-8E8D-49CE5F97613A}"/>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BB5B2166-9D92-4324-98F1-44A1236253F0}"/>
              </a:ext>
            </a:extLst>
          </p:cNvPr>
          <p:cNvGraphicFramePr>
            <a:graphicFrameLocks noGrp="1"/>
          </p:cNvGraphicFramePr>
          <p:nvPr>
            <p:ph type="tbl" sz="quarter" idx="15"/>
            <p:extLst>
              <p:ext uri="{D42A27DB-BD31-4B8C-83A1-F6EECF244321}">
                <p14:modId xmlns:p14="http://schemas.microsoft.com/office/powerpoint/2010/main" val="85404137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5486401">
                  <a:extLst>
                    <a:ext uri="{9D8B030D-6E8A-4147-A177-3AD203B41FA5}">
                      <a16:colId xmlns:a16="http://schemas.microsoft.com/office/drawing/2014/main" val="854248406"/>
                    </a:ext>
                  </a:extLst>
                </a:gridCol>
                <a:gridCol w="1828800">
                  <a:extLst>
                    <a:ext uri="{9D8B030D-6E8A-4147-A177-3AD203B41FA5}">
                      <a16:colId xmlns:a16="http://schemas.microsoft.com/office/drawing/2014/main" val="1941459567"/>
                    </a:ext>
                  </a:extLst>
                </a:gridCol>
                <a:gridCol w="1828800">
                  <a:extLst>
                    <a:ext uri="{9D8B030D-6E8A-4147-A177-3AD203B41FA5}">
                      <a16:colId xmlns:a16="http://schemas.microsoft.com/office/drawing/2014/main" val="478488885"/>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4257723080"/>
                  </a:ext>
                </a:extLst>
              </a:tr>
              <a:tr h="370840">
                <a:tc>
                  <a:txBody>
                    <a:bodyPr/>
                    <a:lstStyle/>
                    <a:p>
                      <a:r>
                        <a:rPr lang="en-US" sz="1000"/>
                        <a:t>Albuquerque</a:t>
                      </a:r>
                    </a:p>
                  </a:txBody>
                  <a:tcPr/>
                </a:tc>
                <a:tc>
                  <a:txBody>
                    <a:bodyPr/>
                    <a:lstStyle/>
                    <a:p>
                      <a:r>
                        <a:rPr lang="en-US" sz="1000"/>
                        <a:t>3219</a:t>
                      </a:r>
                    </a:p>
                  </a:txBody>
                  <a:tcPr/>
                </a:tc>
                <a:tc>
                  <a:txBody>
                    <a:bodyPr/>
                    <a:lstStyle/>
                    <a:p>
                      <a:r>
                        <a:rPr lang="en-US" sz="1000"/>
                        <a:t>6.4 %</a:t>
                      </a:r>
                    </a:p>
                  </a:txBody>
                  <a:tcPr/>
                </a:tc>
                <a:extLst>
                  <a:ext uri="{0D108BD9-81ED-4DB2-BD59-A6C34878D82A}">
                    <a16:rowId xmlns:a16="http://schemas.microsoft.com/office/drawing/2014/main" val="3636439183"/>
                  </a:ext>
                </a:extLst>
              </a:tr>
              <a:tr h="370840">
                <a:tc>
                  <a:txBody>
                    <a:bodyPr/>
                    <a:lstStyle/>
                    <a:p>
                      <a:r>
                        <a:rPr lang="en-US" sz="1000"/>
                        <a:t>Lubbock</a:t>
                      </a:r>
                    </a:p>
                  </a:txBody>
                  <a:tcPr/>
                </a:tc>
                <a:tc>
                  <a:txBody>
                    <a:bodyPr/>
                    <a:lstStyle/>
                    <a:p>
                      <a:r>
                        <a:rPr lang="en-US" sz="1000"/>
                        <a:t>2975</a:t>
                      </a:r>
                    </a:p>
                  </a:txBody>
                  <a:tcPr/>
                </a:tc>
                <a:tc>
                  <a:txBody>
                    <a:bodyPr/>
                    <a:lstStyle/>
                    <a:p>
                      <a:r>
                        <a:rPr lang="en-US" sz="1000"/>
                        <a:t>6.0 %</a:t>
                      </a:r>
                    </a:p>
                  </a:txBody>
                  <a:tcPr/>
                </a:tc>
                <a:extLst>
                  <a:ext uri="{0D108BD9-81ED-4DB2-BD59-A6C34878D82A}">
                    <a16:rowId xmlns:a16="http://schemas.microsoft.com/office/drawing/2014/main" val="3784115071"/>
                  </a:ext>
                </a:extLst>
              </a:tr>
              <a:tr h="370840">
                <a:tc>
                  <a:txBody>
                    <a:bodyPr/>
                    <a:lstStyle/>
                    <a:p>
                      <a:r>
                        <a:rPr lang="en-US" sz="1000"/>
                        <a:t>Amarillo</a:t>
                      </a:r>
                    </a:p>
                  </a:txBody>
                  <a:tcPr/>
                </a:tc>
                <a:tc>
                  <a:txBody>
                    <a:bodyPr/>
                    <a:lstStyle/>
                    <a:p>
                      <a:r>
                        <a:rPr lang="en-US" sz="1000"/>
                        <a:t>2671</a:t>
                      </a:r>
                    </a:p>
                  </a:txBody>
                  <a:tcPr/>
                </a:tc>
                <a:tc>
                  <a:txBody>
                    <a:bodyPr/>
                    <a:lstStyle/>
                    <a:p>
                      <a:r>
                        <a:rPr lang="en-US" sz="1000"/>
                        <a:t>5.3 %</a:t>
                      </a:r>
                    </a:p>
                  </a:txBody>
                  <a:tcPr/>
                </a:tc>
                <a:extLst>
                  <a:ext uri="{0D108BD9-81ED-4DB2-BD59-A6C34878D82A}">
                    <a16:rowId xmlns:a16="http://schemas.microsoft.com/office/drawing/2014/main" val="843660427"/>
                  </a:ext>
                </a:extLst>
              </a:tr>
              <a:tr h="370840">
                <a:tc>
                  <a:txBody>
                    <a:bodyPr/>
                    <a:lstStyle/>
                    <a:p>
                      <a:r>
                        <a:rPr lang="en-US" sz="1000"/>
                        <a:t>Abilene</a:t>
                      </a:r>
                    </a:p>
                  </a:txBody>
                  <a:tcPr/>
                </a:tc>
                <a:tc>
                  <a:txBody>
                    <a:bodyPr/>
                    <a:lstStyle/>
                    <a:p>
                      <a:r>
                        <a:rPr lang="en-US" sz="1000"/>
                        <a:t>1017</a:t>
                      </a:r>
                    </a:p>
                  </a:txBody>
                  <a:tcPr/>
                </a:tc>
                <a:tc>
                  <a:txBody>
                    <a:bodyPr/>
                    <a:lstStyle/>
                    <a:p>
                      <a:r>
                        <a:rPr lang="en-US" sz="1000"/>
                        <a:t>2.0 %</a:t>
                      </a:r>
                    </a:p>
                  </a:txBody>
                  <a:tcPr/>
                </a:tc>
                <a:extLst>
                  <a:ext uri="{0D108BD9-81ED-4DB2-BD59-A6C34878D82A}">
                    <a16:rowId xmlns:a16="http://schemas.microsoft.com/office/drawing/2014/main" val="3506922090"/>
                  </a:ext>
                </a:extLst>
              </a:tr>
              <a:tr h="370840">
                <a:tc>
                  <a:txBody>
                    <a:bodyPr/>
                    <a:lstStyle/>
                    <a:p>
                      <a:r>
                        <a:rPr lang="en-US" sz="1000"/>
                        <a:t>Roswell</a:t>
                      </a:r>
                    </a:p>
                  </a:txBody>
                  <a:tcPr/>
                </a:tc>
                <a:tc>
                  <a:txBody>
                    <a:bodyPr/>
                    <a:lstStyle/>
                    <a:p>
                      <a:r>
                        <a:rPr lang="en-US" sz="1000"/>
                        <a:t>995</a:t>
                      </a:r>
                    </a:p>
                  </a:txBody>
                  <a:tcPr/>
                </a:tc>
                <a:tc>
                  <a:txBody>
                    <a:bodyPr/>
                    <a:lstStyle/>
                    <a:p>
                      <a:r>
                        <a:rPr lang="en-US" sz="1000"/>
                        <a:t>2.0 %</a:t>
                      </a:r>
                    </a:p>
                  </a:txBody>
                  <a:tcPr/>
                </a:tc>
                <a:extLst>
                  <a:ext uri="{0D108BD9-81ED-4DB2-BD59-A6C34878D82A}">
                    <a16:rowId xmlns:a16="http://schemas.microsoft.com/office/drawing/2014/main" val="624016690"/>
                  </a:ext>
                </a:extLst>
              </a:tr>
              <a:tr h="370840">
                <a:tc>
                  <a:txBody>
                    <a:bodyPr/>
                    <a:lstStyle/>
                    <a:p>
                      <a:r>
                        <a:rPr lang="en-US" sz="1000"/>
                        <a:t>Hobbs</a:t>
                      </a:r>
                    </a:p>
                  </a:txBody>
                  <a:tcPr/>
                </a:tc>
                <a:tc>
                  <a:txBody>
                    <a:bodyPr/>
                    <a:lstStyle/>
                    <a:p>
                      <a:r>
                        <a:rPr lang="en-US" sz="1000"/>
                        <a:t>975</a:t>
                      </a:r>
                    </a:p>
                  </a:txBody>
                  <a:tcPr/>
                </a:tc>
                <a:tc>
                  <a:txBody>
                    <a:bodyPr/>
                    <a:lstStyle/>
                    <a:p>
                      <a:r>
                        <a:rPr lang="en-US" sz="1000"/>
                        <a:t>2.0 %</a:t>
                      </a:r>
                    </a:p>
                  </a:txBody>
                  <a:tcPr/>
                </a:tc>
                <a:extLst>
                  <a:ext uri="{0D108BD9-81ED-4DB2-BD59-A6C34878D82A}">
                    <a16:rowId xmlns:a16="http://schemas.microsoft.com/office/drawing/2014/main" val="1740091084"/>
                  </a:ext>
                </a:extLst>
              </a:tr>
              <a:tr h="370840">
                <a:tc>
                  <a:txBody>
                    <a:bodyPr/>
                    <a:lstStyle/>
                    <a:p>
                      <a:r>
                        <a:rPr lang="en-US" sz="1000"/>
                        <a:t>Clovis</a:t>
                      </a:r>
                    </a:p>
                  </a:txBody>
                  <a:tcPr/>
                </a:tc>
                <a:tc>
                  <a:txBody>
                    <a:bodyPr/>
                    <a:lstStyle/>
                    <a:p>
                      <a:r>
                        <a:rPr lang="en-US" sz="1000"/>
                        <a:t>940</a:t>
                      </a:r>
                    </a:p>
                  </a:txBody>
                  <a:tcPr/>
                </a:tc>
                <a:tc>
                  <a:txBody>
                    <a:bodyPr/>
                    <a:lstStyle/>
                    <a:p>
                      <a:r>
                        <a:rPr lang="en-US" sz="1000"/>
                        <a:t>1.9 %</a:t>
                      </a:r>
                    </a:p>
                  </a:txBody>
                  <a:tcPr/>
                </a:tc>
                <a:extLst>
                  <a:ext uri="{0D108BD9-81ED-4DB2-BD59-A6C34878D82A}">
                    <a16:rowId xmlns:a16="http://schemas.microsoft.com/office/drawing/2014/main" val="1494695687"/>
                  </a:ext>
                </a:extLst>
              </a:tr>
              <a:tr h="370840">
                <a:tc>
                  <a:txBody>
                    <a:bodyPr/>
                    <a:lstStyle/>
                    <a:p>
                      <a:r>
                        <a:rPr lang="en-US" sz="1000"/>
                        <a:t>Odessa</a:t>
                      </a:r>
                    </a:p>
                  </a:txBody>
                  <a:tcPr/>
                </a:tc>
                <a:tc>
                  <a:txBody>
                    <a:bodyPr/>
                    <a:lstStyle/>
                    <a:p>
                      <a:r>
                        <a:rPr lang="en-US" sz="1000"/>
                        <a:t>936</a:t>
                      </a:r>
                    </a:p>
                  </a:txBody>
                  <a:tcPr/>
                </a:tc>
                <a:tc>
                  <a:txBody>
                    <a:bodyPr/>
                    <a:lstStyle/>
                    <a:p>
                      <a:r>
                        <a:rPr lang="en-US" sz="1000"/>
                        <a:t>1.9 %</a:t>
                      </a:r>
                    </a:p>
                  </a:txBody>
                  <a:tcPr/>
                </a:tc>
                <a:extLst>
                  <a:ext uri="{0D108BD9-81ED-4DB2-BD59-A6C34878D82A}">
                    <a16:rowId xmlns:a16="http://schemas.microsoft.com/office/drawing/2014/main" val="43203651"/>
                  </a:ext>
                </a:extLst>
              </a:tr>
              <a:tr h="370840">
                <a:tc>
                  <a:txBody>
                    <a:bodyPr/>
                    <a:lstStyle/>
                    <a:p>
                      <a:r>
                        <a:rPr lang="en-US" sz="1000"/>
                        <a:t>Midland</a:t>
                      </a:r>
                    </a:p>
                  </a:txBody>
                  <a:tcPr/>
                </a:tc>
                <a:tc>
                  <a:txBody>
                    <a:bodyPr/>
                    <a:lstStyle/>
                    <a:p>
                      <a:r>
                        <a:rPr lang="en-US" sz="1000"/>
                        <a:t>785</a:t>
                      </a:r>
                    </a:p>
                  </a:txBody>
                  <a:tcPr/>
                </a:tc>
                <a:tc>
                  <a:txBody>
                    <a:bodyPr/>
                    <a:lstStyle/>
                    <a:p>
                      <a:r>
                        <a:rPr lang="en-US" sz="1000"/>
                        <a:t>1.6 %</a:t>
                      </a:r>
                    </a:p>
                  </a:txBody>
                  <a:tcPr/>
                </a:tc>
                <a:extLst>
                  <a:ext uri="{0D108BD9-81ED-4DB2-BD59-A6C34878D82A}">
                    <a16:rowId xmlns:a16="http://schemas.microsoft.com/office/drawing/2014/main" val="3665189556"/>
                  </a:ext>
                </a:extLst>
              </a:tr>
              <a:tr h="370840">
                <a:tc>
                  <a:txBody>
                    <a:bodyPr/>
                    <a:lstStyle/>
                    <a:p>
                      <a:r>
                        <a:rPr lang="en-US" sz="1000"/>
                        <a:t>Carlsbad</a:t>
                      </a:r>
                    </a:p>
                  </a:txBody>
                  <a:tcPr/>
                </a:tc>
                <a:tc>
                  <a:txBody>
                    <a:bodyPr/>
                    <a:lstStyle/>
                    <a:p>
                      <a:r>
                        <a:rPr lang="en-US" sz="1000"/>
                        <a:t>781</a:t>
                      </a:r>
                    </a:p>
                  </a:txBody>
                  <a:tcPr/>
                </a:tc>
                <a:tc>
                  <a:txBody>
                    <a:bodyPr/>
                    <a:lstStyle/>
                    <a:p>
                      <a:r>
                        <a:rPr lang="en-US" sz="1000"/>
                        <a:t>1.6 %</a:t>
                      </a:r>
                    </a:p>
                  </a:txBody>
                  <a:tcPr/>
                </a:tc>
                <a:extLst>
                  <a:ext uri="{0D108BD9-81ED-4DB2-BD59-A6C34878D82A}">
                    <a16:rowId xmlns:a16="http://schemas.microsoft.com/office/drawing/2014/main" val="1806202298"/>
                  </a:ext>
                </a:extLst>
              </a:tr>
            </a:tbl>
          </a:graphicData>
        </a:graphic>
      </p:graphicFrame>
    </p:spTree>
    <p:extLst>
      <p:ext uri="{BB962C8B-B14F-4D97-AF65-F5344CB8AC3E}">
        <p14:creationId xmlns:p14="http://schemas.microsoft.com/office/powerpoint/2010/main" val="3112306161"/>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45629-0BAA-4CAE-9849-8C18A4B32C16}"/>
              </a:ext>
            </a:extLst>
          </p:cNvPr>
          <p:cNvSpPr>
            <a:spLocks noGrp="1"/>
          </p:cNvSpPr>
          <p:nvPr>
            <p:ph type="title"/>
          </p:nvPr>
        </p:nvSpPr>
        <p:spPr/>
        <p:txBody>
          <a:bodyPr/>
          <a:lstStyle/>
          <a:p>
            <a:r>
              <a:rPr lang="en-US"/>
              <a:t>Facebook Video Views Table | Allsup’s</a:t>
            </a:r>
          </a:p>
        </p:txBody>
      </p:sp>
      <p:sp>
        <p:nvSpPr>
          <p:cNvPr id="3" name="Slide Number Placeholder 2">
            <a:extLst>
              <a:ext uri="{FF2B5EF4-FFF2-40B4-BE49-F238E27FC236}">
                <a16:creationId xmlns:a16="http://schemas.microsoft.com/office/drawing/2014/main" id="{6CAB26AC-26AB-408F-A891-83FCDF0279B5}"/>
              </a:ext>
            </a:extLst>
          </p:cNvPr>
          <p:cNvSpPr>
            <a:spLocks noGrp="1"/>
          </p:cNvSpPr>
          <p:nvPr>
            <p:ph type="sldNum" sz="quarter" idx="2"/>
          </p:nvPr>
        </p:nvSpPr>
        <p:spPr/>
        <p:txBody>
          <a:bodyPr/>
          <a:lstStyle/>
          <a:p>
            <a:pPr lvl="0"/>
            <a:fld id="{86CB4B4D-7CA3-9044-876B-883B54F8677D}" type="slidenum">
              <a:rPr lang="en-US" smtClean="0"/>
              <a:pPr lvl="0"/>
              <a:t>36</a:t>
            </a:fld>
            <a:endParaRPr lang="en-US"/>
          </a:p>
        </p:txBody>
      </p:sp>
      <p:sp>
        <p:nvSpPr>
          <p:cNvPr id="4" name="Text Placeholder 3">
            <a:extLst>
              <a:ext uri="{FF2B5EF4-FFF2-40B4-BE49-F238E27FC236}">
                <a16:creationId xmlns:a16="http://schemas.microsoft.com/office/drawing/2014/main" id="{134157F9-8148-4997-8CF8-EE7FE29C75F3}"/>
              </a:ext>
            </a:extLst>
          </p:cNvPr>
          <p:cNvSpPr>
            <a:spLocks noGrp="1"/>
          </p:cNvSpPr>
          <p:nvPr>
            <p:ph type="body" sz="quarter" idx="14"/>
          </p:nvPr>
        </p:nvSpPr>
        <p:spPr/>
        <p:txBody>
          <a:bodyPr/>
          <a:lstStyle/>
          <a:p>
            <a:r>
              <a:rPr lang="en-US"/>
              <a:t>01/01/2021 - 12/31/2021</a:t>
            </a:r>
          </a:p>
        </p:txBody>
      </p:sp>
      <p:graphicFrame>
        <p:nvGraphicFramePr>
          <p:cNvPr id="6" name="Table Placeholder 5">
            <a:extLst>
              <a:ext uri="{FF2B5EF4-FFF2-40B4-BE49-F238E27FC236}">
                <a16:creationId xmlns:a16="http://schemas.microsoft.com/office/drawing/2014/main" id="{D1D96A09-3157-442A-8E42-B297F658372C}"/>
              </a:ext>
            </a:extLst>
          </p:cNvPr>
          <p:cNvGraphicFramePr>
            <a:graphicFrameLocks noGrp="1"/>
          </p:cNvGraphicFramePr>
          <p:nvPr>
            <p:ph type="tbl" sz="quarter" idx="15"/>
            <p:extLst>
              <p:ext uri="{D42A27DB-BD31-4B8C-83A1-F6EECF244321}">
                <p14:modId xmlns:p14="http://schemas.microsoft.com/office/powerpoint/2010/main" val="174536124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3978257226"/>
                    </a:ext>
                  </a:extLst>
                </a:gridCol>
                <a:gridCol w="914400">
                  <a:extLst>
                    <a:ext uri="{9D8B030D-6E8A-4147-A177-3AD203B41FA5}">
                      <a16:colId xmlns:a16="http://schemas.microsoft.com/office/drawing/2014/main" val="258540643"/>
                    </a:ext>
                  </a:extLst>
                </a:gridCol>
                <a:gridCol w="914400">
                  <a:extLst>
                    <a:ext uri="{9D8B030D-6E8A-4147-A177-3AD203B41FA5}">
                      <a16:colId xmlns:a16="http://schemas.microsoft.com/office/drawing/2014/main" val="1249783078"/>
                    </a:ext>
                  </a:extLst>
                </a:gridCol>
                <a:gridCol w="914400">
                  <a:extLst>
                    <a:ext uri="{9D8B030D-6E8A-4147-A177-3AD203B41FA5}">
                      <a16:colId xmlns:a16="http://schemas.microsoft.com/office/drawing/2014/main" val="686224968"/>
                    </a:ext>
                  </a:extLst>
                </a:gridCol>
                <a:gridCol w="914400">
                  <a:extLst>
                    <a:ext uri="{9D8B030D-6E8A-4147-A177-3AD203B41FA5}">
                      <a16:colId xmlns:a16="http://schemas.microsoft.com/office/drawing/2014/main" val="1354516911"/>
                    </a:ext>
                  </a:extLst>
                </a:gridCol>
                <a:gridCol w="914400">
                  <a:extLst>
                    <a:ext uri="{9D8B030D-6E8A-4147-A177-3AD203B41FA5}">
                      <a16:colId xmlns:a16="http://schemas.microsoft.com/office/drawing/2014/main" val="4125347211"/>
                    </a:ext>
                  </a:extLst>
                </a:gridCol>
                <a:gridCol w="914400">
                  <a:extLst>
                    <a:ext uri="{9D8B030D-6E8A-4147-A177-3AD203B41FA5}">
                      <a16:colId xmlns:a16="http://schemas.microsoft.com/office/drawing/2014/main" val="131372747"/>
                    </a:ext>
                  </a:extLst>
                </a:gridCol>
                <a:gridCol w="914400">
                  <a:extLst>
                    <a:ext uri="{9D8B030D-6E8A-4147-A177-3AD203B41FA5}">
                      <a16:colId xmlns:a16="http://schemas.microsoft.com/office/drawing/2014/main" val="1454177948"/>
                    </a:ext>
                  </a:extLst>
                </a:gridCol>
                <a:gridCol w="914400">
                  <a:extLst>
                    <a:ext uri="{9D8B030D-6E8A-4147-A177-3AD203B41FA5}">
                      <a16:colId xmlns:a16="http://schemas.microsoft.com/office/drawing/2014/main" val="719074794"/>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2538887528"/>
                  </a:ext>
                </a:extLst>
              </a:tr>
              <a:tr h="370840">
                <a:tc>
                  <a:txBody>
                    <a:bodyPr/>
                    <a:lstStyle/>
                    <a:p>
                      <a:r>
                        <a:rPr lang="en-US" sz="1000"/>
                        <a:t>Allsup’s</a:t>
                      </a:r>
                    </a:p>
                  </a:txBody>
                  <a:tcPr/>
                </a:tc>
                <a:tc>
                  <a:txBody>
                    <a:bodyPr/>
                    <a:lstStyle/>
                    <a:p>
                      <a:r>
                        <a:rPr lang="en-US" sz="1000"/>
                        <a:t>15698</a:t>
                      </a:r>
                    </a:p>
                  </a:txBody>
                  <a:tcPr/>
                </a:tc>
                <a:tc>
                  <a:txBody>
                    <a:bodyPr/>
                    <a:lstStyle/>
                    <a:p>
                      <a:r>
                        <a:rPr lang="en-US" sz="1000"/>
                        <a:t>7403</a:t>
                      </a:r>
                    </a:p>
                  </a:txBody>
                  <a:tcPr/>
                </a:tc>
                <a:tc>
                  <a:txBody>
                    <a:bodyPr/>
                    <a:lstStyle/>
                    <a:p>
                      <a:r>
                        <a:rPr lang="en-US" sz="1000"/>
                        <a:t>5314</a:t>
                      </a:r>
                    </a:p>
                  </a:txBody>
                  <a:tcPr/>
                </a:tc>
                <a:tc>
                  <a:txBody>
                    <a:bodyPr/>
                    <a:lstStyle/>
                    <a:p>
                      <a:r>
                        <a:rPr lang="en-US" sz="1000"/>
                        <a:t>0</a:t>
                      </a:r>
                    </a:p>
                  </a:txBody>
                  <a:tcPr/>
                </a:tc>
                <a:tc>
                  <a:txBody>
                    <a:bodyPr/>
                    <a:lstStyle/>
                    <a:p>
                      <a:r>
                        <a:rPr lang="en-US" sz="1000"/>
                        <a:t>15698</a:t>
                      </a:r>
                    </a:p>
                  </a:txBody>
                  <a:tcPr/>
                </a:tc>
                <a:tc>
                  <a:txBody>
                    <a:bodyPr/>
                    <a:lstStyle/>
                    <a:p>
                      <a:r>
                        <a:rPr lang="en-US" sz="1000"/>
                        <a:t>14681</a:t>
                      </a:r>
                    </a:p>
                  </a:txBody>
                  <a:tcPr/>
                </a:tc>
                <a:tc>
                  <a:txBody>
                    <a:bodyPr/>
                    <a:lstStyle/>
                    <a:p>
                      <a:r>
                        <a:rPr lang="en-US" sz="1000"/>
                        <a:t>1017</a:t>
                      </a:r>
                    </a:p>
                  </a:txBody>
                  <a:tcPr/>
                </a:tc>
                <a:tc>
                  <a:txBody>
                    <a:bodyPr/>
                    <a:lstStyle/>
                    <a:p>
                      <a:r>
                        <a:rPr lang="en-US" sz="1000"/>
                        <a:t>1390</a:t>
                      </a:r>
                    </a:p>
                  </a:txBody>
                  <a:tcPr/>
                </a:tc>
                <a:extLst>
                  <a:ext uri="{0D108BD9-81ED-4DB2-BD59-A6C34878D82A}">
                    <a16:rowId xmlns:a16="http://schemas.microsoft.com/office/drawing/2014/main" val="766819556"/>
                  </a:ext>
                </a:extLst>
              </a:tr>
            </a:tbl>
          </a:graphicData>
        </a:graphic>
      </p:graphicFrame>
    </p:spTree>
    <p:extLst>
      <p:ext uri="{BB962C8B-B14F-4D97-AF65-F5344CB8AC3E}">
        <p14:creationId xmlns:p14="http://schemas.microsoft.com/office/powerpoint/2010/main" val="9799577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471A0-965C-4ACC-A18E-FB39D1A61B74}"/>
              </a:ext>
            </a:extLst>
          </p:cNvPr>
          <p:cNvSpPr>
            <a:spLocks noGrp="1"/>
          </p:cNvSpPr>
          <p:nvPr>
            <p:ph type="title"/>
          </p:nvPr>
        </p:nvSpPr>
        <p:spPr/>
        <p:txBody>
          <a:bodyPr/>
          <a:lstStyle/>
          <a:p>
            <a:r>
              <a:rPr lang="en-US"/>
              <a:t>Facebook Fans or Followers Total | Allsup’s</a:t>
            </a:r>
          </a:p>
        </p:txBody>
      </p:sp>
      <p:sp>
        <p:nvSpPr>
          <p:cNvPr id="3" name="Slide Number Placeholder 2">
            <a:extLst>
              <a:ext uri="{FF2B5EF4-FFF2-40B4-BE49-F238E27FC236}">
                <a16:creationId xmlns:a16="http://schemas.microsoft.com/office/drawing/2014/main" id="{7E2DEA91-09C5-41D1-8CE5-A63AC6226067}"/>
              </a:ext>
            </a:extLst>
          </p:cNvPr>
          <p:cNvSpPr>
            <a:spLocks noGrp="1"/>
          </p:cNvSpPr>
          <p:nvPr>
            <p:ph type="sldNum" sz="quarter" idx="2"/>
          </p:nvPr>
        </p:nvSpPr>
        <p:spPr/>
        <p:txBody>
          <a:bodyPr/>
          <a:lstStyle/>
          <a:p>
            <a:pPr lvl="0"/>
            <a:fld id="{86CB4B4D-7CA3-9044-876B-883B54F8677D}" type="slidenum">
              <a:rPr lang="en-US" smtClean="0"/>
              <a:pPr lvl="0"/>
              <a:t>37</a:t>
            </a:fld>
            <a:endParaRPr lang="en-US"/>
          </a:p>
        </p:txBody>
      </p:sp>
      <p:sp>
        <p:nvSpPr>
          <p:cNvPr id="4" name="Text Placeholder 3">
            <a:extLst>
              <a:ext uri="{FF2B5EF4-FFF2-40B4-BE49-F238E27FC236}">
                <a16:creationId xmlns:a16="http://schemas.microsoft.com/office/drawing/2014/main" id="{4F7AC93C-8DC4-4085-AE20-9E838FCB4D76}"/>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1C74E649-5ED5-401F-8A3D-C8F6E4DECE08}"/>
              </a:ext>
            </a:extLst>
          </p:cNvPr>
          <p:cNvGraphicFramePr>
            <a:graphicFrameLocks noGrp="1"/>
          </p:cNvGraphicFramePr>
          <p:nvPr>
            <p:ph type="chart" sz="quarter" idx="13"/>
            <p:extLst>
              <p:ext uri="{D42A27DB-BD31-4B8C-83A1-F6EECF244321}">
                <p14:modId xmlns:p14="http://schemas.microsoft.com/office/powerpoint/2010/main" val="113285985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46176960"/>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AEED2-79E7-49B7-A401-390DE39671FE}"/>
              </a:ext>
            </a:extLst>
          </p:cNvPr>
          <p:cNvSpPr>
            <a:spLocks noGrp="1"/>
          </p:cNvSpPr>
          <p:nvPr>
            <p:ph type="title"/>
          </p:nvPr>
        </p:nvSpPr>
        <p:spPr/>
        <p:txBody>
          <a:bodyPr/>
          <a:lstStyle/>
          <a:p>
            <a:r>
              <a:rPr lang="en-US"/>
              <a:t>Facebook Impressions | Allsup’s</a:t>
            </a:r>
          </a:p>
        </p:txBody>
      </p:sp>
      <p:sp>
        <p:nvSpPr>
          <p:cNvPr id="3" name="Slide Number Placeholder 2">
            <a:extLst>
              <a:ext uri="{FF2B5EF4-FFF2-40B4-BE49-F238E27FC236}">
                <a16:creationId xmlns:a16="http://schemas.microsoft.com/office/drawing/2014/main" id="{6124BD59-2B10-43D6-90EA-2DFB7454E969}"/>
              </a:ext>
            </a:extLst>
          </p:cNvPr>
          <p:cNvSpPr>
            <a:spLocks noGrp="1"/>
          </p:cNvSpPr>
          <p:nvPr>
            <p:ph type="sldNum" sz="quarter" idx="2"/>
          </p:nvPr>
        </p:nvSpPr>
        <p:spPr/>
        <p:txBody>
          <a:bodyPr/>
          <a:lstStyle/>
          <a:p>
            <a:pPr lvl="0"/>
            <a:fld id="{86CB4B4D-7CA3-9044-876B-883B54F8677D}" type="slidenum">
              <a:rPr lang="en-US" smtClean="0"/>
              <a:pPr lvl="0"/>
              <a:t>38</a:t>
            </a:fld>
            <a:endParaRPr lang="en-US"/>
          </a:p>
        </p:txBody>
      </p:sp>
      <p:sp>
        <p:nvSpPr>
          <p:cNvPr id="4" name="Text Placeholder 3">
            <a:extLst>
              <a:ext uri="{FF2B5EF4-FFF2-40B4-BE49-F238E27FC236}">
                <a16:creationId xmlns:a16="http://schemas.microsoft.com/office/drawing/2014/main" id="{99035CB1-C09D-4337-B520-ED33B7677D73}"/>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A6F50E6C-030B-4950-A0C1-0D769DAB914E}"/>
              </a:ext>
            </a:extLst>
          </p:cNvPr>
          <p:cNvGraphicFramePr>
            <a:graphicFrameLocks noGrp="1"/>
          </p:cNvGraphicFramePr>
          <p:nvPr>
            <p:ph type="chart" sz="quarter" idx="13"/>
            <p:extLst>
              <p:ext uri="{D42A27DB-BD31-4B8C-83A1-F6EECF244321}">
                <p14:modId xmlns:p14="http://schemas.microsoft.com/office/powerpoint/2010/main" val="330728339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79488832"/>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2BC2B-A791-4066-ABAB-E0B8483CEBC4}"/>
              </a:ext>
            </a:extLst>
          </p:cNvPr>
          <p:cNvSpPr>
            <a:spLocks noGrp="1"/>
          </p:cNvSpPr>
          <p:nvPr>
            <p:ph type="title"/>
          </p:nvPr>
        </p:nvSpPr>
        <p:spPr/>
        <p:txBody>
          <a:bodyPr/>
          <a:lstStyle/>
          <a:p>
            <a:r>
              <a:rPr lang="en-US"/>
              <a:t>Facebook Reach | Allsup’s</a:t>
            </a:r>
          </a:p>
        </p:txBody>
      </p:sp>
      <p:sp>
        <p:nvSpPr>
          <p:cNvPr id="3" name="Slide Number Placeholder 2">
            <a:extLst>
              <a:ext uri="{FF2B5EF4-FFF2-40B4-BE49-F238E27FC236}">
                <a16:creationId xmlns:a16="http://schemas.microsoft.com/office/drawing/2014/main" id="{68AFC7D1-F0A2-4084-8F29-30CF52DF967A}"/>
              </a:ext>
            </a:extLst>
          </p:cNvPr>
          <p:cNvSpPr>
            <a:spLocks noGrp="1"/>
          </p:cNvSpPr>
          <p:nvPr>
            <p:ph type="sldNum" sz="quarter" idx="2"/>
          </p:nvPr>
        </p:nvSpPr>
        <p:spPr/>
        <p:txBody>
          <a:bodyPr/>
          <a:lstStyle/>
          <a:p>
            <a:pPr lvl="0"/>
            <a:fld id="{86CB4B4D-7CA3-9044-876B-883B54F8677D}" type="slidenum">
              <a:rPr lang="en-US" smtClean="0"/>
              <a:pPr lvl="0"/>
              <a:t>39</a:t>
            </a:fld>
            <a:endParaRPr lang="en-US"/>
          </a:p>
        </p:txBody>
      </p:sp>
      <p:sp>
        <p:nvSpPr>
          <p:cNvPr id="4" name="Text Placeholder 3">
            <a:extLst>
              <a:ext uri="{FF2B5EF4-FFF2-40B4-BE49-F238E27FC236}">
                <a16:creationId xmlns:a16="http://schemas.microsoft.com/office/drawing/2014/main" id="{A9C83D36-A75A-4D8F-9C23-67BDEE97A487}"/>
              </a:ext>
            </a:extLst>
          </p:cNvPr>
          <p:cNvSpPr>
            <a:spLocks noGrp="1"/>
          </p:cNvSpPr>
          <p:nvPr>
            <p:ph type="body" sz="quarter" idx="14"/>
          </p:nvPr>
        </p:nvSpPr>
        <p:spPr/>
        <p:txBody>
          <a:bodyPr/>
          <a:lstStyle/>
          <a:p>
            <a:r>
              <a:rPr lang="en-US"/>
              <a:t>01/01/2021 - 12/31/2021</a:t>
            </a:r>
          </a:p>
        </p:txBody>
      </p:sp>
      <p:graphicFrame>
        <p:nvGraphicFramePr>
          <p:cNvPr id="6" name="Chart Placeholder 5">
            <a:extLst>
              <a:ext uri="{FF2B5EF4-FFF2-40B4-BE49-F238E27FC236}">
                <a16:creationId xmlns:a16="http://schemas.microsoft.com/office/drawing/2014/main" id="{93CF9D64-A1B1-47F0-839A-67080518C6F0}"/>
              </a:ext>
            </a:extLst>
          </p:cNvPr>
          <p:cNvGraphicFramePr>
            <a:graphicFrameLocks noGrp="1"/>
          </p:cNvGraphicFramePr>
          <p:nvPr>
            <p:ph type="chart" sz="quarter" idx="13"/>
            <p:extLst>
              <p:ext uri="{D42A27DB-BD31-4B8C-83A1-F6EECF244321}">
                <p14:modId xmlns:p14="http://schemas.microsoft.com/office/powerpoint/2010/main" val="243275998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62823420"/>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20220527_172954</Template>
  <TotalTime>1</TotalTime>
  <Words>1053</Words>
  <Application>Microsoft Office PowerPoint</Application>
  <PresentationFormat>Widescreen</PresentationFormat>
  <Paragraphs>545</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Helvetica Neue</vt:lpstr>
      <vt:lpstr>Arial</vt:lpstr>
      <vt:lpstr>Calibri</vt:lpstr>
      <vt:lpstr>Calibri Light</vt:lpstr>
      <vt:lpstr>quintly_template</vt:lpstr>
      <vt:lpstr>Facebook - Allsup's Only</vt:lpstr>
      <vt:lpstr>Facebook Key Metrics Table | Allsup’s</vt:lpstr>
      <vt:lpstr>Facebook Own Posts Table | Allsup’s - 1 of 12</vt:lpstr>
      <vt:lpstr>Facebook Own Posts Table | Allsup’s - 2 of 12</vt:lpstr>
      <vt:lpstr>Facebook Own Posts Table | Allsup’s - 3 of 12</vt:lpstr>
      <vt:lpstr>Facebook Own Posts Table | Allsup’s - 4 of 12</vt:lpstr>
      <vt:lpstr>Facebook Own Posts Table | Allsup’s - 5 of 12</vt:lpstr>
      <vt:lpstr>Facebook Own Posts Table | Allsup’s - 6 of 12</vt:lpstr>
      <vt:lpstr>Facebook Own Posts Table | Allsup’s - 7 of 12</vt:lpstr>
      <vt:lpstr>Facebook Own Posts Table | Allsup’s - 8 of 12</vt:lpstr>
      <vt:lpstr>Facebook Own Posts Table | Allsup’s - 9 of 12</vt:lpstr>
      <vt:lpstr>Facebook Own Posts Table | Allsup’s - 10 of 12</vt:lpstr>
      <vt:lpstr>Facebook Own Posts Table | Allsup’s - 11 of 12</vt:lpstr>
      <vt:lpstr>Facebook Own Posts Table | Allsup’s - 12 of 12</vt:lpstr>
      <vt:lpstr>Facebook New Followers | Allsup’s</vt:lpstr>
      <vt:lpstr>Facebook Fans Change Per Weekday | Allsup’s</vt:lpstr>
      <vt:lpstr>Facebook Yesway Posts | Allsup’s</vt:lpstr>
      <vt:lpstr>Facebook Own Posts By Weekday | Allsup’s</vt:lpstr>
      <vt:lpstr>Facebook Average Interactions Per Post | Allsup’s</vt:lpstr>
      <vt:lpstr>Facebook Interaction Rate By Weekday | Allsup’s</vt:lpstr>
      <vt:lpstr>Facebook Post Type | Allsup’s</vt:lpstr>
      <vt:lpstr>Facebook Interaction Rate By Post Type | Allsup’s</vt:lpstr>
      <vt:lpstr>Facebook Reach by Post Type  | Allsup’s</vt:lpstr>
      <vt:lpstr>Facebook Reach Type Distribution  | Allsup’s</vt:lpstr>
      <vt:lpstr>Facebook Video Views | Allsup’s</vt:lpstr>
      <vt:lpstr>Facebook Page Content Virality | Allsup’s</vt:lpstr>
      <vt:lpstr>Facebook Page Views | Allsup’s</vt:lpstr>
      <vt:lpstr>Facebook User Posts | Allsup’s</vt:lpstr>
      <vt:lpstr>Facebook Fan Demographics | Allsup’s</vt:lpstr>
      <vt:lpstr>Facebook Interaction Rate By Hour | Allsup’s</vt:lpstr>
      <vt:lpstr>Facebook Average Shares Per Post | Allsup’s</vt:lpstr>
      <vt:lpstr>Facebook Reactions Distribution | Allsup’s</vt:lpstr>
      <vt:lpstr>Facebook Page Likes Change by Like/Unlike Source | Allsup’s</vt:lpstr>
      <vt:lpstr>Facebook Page Views By External Referral | Allsup’s</vt:lpstr>
      <vt:lpstr>Facebook Fans By City Table | Allsup’s</vt:lpstr>
      <vt:lpstr>Facebook Video Views Table | Allsup’s</vt:lpstr>
      <vt:lpstr>Facebook Fans or Followers Total | Allsup’s</vt:lpstr>
      <vt:lpstr>Facebook Impressions | Allsup’s</vt:lpstr>
      <vt:lpstr>Facebook Reach | Allsup’s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Allsup's Only</dc:title>
  <dc:creator>Administrator</dc:creator>
  <cp:lastModifiedBy>Administrator</cp:lastModifiedBy>
  <cp:revision>1</cp:revision>
  <dcterms:created xsi:type="dcterms:W3CDTF">2022-05-27T17:29:55Z</dcterms:created>
  <dcterms:modified xsi:type="dcterms:W3CDTF">2022-05-27T17:31:15Z</dcterms:modified>
</cp:coreProperties>
</file>