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12192000" cy="6858000"/>
  <p:notesSz cx="6881813" cy="92964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alibri Light" panose="020F0302020204030204" pitchFamily="34" charset="0"/>
      <p:regular r:id="rId35"/>
      <p:italic r:id="rId36"/>
    </p:embeddedFont>
  </p:embeddedFontLst>
  <p:defaultTextStyle>
    <a:lvl1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1pPr>
    <a:lvl2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2pPr>
    <a:lvl3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3pPr>
    <a:lvl4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4pPr>
    <a:lvl5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5pPr>
    <a:lvl6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6pPr>
    <a:lvl7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7pPr>
    <a:lvl8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8pPr>
    <a:lvl9pPr>
      <a:defRPr>
        <a:solidFill>
          <a:srgbClr val="595959"/>
        </a:solidFill>
        <a:latin typeface="+mn-lt"/>
        <a:ea typeface="+mn-ea"/>
        <a:cs typeface="+mn-cs"/>
        <a:sym typeface="Helvetica Neue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595959"/>
              </a:solidFill>
              <a:prstDash val="solid"/>
              <a:bevel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solidFill>
                <a:srgbClr val="595959"/>
              </a:solidFill>
              <a:prstDash val="solid"/>
              <a:bevel/>
            </a:ln>
          </a:insideH>
          <a:insideV>
            <a:ln w="12700" cap="flat">
              <a:solidFill>
                <a:srgbClr val="595959"/>
              </a:solidFill>
              <a:prstDash val="solid"/>
              <a:bevel/>
            </a:ln>
          </a:insideV>
        </a:tcBdr>
        <a:fill>
          <a:solidFill>
            <a:srgbClr val="E9E9E9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595959"/>
              </a:solidFill>
              <a:prstDash val="solid"/>
              <a:bevel/>
            </a:ln>
          </a:top>
          <a:bottom>
            <a:ln w="127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595959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9E1CB"/>
          </a:solidFill>
        </a:fill>
      </a:tcStyle>
    </a:wholeTbl>
    <a:band2H>
      <a:tcTxStyle/>
      <a:tcStyle>
        <a:tcBdr/>
        <a:fill>
          <a:solidFill>
            <a:srgbClr val="EDF1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87A91B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DD4F0"/>
          </a:solidFill>
        </a:fill>
      </a:tcStyle>
    </a:wholeTbl>
    <a:band2H>
      <a:tcTxStyle/>
      <a:tcStyle>
        <a:tcBdr/>
        <a:fill>
          <a:solidFill>
            <a:srgbClr val="E8EAF8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46ED8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3CFCB"/>
          </a:solidFill>
        </a:fill>
      </a:tcStyle>
    </a:wholeTbl>
    <a:band2H>
      <a:tcTxStyle/>
      <a:tcStyle>
        <a:tcBdr/>
        <a:fill>
          <a:solidFill>
            <a:srgbClr val="F9E9E7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F5327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Col>
    <a:lastRow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95959"/>
              </a:solidFill>
              <a:prstDash val="solid"/>
              <a:bevel/>
            </a:ln>
          </a:top>
          <a:bottom>
            <a:ln w="25400" cap="flat">
              <a:solidFill>
                <a:srgbClr val="595959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7A91B"/>
          </a:solidFill>
        </a:fill>
      </a:tcStyle>
    </a:firstRow>
  </a:tblStyle>
  <a:tblStyle styleId="{2708684C-4D16-4618-839F-0558EEFCDFE6}" styleName="">
    <a:tblBg/>
    <a:wholeTbl>
      <a:tcTxStyle b="on" i="on">
        <a:fontRef idx="minor">
          <a:srgbClr val="595959"/>
        </a:fontRef>
        <a:srgbClr val="595959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0D0D0"/>
          </a:solidFill>
        </a:fill>
      </a:tcStyle>
    </a:wholeTbl>
    <a:band2H>
      <a:tcTxStyle/>
      <a:tcStyle>
        <a:tcBdr/>
        <a:fill>
          <a:solidFill>
            <a:srgbClr val="E9E9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595959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315"/>
  </p:normalViewPr>
  <p:slideViewPr>
    <p:cSldViewPr>
      <p:cViewPr varScale="1">
        <p:scale>
          <a:sx n="61" d="100"/>
          <a:sy n="61" d="100"/>
        </p:scale>
        <p:origin x="96" y="462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5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Sheet1!$A$2:$A$1556</c:f>
              <c:numCache>
                <c:formatCode>m/d/yyyy</c:formatCode>
                <c:ptCount val="1555"/>
                <c:pt idx="0">
                  <c:v>43155</c:v>
                </c:pt>
                <c:pt idx="1">
                  <c:v>43156</c:v>
                </c:pt>
                <c:pt idx="2">
                  <c:v>43157</c:v>
                </c:pt>
                <c:pt idx="3">
                  <c:v>43158</c:v>
                </c:pt>
                <c:pt idx="4">
                  <c:v>43159</c:v>
                </c:pt>
                <c:pt idx="5">
                  <c:v>43160</c:v>
                </c:pt>
                <c:pt idx="6">
                  <c:v>43161</c:v>
                </c:pt>
                <c:pt idx="7">
                  <c:v>43162</c:v>
                </c:pt>
                <c:pt idx="8">
                  <c:v>43163</c:v>
                </c:pt>
                <c:pt idx="9">
                  <c:v>43164</c:v>
                </c:pt>
                <c:pt idx="10">
                  <c:v>43165</c:v>
                </c:pt>
                <c:pt idx="11">
                  <c:v>43166</c:v>
                </c:pt>
                <c:pt idx="12">
                  <c:v>43167</c:v>
                </c:pt>
                <c:pt idx="13">
                  <c:v>43168</c:v>
                </c:pt>
                <c:pt idx="14">
                  <c:v>43169</c:v>
                </c:pt>
                <c:pt idx="15">
                  <c:v>43170</c:v>
                </c:pt>
                <c:pt idx="16">
                  <c:v>43171</c:v>
                </c:pt>
                <c:pt idx="17">
                  <c:v>43172</c:v>
                </c:pt>
                <c:pt idx="18">
                  <c:v>43173</c:v>
                </c:pt>
                <c:pt idx="19">
                  <c:v>43174</c:v>
                </c:pt>
                <c:pt idx="20">
                  <c:v>43175</c:v>
                </c:pt>
                <c:pt idx="21">
                  <c:v>43176</c:v>
                </c:pt>
                <c:pt idx="22">
                  <c:v>43177</c:v>
                </c:pt>
                <c:pt idx="23">
                  <c:v>43178</c:v>
                </c:pt>
                <c:pt idx="24">
                  <c:v>43179</c:v>
                </c:pt>
                <c:pt idx="25">
                  <c:v>43180</c:v>
                </c:pt>
                <c:pt idx="26">
                  <c:v>43181</c:v>
                </c:pt>
                <c:pt idx="27">
                  <c:v>43182</c:v>
                </c:pt>
                <c:pt idx="28">
                  <c:v>43183</c:v>
                </c:pt>
                <c:pt idx="29">
                  <c:v>43184</c:v>
                </c:pt>
                <c:pt idx="30">
                  <c:v>43185</c:v>
                </c:pt>
                <c:pt idx="31">
                  <c:v>43186</c:v>
                </c:pt>
                <c:pt idx="32">
                  <c:v>43187</c:v>
                </c:pt>
                <c:pt idx="33">
                  <c:v>43188</c:v>
                </c:pt>
                <c:pt idx="34">
                  <c:v>43189</c:v>
                </c:pt>
                <c:pt idx="35">
                  <c:v>43190</c:v>
                </c:pt>
                <c:pt idx="36">
                  <c:v>43191</c:v>
                </c:pt>
                <c:pt idx="37">
                  <c:v>43192</c:v>
                </c:pt>
                <c:pt idx="38">
                  <c:v>43193</c:v>
                </c:pt>
                <c:pt idx="39">
                  <c:v>43194</c:v>
                </c:pt>
                <c:pt idx="40">
                  <c:v>43195</c:v>
                </c:pt>
                <c:pt idx="41">
                  <c:v>43196</c:v>
                </c:pt>
                <c:pt idx="42">
                  <c:v>43197</c:v>
                </c:pt>
                <c:pt idx="43">
                  <c:v>43198</c:v>
                </c:pt>
                <c:pt idx="44">
                  <c:v>43199</c:v>
                </c:pt>
                <c:pt idx="45">
                  <c:v>43200</c:v>
                </c:pt>
                <c:pt idx="46">
                  <c:v>43201</c:v>
                </c:pt>
                <c:pt idx="47">
                  <c:v>43202</c:v>
                </c:pt>
                <c:pt idx="48">
                  <c:v>43203</c:v>
                </c:pt>
                <c:pt idx="49">
                  <c:v>43204</c:v>
                </c:pt>
                <c:pt idx="50">
                  <c:v>43205</c:v>
                </c:pt>
                <c:pt idx="51">
                  <c:v>43206</c:v>
                </c:pt>
                <c:pt idx="52">
                  <c:v>43207</c:v>
                </c:pt>
                <c:pt idx="53">
                  <c:v>43208</c:v>
                </c:pt>
                <c:pt idx="54">
                  <c:v>43209</c:v>
                </c:pt>
                <c:pt idx="55">
                  <c:v>43210</c:v>
                </c:pt>
                <c:pt idx="56">
                  <c:v>43211</c:v>
                </c:pt>
                <c:pt idx="57">
                  <c:v>43212</c:v>
                </c:pt>
                <c:pt idx="58">
                  <c:v>43213</c:v>
                </c:pt>
                <c:pt idx="59">
                  <c:v>43214</c:v>
                </c:pt>
                <c:pt idx="60">
                  <c:v>43215</c:v>
                </c:pt>
                <c:pt idx="61">
                  <c:v>43216</c:v>
                </c:pt>
                <c:pt idx="62">
                  <c:v>43217</c:v>
                </c:pt>
                <c:pt idx="63">
                  <c:v>43218</c:v>
                </c:pt>
                <c:pt idx="64">
                  <c:v>43219</c:v>
                </c:pt>
                <c:pt idx="65">
                  <c:v>43220</c:v>
                </c:pt>
                <c:pt idx="66">
                  <c:v>43221</c:v>
                </c:pt>
                <c:pt idx="67">
                  <c:v>43222</c:v>
                </c:pt>
                <c:pt idx="68">
                  <c:v>43223</c:v>
                </c:pt>
                <c:pt idx="69">
                  <c:v>43224</c:v>
                </c:pt>
                <c:pt idx="70">
                  <c:v>43225</c:v>
                </c:pt>
                <c:pt idx="71">
                  <c:v>43226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43232</c:v>
                </c:pt>
                <c:pt idx="78">
                  <c:v>43233</c:v>
                </c:pt>
                <c:pt idx="79">
                  <c:v>43234</c:v>
                </c:pt>
                <c:pt idx="80">
                  <c:v>43235</c:v>
                </c:pt>
                <c:pt idx="81">
                  <c:v>43236</c:v>
                </c:pt>
                <c:pt idx="82">
                  <c:v>43237</c:v>
                </c:pt>
                <c:pt idx="83">
                  <c:v>43238</c:v>
                </c:pt>
                <c:pt idx="84">
                  <c:v>43239</c:v>
                </c:pt>
                <c:pt idx="85">
                  <c:v>43240</c:v>
                </c:pt>
                <c:pt idx="86">
                  <c:v>43241</c:v>
                </c:pt>
                <c:pt idx="87">
                  <c:v>43242</c:v>
                </c:pt>
                <c:pt idx="88">
                  <c:v>43243</c:v>
                </c:pt>
                <c:pt idx="89">
                  <c:v>43244</c:v>
                </c:pt>
                <c:pt idx="90">
                  <c:v>43245</c:v>
                </c:pt>
                <c:pt idx="91">
                  <c:v>43246</c:v>
                </c:pt>
                <c:pt idx="92">
                  <c:v>43247</c:v>
                </c:pt>
                <c:pt idx="93">
                  <c:v>43248</c:v>
                </c:pt>
                <c:pt idx="94">
                  <c:v>43249</c:v>
                </c:pt>
                <c:pt idx="95">
                  <c:v>43250</c:v>
                </c:pt>
                <c:pt idx="96">
                  <c:v>43251</c:v>
                </c:pt>
                <c:pt idx="97">
                  <c:v>43252</c:v>
                </c:pt>
                <c:pt idx="98">
                  <c:v>43253</c:v>
                </c:pt>
                <c:pt idx="99">
                  <c:v>43254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43260</c:v>
                </c:pt>
                <c:pt idx="106">
                  <c:v>43261</c:v>
                </c:pt>
                <c:pt idx="107">
                  <c:v>43262</c:v>
                </c:pt>
                <c:pt idx="108">
                  <c:v>43263</c:v>
                </c:pt>
                <c:pt idx="109">
                  <c:v>43264</c:v>
                </c:pt>
                <c:pt idx="110">
                  <c:v>43265</c:v>
                </c:pt>
                <c:pt idx="111">
                  <c:v>43266</c:v>
                </c:pt>
                <c:pt idx="112">
                  <c:v>43267</c:v>
                </c:pt>
                <c:pt idx="113">
                  <c:v>43268</c:v>
                </c:pt>
                <c:pt idx="114">
                  <c:v>43269</c:v>
                </c:pt>
                <c:pt idx="115">
                  <c:v>43270</c:v>
                </c:pt>
                <c:pt idx="116">
                  <c:v>43271</c:v>
                </c:pt>
                <c:pt idx="117">
                  <c:v>43272</c:v>
                </c:pt>
                <c:pt idx="118">
                  <c:v>43273</c:v>
                </c:pt>
                <c:pt idx="119">
                  <c:v>43274</c:v>
                </c:pt>
                <c:pt idx="120">
                  <c:v>43275</c:v>
                </c:pt>
                <c:pt idx="121">
                  <c:v>43276</c:v>
                </c:pt>
                <c:pt idx="122">
                  <c:v>43277</c:v>
                </c:pt>
                <c:pt idx="123">
                  <c:v>43278</c:v>
                </c:pt>
                <c:pt idx="124">
                  <c:v>43279</c:v>
                </c:pt>
                <c:pt idx="125">
                  <c:v>43280</c:v>
                </c:pt>
                <c:pt idx="126">
                  <c:v>43281</c:v>
                </c:pt>
                <c:pt idx="127">
                  <c:v>43282</c:v>
                </c:pt>
                <c:pt idx="128">
                  <c:v>43283</c:v>
                </c:pt>
                <c:pt idx="129">
                  <c:v>43284</c:v>
                </c:pt>
                <c:pt idx="130">
                  <c:v>43285</c:v>
                </c:pt>
                <c:pt idx="131">
                  <c:v>43286</c:v>
                </c:pt>
                <c:pt idx="132">
                  <c:v>43287</c:v>
                </c:pt>
                <c:pt idx="133">
                  <c:v>43288</c:v>
                </c:pt>
                <c:pt idx="134">
                  <c:v>43289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43295</c:v>
                </c:pt>
                <c:pt idx="141">
                  <c:v>43296</c:v>
                </c:pt>
                <c:pt idx="142">
                  <c:v>43297</c:v>
                </c:pt>
                <c:pt idx="143">
                  <c:v>43298</c:v>
                </c:pt>
                <c:pt idx="144">
                  <c:v>43299</c:v>
                </c:pt>
                <c:pt idx="145">
                  <c:v>43300</c:v>
                </c:pt>
                <c:pt idx="146">
                  <c:v>43301</c:v>
                </c:pt>
                <c:pt idx="147">
                  <c:v>43302</c:v>
                </c:pt>
                <c:pt idx="148">
                  <c:v>43303</c:v>
                </c:pt>
                <c:pt idx="149">
                  <c:v>43304</c:v>
                </c:pt>
                <c:pt idx="150">
                  <c:v>43305</c:v>
                </c:pt>
                <c:pt idx="151">
                  <c:v>43306</c:v>
                </c:pt>
                <c:pt idx="152">
                  <c:v>43307</c:v>
                </c:pt>
                <c:pt idx="153">
                  <c:v>43308</c:v>
                </c:pt>
                <c:pt idx="154">
                  <c:v>43309</c:v>
                </c:pt>
                <c:pt idx="155">
                  <c:v>43310</c:v>
                </c:pt>
                <c:pt idx="156">
                  <c:v>43311</c:v>
                </c:pt>
                <c:pt idx="157">
                  <c:v>43312</c:v>
                </c:pt>
                <c:pt idx="158">
                  <c:v>43313</c:v>
                </c:pt>
                <c:pt idx="159">
                  <c:v>43314</c:v>
                </c:pt>
                <c:pt idx="160">
                  <c:v>43315</c:v>
                </c:pt>
                <c:pt idx="161">
                  <c:v>43316</c:v>
                </c:pt>
                <c:pt idx="162">
                  <c:v>43317</c:v>
                </c:pt>
                <c:pt idx="163">
                  <c:v>43318</c:v>
                </c:pt>
                <c:pt idx="164">
                  <c:v>43319</c:v>
                </c:pt>
                <c:pt idx="165">
                  <c:v>43320</c:v>
                </c:pt>
                <c:pt idx="166">
                  <c:v>43321</c:v>
                </c:pt>
                <c:pt idx="167">
                  <c:v>43322</c:v>
                </c:pt>
                <c:pt idx="168">
                  <c:v>43323</c:v>
                </c:pt>
                <c:pt idx="169">
                  <c:v>43324</c:v>
                </c:pt>
                <c:pt idx="170">
                  <c:v>43325</c:v>
                </c:pt>
                <c:pt idx="171">
                  <c:v>43326</c:v>
                </c:pt>
                <c:pt idx="172">
                  <c:v>43327</c:v>
                </c:pt>
                <c:pt idx="173">
                  <c:v>43328</c:v>
                </c:pt>
                <c:pt idx="174">
                  <c:v>43329</c:v>
                </c:pt>
                <c:pt idx="175">
                  <c:v>43330</c:v>
                </c:pt>
                <c:pt idx="176">
                  <c:v>43331</c:v>
                </c:pt>
                <c:pt idx="177">
                  <c:v>43332</c:v>
                </c:pt>
                <c:pt idx="178">
                  <c:v>43333</c:v>
                </c:pt>
                <c:pt idx="179">
                  <c:v>43334</c:v>
                </c:pt>
                <c:pt idx="180">
                  <c:v>43335</c:v>
                </c:pt>
                <c:pt idx="181">
                  <c:v>43336</c:v>
                </c:pt>
                <c:pt idx="182">
                  <c:v>43337</c:v>
                </c:pt>
                <c:pt idx="183">
                  <c:v>43338</c:v>
                </c:pt>
                <c:pt idx="184">
                  <c:v>43339</c:v>
                </c:pt>
                <c:pt idx="185">
                  <c:v>43340</c:v>
                </c:pt>
                <c:pt idx="186">
                  <c:v>43341</c:v>
                </c:pt>
                <c:pt idx="187">
                  <c:v>43342</c:v>
                </c:pt>
                <c:pt idx="188">
                  <c:v>43343</c:v>
                </c:pt>
                <c:pt idx="189">
                  <c:v>43344</c:v>
                </c:pt>
                <c:pt idx="190">
                  <c:v>43345</c:v>
                </c:pt>
                <c:pt idx="191">
                  <c:v>43346</c:v>
                </c:pt>
                <c:pt idx="192">
                  <c:v>43347</c:v>
                </c:pt>
                <c:pt idx="193">
                  <c:v>43348</c:v>
                </c:pt>
                <c:pt idx="194">
                  <c:v>43349</c:v>
                </c:pt>
                <c:pt idx="195">
                  <c:v>43350</c:v>
                </c:pt>
                <c:pt idx="196">
                  <c:v>43351</c:v>
                </c:pt>
                <c:pt idx="197">
                  <c:v>43352</c:v>
                </c:pt>
                <c:pt idx="198">
                  <c:v>43353</c:v>
                </c:pt>
                <c:pt idx="199">
                  <c:v>43354</c:v>
                </c:pt>
                <c:pt idx="200">
                  <c:v>43355</c:v>
                </c:pt>
                <c:pt idx="201">
                  <c:v>43356</c:v>
                </c:pt>
                <c:pt idx="202">
                  <c:v>43357</c:v>
                </c:pt>
                <c:pt idx="203">
                  <c:v>43358</c:v>
                </c:pt>
                <c:pt idx="204">
                  <c:v>43359</c:v>
                </c:pt>
                <c:pt idx="205">
                  <c:v>43360</c:v>
                </c:pt>
                <c:pt idx="206">
                  <c:v>43361</c:v>
                </c:pt>
                <c:pt idx="207">
                  <c:v>43362</c:v>
                </c:pt>
                <c:pt idx="208">
                  <c:v>43363</c:v>
                </c:pt>
                <c:pt idx="209">
                  <c:v>43364</c:v>
                </c:pt>
                <c:pt idx="210">
                  <c:v>43365</c:v>
                </c:pt>
                <c:pt idx="211">
                  <c:v>43366</c:v>
                </c:pt>
                <c:pt idx="212">
                  <c:v>43367</c:v>
                </c:pt>
                <c:pt idx="213">
                  <c:v>43368</c:v>
                </c:pt>
                <c:pt idx="214">
                  <c:v>43369</c:v>
                </c:pt>
                <c:pt idx="215">
                  <c:v>43370</c:v>
                </c:pt>
                <c:pt idx="216">
                  <c:v>43371</c:v>
                </c:pt>
                <c:pt idx="217">
                  <c:v>43372</c:v>
                </c:pt>
                <c:pt idx="218">
                  <c:v>43373</c:v>
                </c:pt>
                <c:pt idx="219">
                  <c:v>43374</c:v>
                </c:pt>
                <c:pt idx="220">
                  <c:v>43375</c:v>
                </c:pt>
                <c:pt idx="221">
                  <c:v>43376</c:v>
                </c:pt>
                <c:pt idx="222">
                  <c:v>43377</c:v>
                </c:pt>
                <c:pt idx="223">
                  <c:v>43378</c:v>
                </c:pt>
                <c:pt idx="224">
                  <c:v>43379</c:v>
                </c:pt>
                <c:pt idx="225">
                  <c:v>43380</c:v>
                </c:pt>
                <c:pt idx="226">
                  <c:v>43381</c:v>
                </c:pt>
                <c:pt idx="227">
                  <c:v>43382</c:v>
                </c:pt>
                <c:pt idx="228">
                  <c:v>43383</c:v>
                </c:pt>
                <c:pt idx="229">
                  <c:v>43384</c:v>
                </c:pt>
                <c:pt idx="230">
                  <c:v>43385</c:v>
                </c:pt>
                <c:pt idx="231">
                  <c:v>43386</c:v>
                </c:pt>
                <c:pt idx="232">
                  <c:v>43387</c:v>
                </c:pt>
                <c:pt idx="233">
                  <c:v>43388</c:v>
                </c:pt>
                <c:pt idx="234">
                  <c:v>43389</c:v>
                </c:pt>
                <c:pt idx="235">
                  <c:v>43390</c:v>
                </c:pt>
                <c:pt idx="236">
                  <c:v>43391</c:v>
                </c:pt>
                <c:pt idx="237">
                  <c:v>43392</c:v>
                </c:pt>
                <c:pt idx="238">
                  <c:v>43393</c:v>
                </c:pt>
                <c:pt idx="239">
                  <c:v>43394</c:v>
                </c:pt>
                <c:pt idx="240">
                  <c:v>43395</c:v>
                </c:pt>
                <c:pt idx="241">
                  <c:v>43396</c:v>
                </c:pt>
                <c:pt idx="242">
                  <c:v>43397</c:v>
                </c:pt>
                <c:pt idx="243">
                  <c:v>43398</c:v>
                </c:pt>
                <c:pt idx="244">
                  <c:v>43399</c:v>
                </c:pt>
                <c:pt idx="245">
                  <c:v>43400</c:v>
                </c:pt>
                <c:pt idx="246">
                  <c:v>43401</c:v>
                </c:pt>
                <c:pt idx="247">
                  <c:v>43402</c:v>
                </c:pt>
                <c:pt idx="248">
                  <c:v>43403</c:v>
                </c:pt>
                <c:pt idx="249">
                  <c:v>43404</c:v>
                </c:pt>
                <c:pt idx="250">
                  <c:v>43405</c:v>
                </c:pt>
                <c:pt idx="251">
                  <c:v>43406</c:v>
                </c:pt>
                <c:pt idx="252">
                  <c:v>43407</c:v>
                </c:pt>
                <c:pt idx="253">
                  <c:v>43408</c:v>
                </c:pt>
                <c:pt idx="254">
                  <c:v>43409</c:v>
                </c:pt>
                <c:pt idx="255">
                  <c:v>43410</c:v>
                </c:pt>
                <c:pt idx="256">
                  <c:v>43411</c:v>
                </c:pt>
                <c:pt idx="257">
                  <c:v>43412</c:v>
                </c:pt>
                <c:pt idx="258">
                  <c:v>43413</c:v>
                </c:pt>
                <c:pt idx="259">
                  <c:v>43414</c:v>
                </c:pt>
                <c:pt idx="260">
                  <c:v>43415</c:v>
                </c:pt>
                <c:pt idx="261">
                  <c:v>43416</c:v>
                </c:pt>
                <c:pt idx="262">
                  <c:v>43417</c:v>
                </c:pt>
                <c:pt idx="263">
                  <c:v>43418</c:v>
                </c:pt>
                <c:pt idx="264">
                  <c:v>43419</c:v>
                </c:pt>
                <c:pt idx="265">
                  <c:v>43420</c:v>
                </c:pt>
                <c:pt idx="266">
                  <c:v>43421</c:v>
                </c:pt>
                <c:pt idx="267">
                  <c:v>43422</c:v>
                </c:pt>
                <c:pt idx="268">
                  <c:v>43423</c:v>
                </c:pt>
                <c:pt idx="269">
                  <c:v>43424</c:v>
                </c:pt>
                <c:pt idx="270">
                  <c:v>43425</c:v>
                </c:pt>
                <c:pt idx="271">
                  <c:v>43426</c:v>
                </c:pt>
                <c:pt idx="272">
                  <c:v>43427</c:v>
                </c:pt>
                <c:pt idx="273">
                  <c:v>43428</c:v>
                </c:pt>
                <c:pt idx="274">
                  <c:v>43429</c:v>
                </c:pt>
                <c:pt idx="275">
                  <c:v>43430</c:v>
                </c:pt>
                <c:pt idx="276">
                  <c:v>43431</c:v>
                </c:pt>
                <c:pt idx="277">
                  <c:v>43432</c:v>
                </c:pt>
                <c:pt idx="278">
                  <c:v>43433</c:v>
                </c:pt>
                <c:pt idx="279">
                  <c:v>43434</c:v>
                </c:pt>
                <c:pt idx="280">
                  <c:v>43435</c:v>
                </c:pt>
                <c:pt idx="281">
                  <c:v>43436</c:v>
                </c:pt>
                <c:pt idx="282">
                  <c:v>43437</c:v>
                </c:pt>
                <c:pt idx="283">
                  <c:v>43438</c:v>
                </c:pt>
                <c:pt idx="284">
                  <c:v>43439</c:v>
                </c:pt>
                <c:pt idx="285">
                  <c:v>43440</c:v>
                </c:pt>
                <c:pt idx="286">
                  <c:v>43441</c:v>
                </c:pt>
                <c:pt idx="287">
                  <c:v>43442</c:v>
                </c:pt>
                <c:pt idx="288">
                  <c:v>43443</c:v>
                </c:pt>
                <c:pt idx="289">
                  <c:v>43444</c:v>
                </c:pt>
                <c:pt idx="290">
                  <c:v>43445</c:v>
                </c:pt>
                <c:pt idx="291">
                  <c:v>43446</c:v>
                </c:pt>
                <c:pt idx="292">
                  <c:v>43447</c:v>
                </c:pt>
                <c:pt idx="293">
                  <c:v>43448</c:v>
                </c:pt>
                <c:pt idx="294">
                  <c:v>43449</c:v>
                </c:pt>
                <c:pt idx="295">
                  <c:v>43450</c:v>
                </c:pt>
                <c:pt idx="296">
                  <c:v>43451</c:v>
                </c:pt>
                <c:pt idx="297">
                  <c:v>43452</c:v>
                </c:pt>
                <c:pt idx="298">
                  <c:v>43453</c:v>
                </c:pt>
                <c:pt idx="299">
                  <c:v>43454</c:v>
                </c:pt>
                <c:pt idx="300">
                  <c:v>43455</c:v>
                </c:pt>
                <c:pt idx="301">
                  <c:v>43456</c:v>
                </c:pt>
                <c:pt idx="302">
                  <c:v>43457</c:v>
                </c:pt>
                <c:pt idx="303">
                  <c:v>43458</c:v>
                </c:pt>
                <c:pt idx="304">
                  <c:v>43459</c:v>
                </c:pt>
                <c:pt idx="305">
                  <c:v>43460</c:v>
                </c:pt>
                <c:pt idx="306">
                  <c:v>43461</c:v>
                </c:pt>
                <c:pt idx="307">
                  <c:v>43462</c:v>
                </c:pt>
                <c:pt idx="308">
                  <c:v>43463</c:v>
                </c:pt>
                <c:pt idx="309">
                  <c:v>43464</c:v>
                </c:pt>
                <c:pt idx="310">
                  <c:v>43465</c:v>
                </c:pt>
                <c:pt idx="311">
                  <c:v>43466</c:v>
                </c:pt>
                <c:pt idx="312">
                  <c:v>43467</c:v>
                </c:pt>
                <c:pt idx="313">
                  <c:v>43468</c:v>
                </c:pt>
                <c:pt idx="314">
                  <c:v>43469</c:v>
                </c:pt>
                <c:pt idx="315">
                  <c:v>43470</c:v>
                </c:pt>
                <c:pt idx="316">
                  <c:v>43471</c:v>
                </c:pt>
                <c:pt idx="317">
                  <c:v>43472</c:v>
                </c:pt>
                <c:pt idx="318">
                  <c:v>43473</c:v>
                </c:pt>
                <c:pt idx="319">
                  <c:v>43474</c:v>
                </c:pt>
                <c:pt idx="320">
                  <c:v>43475</c:v>
                </c:pt>
                <c:pt idx="321">
                  <c:v>43476</c:v>
                </c:pt>
                <c:pt idx="322">
                  <c:v>43477</c:v>
                </c:pt>
                <c:pt idx="323">
                  <c:v>43478</c:v>
                </c:pt>
                <c:pt idx="324">
                  <c:v>43479</c:v>
                </c:pt>
                <c:pt idx="325">
                  <c:v>43480</c:v>
                </c:pt>
                <c:pt idx="326">
                  <c:v>43481</c:v>
                </c:pt>
                <c:pt idx="327">
                  <c:v>43482</c:v>
                </c:pt>
                <c:pt idx="328">
                  <c:v>43483</c:v>
                </c:pt>
                <c:pt idx="329">
                  <c:v>43484</c:v>
                </c:pt>
                <c:pt idx="330">
                  <c:v>43485</c:v>
                </c:pt>
                <c:pt idx="331">
                  <c:v>43486</c:v>
                </c:pt>
                <c:pt idx="332">
                  <c:v>43487</c:v>
                </c:pt>
                <c:pt idx="333">
                  <c:v>43488</c:v>
                </c:pt>
                <c:pt idx="334">
                  <c:v>43489</c:v>
                </c:pt>
                <c:pt idx="335">
                  <c:v>43490</c:v>
                </c:pt>
                <c:pt idx="336">
                  <c:v>43491</c:v>
                </c:pt>
                <c:pt idx="337">
                  <c:v>43492</c:v>
                </c:pt>
                <c:pt idx="338">
                  <c:v>43493</c:v>
                </c:pt>
                <c:pt idx="339">
                  <c:v>43494</c:v>
                </c:pt>
                <c:pt idx="340">
                  <c:v>43495</c:v>
                </c:pt>
                <c:pt idx="341">
                  <c:v>43496</c:v>
                </c:pt>
                <c:pt idx="342">
                  <c:v>43497</c:v>
                </c:pt>
                <c:pt idx="343">
                  <c:v>43498</c:v>
                </c:pt>
                <c:pt idx="344">
                  <c:v>43499</c:v>
                </c:pt>
                <c:pt idx="345">
                  <c:v>43500</c:v>
                </c:pt>
                <c:pt idx="346">
                  <c:v>43501</c:v>
                </c:pt>
                <c:pt idx="347">
                  <c:v>43502</c:v>
                </c:pt>
                <c:pt idx="348">
                  <c:v>43503</c:v>
                </c:pt>
                <c:pt idx="349">
                  <c:v>43504</c:v>
                </c:pt>
                <c:pt idx="350">
                  <c:v>43505</c:v>
                </c:pt>
                <c:pt idx="351">
                  <c:v>43506</c:v>
                </c:pt>
                <c:pt idx="352">
                  <c:v>43507</c:v>
                </c:pt>
                <c:pt idx="353">
                  <c:v>43508</c:v>
                </c:pt>
                <c:pt idx="354">
                  <c:v>43509</c:v>
                </c:pt>
                <c:pt idx="355">
                  <c:v>43510</c:v>
                </c:pt>
                <c:pt idx="356">
                  <c:v>43511</c:v>
                </c:pt>
                <c:pt idx="357">
                  <c:v>43512</c:v>
                </c:pt>
                <c:pt idx="358">
                  <c:v>43513</c:v>
                </c:pt>
                <c:pt idx="359">
                  <c:v>43514</c:v>
                </c:pt>
                <c:pt idx="360">
                  <c:v>43515</c:v>
                </c:pt>
                <c:pt idx="361">
                  <c:v>43516</c:v>
                </c:pt>
                <c:pt idx="362">
                  <c:v>43517</c:v>
                </c:pt>
                <c:pt idx="363">
                  <c:v>43518</c:v>
                </c:pt>
                <c:pt idx="364">
                  <c:v>43519</c:v>
                </c:pt>
                <c:pt idx="365">
                  <c:v>43520</c:v>
                </c:pt>
                <c:pt idx="366">
                  <c:v>43521</c:v>
                </c:pt>
                <c:pt idx="367">
                  <c:v>43522</c:v>
                </c:pt>
                <c:pt idx="368">
                  <c:v>43523</c:v>
                </c:pt>
                <c:pt idx="369">
                  <c:v>43524</c:v>
                </c:pt>
                <c:pt idx="370">
                  <c:v>43525</c:v>
                </c:pt>
                <c:pt idx="371">
                  <c:v>43526</c:v>
                </c:pt>
                <c:pt idx="372">
                  <c:v>43527</c:v>
                </c:pt>
                <c:pt idx="373">
                  <c:v>43528</c:v>
                </c:pt>
                <c:pt idx="374">
                  <c:v>43529</c:v>
                </c:pt>
                <c:pt idx="375">
                  <c:v>43530</c:v>
                </c:pt>
                <c:pt idx="376">
                  <c:v>43531</c:v>
                </c:pt>
                <c:pt idx="377">
                  <c:v>43532</c:v>
                </c:pt>
                <c:pt idx="378">
                  <c:v>43533</c:v>
                </c:pt>
                <c:pt idx="379">
                  <c:v>43534</c:v>
                </c:pt>
                <c:pt idx="380">
                  <c:v>43535</c:v>
                </c:pt>
                <c:pt idx="381">
                  <c:v>43536</c:v>
                </c:pt>
                <c:pt idx="382">
                  <c:v>43537</c:v>
                </c:pt>
                <c:pt idx="383">
                  <c:v>43538</c:v>
                </c:pt>
                <c:pt idx="384">
                  <c:v>43539</c:v>
                </c:pt>
                <c:pt idx="385">
                  <c:v>43540</c:v>
                </c:pt>
                <c:pt idx="386">
                  <c:v>43541</c:v>
                </c:pt>
                <c:pt idx="387">
                  <c:v>43542</c:v>
                </c:pt>
                <c:pt idx="388">
                  <c:v>43543</c:v>
                </c:pt>
                <c:pt idx="389">
                  <c:v>43544</c:v>
                </c:pt>
                <c:pt idx="390">
                  <c:v>43545</c:v>
                </c:pt>
                <c:pt idx="391">
                  <c:v>43546</c:v>
                </c:pt>
                <c:pt idx="392">
                  <c:v>43547</c:v>
                </c:pt>
                <c:pt idx="393">
                  <c:v>43548</c:v>
                </c:pt>
                <c:pt idx="394">
                  <c:v>43549</c:v>
                </c:pt>
                <c:pt idx="395">
                  <c:v>43550</c:v>
                </c:pt>
                <c:pt idx="396">
                  <c:v>43551</c:v>
                </c:pt>
                <c:pt idx="397">
                  <c:v>43552</c:v>
                </c:pt>
                <c:pt idx="398">
                  <c:v>43553</c:v>
                </c:pt>
                <c:pt idx="399">
                  <c:v>43554</c:v>
                </c:pt>
                <c:pt idx="400">
                  <c:v>43555</c:v>
                </c:pt>
                <c:pt idx="401">
                  <c:v>43556</c:v>
                </c:pt>
                <c:pt idx="402">
                  <c:v>43557</c:v>
                </c:pt>
                <c:pt idx="403">
                  <c:v>43558</c:v>
                </c:pt>
                <c:pt idx="404">
                  <c:v>43559</c:v>
                </c:pt>
                <c:pt idx="405">
                  <c:v>43560</c:v>
                </c:pt>
                <c:pt idx="406">
                  <c:v>43561</c:v>
                </c:pt>
                <c:pt idx="407">
                  <c:v>43562</c:v>
                </c:pt>
                <c:pt idx="408">
                  <c:v>43563</c:v>
                </c:pt>
                <c:pt idx="409">
                  <c:v>43564</c:v>
                </c:pt>
                <c:pt idx="410">
                  <c:v>43565</c:v>
                </c:pt>
                <c:pt idx="411">
                  <c:v>43566</c:v>
                </c:pt>
                <c:pt idx="412">
                  <c:v>43567</c:v>
                </c:pt>
                <c:pt idx="413">
                  <c:v>43568</c:v>
                </c:pt>
                <c:pt idx="414">
                  <c:v>43569</c:v>
                </c:pt>
                <c:pt idx="415">
                  <c:v>43570</c:v>
                </c:pt>
                <c:pt idx="416">
                  <c:v>43571</c:v>
                </c:pt>
                <c:pt idx="417">
                  <c:v>43572</c:v>
                </c:pt>
                <c:pt idx="418">
                  <c:v>43573</c:v>
                </c:pt>
                <c:pt idx="419">
                  <c:v>43574</c:v>
                </c:pt>
                <c:pt idx="420">
                  <c:v>43575</c:v>
                </c:pt>
                <c:pt idx="421">
                  <c:v>43576</c:v>
                </c:pt>
                <c:pt idx="422">
                  <c:v>43577</c:v>
                </c:pt>
                <c:pt idx="423">
                  <c:v>43578</c:v>
                </c:pt>
                <c:pt idx="424">
                  <c:v>43579</c:v>
                </c:pt>
                <c:pt idx="425">
                  <c:v>43580</c:v>
                </c:pt>
                <c:pt idx="426">
                  <c:v>43581</c:v>
                </c:pt>
                <c:pt idx="427">
                  <c:v>43582</c:v>
                </c:pt>
                <c:pt idx="428">
                  <c:v>43583</c:v>
                </c:pt>
                <c:pt idx="429">
                  <c:v>43584</c:v>
                </c:pt>
                <c:pt idx="430">
                  <c:v>43585</c:v>
                </c:pt>
                <c:pt idx="431">
                  <c:v>43586</c:v>
                </c:pt>
                <c:pt idx="432">
                  <c:v>43587</c:v>
                </c:pt>
                <c:pt idx="433">
                  <c:v>43588</c:v>
                </c:pt>
                <c:pt idx="434">
                  <c:v>43589</c:v>
                </c:pt>
                <c:pt idx="435">
                  <c:v>43590</c:v>
                </c:pt>
                <c:pt idx="436">
                  <c:v>43591</c:v>
                </c:pt>
                <c:pt idx="437">
                  <c:v>43592</c:v>
                </c:pt>
                <c:pt idx="438">
                  <c:v>43593</c:v>
                </c:pt>
                <c:pt idx="439">
                  <c:v>43594</c:v>
                </c:pt>
                <c:pt idx="440">
                  <c:v>43595</c:v>
                </c:pt>
                <c:pt idx="441">
                  <c:v>43596</c:v>
                </c:pt>
                <c:pt idx="442">
                  <c:v>43597</c:v>
                </c:pt>
                <c:pt idx="443">
                  <c:v>43598</c:v>
                </c:pt>
                <c:pt idx="444">
                  <c:v>43599</c:v>
                </c:pt>
                <c:pt idx="445">
                  <c:v>43600</c:v>
                </c:pt>
                <c:pt idx="446">
                  <c:v>43601</c:v>
                </c:pt>
                <c:pt idx="447">
                  <c:v>43602</c:v>
                </c:pt>
                <c:pt idx="448">
                  <c:v>43603</c:v>
                </c:pt>
                <c:pt idx="449">
                  <c:v>43604</c:v>
                </c:pt>
                <c:pt idx="450">
                  <c:v>43605</c:v>
                </c:pt>
                <c:pt idx="451">
                  <c:v>43606</c:v>
                </c:pt>
                <c:pt idx="452">
                  <c:v>43607</c:v>
                </c:pt>
                <c:pt idx="453">
                  <c:v>43608</c:v>
                </c:pt>
                <c:pt idx="454">
                  <c:v>43609</c:v>
                </c:pt>
                <c:pt idx="455">
                  <c:v>43610</c:v>
                </c:pt>
                <c:pt idx="456">
                  <c:v>43611</c:v>
                </c:pt>
                <c:pt idx="457">
                  <c:v>43612</c:v>
                </c:pt>
                <c:pt idx="458">
                  <c:v>43613</c:v>
                </c:pt>
                <c:pt idx="459">
                  <c:v>43614</c:v>
                </c:pt>
                <c:pt idx="460">
                  <c:v>43615</c:v>
                </c:pt>
                <c:pt idx="461">
                  <c:v>43616</c:v>
                </c:pt>
                <c:pt idx="462">
                  <c:v>43617</c:v>
                </c:pt>
                <c:pt idx="463">
                  <c:v>43618</c:v>
                </c:pt>
                <c:pt idx="464">
                  <c:v>43619</c:v>
                </c:pt>
                <c:pt idx="465">
                  <c:v>43620</c:v>
                </c:pt>
                <c:pt idx="466">
                  <c:v>43621</c:v>
                </c:pt>
                <c:pt idx="467">
                  <c:v>43622</c:v>
                </c:pt>
                <c:pt idx="468">
                  <c:v>43623</c:v>
                </c:pt>
                <c:pt idx="469">
                  <c:v>43624</c:v>
                </c:pt>
                <c:pt idx="470">
                  <c:v>43625</c:v>
                </c:pt>
                <c:pt idx="471">
                  <c:v>43626</c:v>
                </c:pt>
                <c:pt idx="472">
                  <c:v>43627</c:v>
                </c:pt>
                <c:pt idx="473">
                  <c:v>43628</c:v>
                </c:pt>
                <c:pt idx="474">
                  <c:v>43629</c:v>
                </c:pt>
                <c:pt idx="475">
                  <c:v>43630</c:v>
                </c:pt>
                <c:pt idx="476">
                  <c:v>43631</c:v>
                </c:pt>
                <c:pt idx="477">
                  <c:v>43632</c:v>
                </c:pt>
                <c:pt idx="478">
                  <c:v>43633</c:v>
                </c:pt>
                <c:pt idx="479">
                  <c:v>43634</c:v>
                </c:pt>
                <c:pt idx="480">
                  <c:v>43635</c:v>
                </c:pt>
                <c:pt idx="481">
                  <c:v>43636</c:v>
                </c:pt>
                <c:pt idx="482">
                  <c:v>43637</c:v>
                </c:pt>
                <c:pt idx="483">
                  <c:v>43638</c:v>
                </c:pt>
                <c:pt idx="484">
                  <c:v>43639</c:v>
                </c:pt>
                <c:pt idx="485">
                  <c:v>43640</c:v>
                </c:pt>
                <c:pt idx="486">
                  <c:v>43641</c:v>
                </c:pt>
                <c:pt idx="487">
                  <c:v>43642</c:v>
                </c:pt>
                <c:pt idx="488">
                  <c:v>43643</c:v>
                </c:pt>
                <c:pt idx="489">
                  <c:v>43644</c:v>
                </c:pt>
                <c:pt idx="490">
                  <c:v>43645</c:v>
                </c:pt>
                <c:pt idx="491">
                  <c:v>43646</c:v>
                </c:pt>
                <c:pt idx="492">
                  <c:v>43647</c:v>
                </c:pt>
                <c:pt idx="493">
                  <c:v>43648</c:v>
                </c:pt>
                <c:pt idx="494">
                  <c:v>43649</c:v>
                </c:pt>
                <c:pt idx="495">
                  <c:v>43650</c:v>
                </c:pt>
                <c:pt idx="496">
                  <c:v>43651</c:v>
                </c:pt>
                <c:pt idx="497">
                  <c:v>43652</c:v>
                </c:pt>
                <c:pt idx="498">
                  <c:v>43653</c:v>
                </c:pt>
                <c:pt idx="499">
                  <c:v>43654</c:v>
                </c:pt>
                <c:pt idx="500">
                  <c:v>43655</c:v>
                </c:pt>
                <c:pt idx="501">
                  <c:v>43656</c:v>
                </c:pt>
                <c:pt idx="502">
                  <c:v>43657</c:v>
                </c:pt>
                <c:pt idx="503">
                  <c:v>43658</c:v>
                </c:pt>
                <c:pt idx="504">
                  <c:v>43659</c:v>
                </c:pt>
                <c:pt idx="505">
                  <c:v>43660</c:v>
                </c:pt>
                <c:pt idx="506">
                  <c:v>43661</c:v>
                </c:pt>
                <c:pt idx="507">
                  <c:v>43662</c:v>
                </c:pt>
                <c:pt idx="508">
                  <c:v>43663</c:v>
                </c:pt>
                <c:pt idx="509">
                  <c:v>43664</c:v>
                </c:pt>
                <c:pt idx="510">
                  <c:v>43665</c:v>
                </c:pt>
                <c:pt idx="511">
                  <c:v>43666</c:v>
                </c:pt>
                <c:pt idx="512">
                  <c:v>43667</c:v>
                </c:pt>
                <c:pt idx="513">
                  <c:v>43668</c:v>
                </c:pt>
                <c:pt idx="514">
                  <c:v>43669</c:v>
                </c:pt>
                <c:pt idx="515">
                  <c:v>43670</c:v>
                </c:pt>
                <c:pt idx="516">
                  <c:v>43671</c:v>
                </c:pt>
                <c:pt idx="517">
                  <c:v>43672</c:v>
                </c:pt>
                <c:pt idx="518">
                  <c:v>43673</c:v>
                </c:pt>
                <c:pt idx="519">
                  <c:v>43674</c:v>
                </c:pt>
                <c:pt idx="520">
                  <c:v>43675</c:v>
                </c:pt>
                <c:pt idx="521">
                  <c:v>43676</c:v>
                </c:pt>
                <c:pt idx="522">
                  <c:v>43677</c:v>
                </c:pt>
                <c:pt idx="523">
                  <c:v>43678</c:v>
                </c:pt>
                <c:pt idx="524">
                  <c:v>43679</c:v>
                </c:pt>
                <c:pt idx="525">
                  <c:v>43680</c:v>
                </c:pt>
                <c:pt idx="526">
                  <c:v>43681</c:v>
                </c:pt>
                <c:pt idx="527">
                  <c:v>43682</c:v>
                </c:pt>
                <c:pt idx="528">
                  <c:v>43683</c:v>
                </c:pt>
                <c:pt idx="529">
                  <c:v>43684</c:v>
                </c:pt>
                <c:pt idx="530">
                  <c:v>43685</c:v>
                </c:pt>
                <c:pt idx="531">
                  <c:v>43686</c:v>
                </c:pt>
                <c:pt idx="532">
                  <c:v>43687</c:v>
                </c:pt>
                <c:pt idx="533">
                  <c:v>43688</c:v>
                </c:pt>
                <c:pt idx="534">
                  <c:v>43689</c:v>
                </c:pt>
                <c:pt idx="535">
                  <c:v>43690</c:v>
                </c:pt>
                <c:pt idx="536">
                  <c:v>43691</c:v>
                </c:pt>
                <c:pt idx="537">
                  <c:v>43692</c:v>
                </c:pt>
                <c:pt idx="538">
                  <c:v>43693</c:v>
                </c:pt>
                <c:pt idx="539">
                  <c:v>43694</c:v>
                </c:pt>
                <c:pt idx="540">
                  <c:v>43695</c:v>
                </c:pt>
                <c:pt idx="541">
                  <c:v>43696</c:v>
                </c:pt>
                <c:pt idx="542">
                  <c:v>43697</c:v>
                </c:pt>
                <c:pt idx="543">
                  <c:v>43698</c:v>
                </c:pt>
                <c:pt idx="544">
                  <c:v>43699</c:v>
                </c:pt>
                <c:pt idx="545">
                  <c:v>43700</c:v>
                </c:pt>
                <c:pt idx="546">
                  <c:v>43701</c:v>
                </c:pt>
                <c:pt idx="547">
                  <c:v>43702</c:v>
                </c:pt>
                <c:pt idx="548">
                  <c:v>43703</c:v>
                </c:pt>
                <c:pt idx="549">
                  <c:v>43704</c:v>
                </c:pt>
                <c:pt idx="550">
                  <c:v>43705</c:v>
                </c:pt>
                <c:pt idx="551">
                  <c:v>43706</c:v>
                </c:pt>
                <c:pt idx="552">
                  <c:v>43707</c:v>
                </c:pt>
                <c:pt idx="553">
                  <c:v>43708</c:v>
                </c:pt>
                <c:pt idx="554">
                  <c:v>43709</c:v>
                </c:pt>
                <c:pt idx="555">
                  <c:v>43710</c:v>
                </c:pt>
                <c:pt idx="556">
                  <c:v>43711</c:v>
                </c:pt>
                <c:pt idx="557">
                  <c:v>43712</c:v>
                </c:pt>
                <c:pt idx="558">
                  <c:v>43713</c:v>
                </c:pt>
                <c:pt idx="559">
                  <c:v>43714</c:v>
                </c:pt>
                <c:pt idx="560">
                  <c:v>43715</c:v>
                </c:pt>
                <c:pt idx="561">
                  <c:v>43716</c:v>
                </c:pt>
                <c:pt idx="562">
                  <c:v>43717</c:v>
                </c:pt>
                <c:pt idx="563">
                  <c:v>43718</c:v>
                </c:pt>
                <c:pt idx="564">
                  <c:v>43719</c:v>
                </c:pt>
                <c:pt idx="565">
                  <c:v>43720</c:v>
                </c:pt>
                <c:pt idx="566">
                  <c:v>43721</c:v>
                </c:pt>
                <c:pt idx="567">
                  <c:v>43722</c:v>
                </c:pt>
                <c:pt idx="568">
                  <c:v>43723</c:v>
                </c:pt>
                <c:pt idx="569">
                  <c:v>43724</c:v>
                </c:pt>
                <c:pt idx="570">
                  <c:v>43725</c:v>
                </c:pt>
                <c:pt idx="571">
                  <c:v>43726</c:v>
                </c:pt>
                <c:pt idx="572">
                  <c:v>43727</c:v>
                </c:pt>
                <c:pt idx="573">
                  <c:v>43728</c:v>
                </c:pt>
                <c:pt idx="574">
                  <c:v>43729</c:v>
                </c:pt>
                <c:pt idx="575">
                  <c:v>43730</c:v>
                </c:pt>
                <c:pt idx="576">
                  <c:v>43731</c:v>
                </c:pt>
                <c:pt idx="577">
                  <c:v>43732</c:v>
                </c:pt>
                <c:pt idx="578">
                  <c:v>43733</c:v>
                </c:pt>
                <c:pt idx="579">
                  <c:v>43734</c:v>
                </c:pt>
                <c:pt idx="580">
                  <c:v>43735</c:v>
                </c:pt>
                <c:pt idx="581">
                  <c:v>43736</c:v>
                </c:pt>
                <c:pt idx="582">
                  <c:v>43737</c:v>
                </c:pt>
                <c:pt idx="583">
                  <c:v>43738</c:v>
                </c:pt>
                <c:pt idx="584">
                  <c:v>43739</c:v>
                </c:pt>
                <c:pt idx="585">
                  <c:v>43740</c:v>
                </c:pt>
                <c:pt idx="586">
                  <c:v>43741</c:v>
                </c:pt>
                <c:pt idx="587">
                  <c:v>43742</c:v>
                </c:pt>
                <c:pt idx="588">
                  <c:v>43743</c:v>
                </c:pt>
                <c:pt idx="589">
                  <c:v>43744</c:v>
                </c:pt>
                <c:pt idx="590">
                  <c:v>43745</c:v>
                </c:pt>
                <c:pt idx="591">
                  <c:v>43746</c:v>
                </c:pt>
                <c:pt idx="592">
                  <c:v>43747</c:v>
                </c:pt>
                <c:pt idx="593">
                  <c:v>43748</c:v>
                </c:pt>
                <c:pt idx="594">
                  <c:v>43749</c:v>
                </c:pt>
                <c:pt idx="595">
                  <c:v>43750</c:v>
                </c:pt>
                <c:pt idx="596">
                  <c:v>43751</c:v>
                </c:pt>
                <c:pt idx="597">
                  <c:v>43752</c:v>
                </c:pt>
                <c:pt idx="598">
                  <c:v>43753</c:v>
                </c:pt>
                <c:pt idx="599">
                  <c:v>43754</c:v>
                </c:pt>
                <c:pt idx="600">
                  <c:v>43755</c:v>
                </c:pt>
                <c:pt idx="601">
                  <c:v>43756</c:v>
                </c:pt>
                <c:pt idx="602">
                  <c:v>43757</c:v>
                </c:pt>
                <c:pt idx="603">
                  <c:v>43758</c:v>
                </c:pt>
                <c:pt idx="604">
                  <c:v>43759</c:v>
                </c:pt>
                <c:pt idx="605">
                  <c:v>43760</c:v>
                </c:pt>
                <c:pt idx="606">
                  <c:v>43761</c:v>
                </c:pt>
                <c:pt idx="607">
                  <c:v>43762</c:v>
                </c:pt>
                <c:pt idx="608">
                  <c:v>43763</c:v>
                </c:pt>
                <c:pt idx="609">
                  <c:v>43764</c:v>
                </c:pt>
                <c:pt idx="610">
                  <c:v>43765</c:v>
                </c:pt>
                <c:pt idx="611">
                  <c:v>43766</c:v>
                </c:pt>
                <c:pt idx="612">
                  <c:v>43767</c:v>
                </c:pt>
                <c:pt idx="613">
                  <c:v>43768</c:v>
                </c:pt>
                <c:pt idx="614">
                  <c:v>43769</c:v>
                </c:pt>
                <c:pt idx="615">
                  <c:v>43770</c:v>
                </c:pt>
                <c:pt idx="616">
                  <c:v>43771</c:v>
                </c:pt>
                <c:pt idx="617">
                  <c:v>43772</c:v>
                </c:pt>
                <c:pt idx="618">
                  <c:v>43773</c:v>
                </c:pt>
                <c:pt idx="619">
                  <c:v>43774</c:v>
                </c:pt>
                <c:pt idx="620">
                  <c:v>43775</c:v>
                </c:pt>
                <c:pt idx="621">
                  <c:v>43776</c:v>
                </c:pt>
                <c:pt idx="622">
                  <c:v>43777</c:v>
                </c:pt>
                <c:pt idx="623">
                  <c:v>43778</c:v>
                </c:pt>
                <c:pt idx="624">
                  <c:v>43779</c:v>
                </c:pt>
                <c:pt idx="625">
                  <c:v>43780</c:v>
                </c:pt>
                <c:pt idx="626">
                  <c:v>43781</c:v>
                </c:pt>
                <c:pt idx="627">
                  <c:v>43782</c:v>
                </c:pt>
                <c:pt idx="628">
                  <c:v>43783</c:v>
                </c:pt>
                <c:pt idx="629">
                  <c:v>43784</c:v>
                </c:pt>
                <c:pt idx="630">
                  <c:v>43785</c:v>
                </c:pt>
                <c:pt idx="631">
                  <c:v>43786</c:v>
                </c:pt>
                <c:pt idx="632">
                  <c:v>43787</c:v>
                </c:pt>
                <c:pt idx="633">
                  <c:v>43788</c:v>
                </c:pt>
                <c:pt idx="634">
                  <c:v>43789</c:v>
                </c:pt>
                <c:pt idx="635">
                  <c:v>43790</c:v>
                </c:pt>
                <c:pt idx="636">
                  <c:v>43791</c:v>
                </c:pt>
                <c:pt idx="637">
                  <c:v>43792</c:v>
                </c:pt>
                <c:pt idx="638">
                  <c:v>43793</c:v>
                </c:pt>
                <c:pt idx="639">
                  <c:v>43794</c:v>
                </c:pt>
                <c:pt idx="640">
                  <c:v>43795</c:v>
                </c:pt>
                <c:pt idx="641">
                  <c:v>43796</c:v>
                </c:pt>
                <c:pt idx="642">
                  <c:v>43797</c:v>
                </c:pt>
                <c:pt idx="643">
                  <c:v>43798</c:v>
                </c:pt>
                <c:pt idx="644">
                  <c:v>43799</c:v>
                </c:pt>
                <c:pt idx="645">
                  <c:v>43800</c:v>
                </c:pt>
                <c:pt idx="646">
                  <c:v>43801</c:v>
                </c:pt>
                <c:pt idx="647">
                  <c:v>43802</c:v>
                </c:pt>
                <c:pt idx="648">
                  <c:v>43803</c:v>
                </c:pt>
                <c:pt idx="649">
                  <c:v>43804</c:v>
                </c:pt>
                <c:pt idx="650">
                  <c:v>43805</c:v>
                </c:pt>
                <c:pt idx="651">
                  <c:v>43806</c:v>
                </c:pt>
                <c:pt idx="652">
                  <c:v>43807</c:v>
                </c:pt>
                <c:pt idx="653">
                  <c:v>43808</c:v>
                </c:pt>
                <c:pt idx="654">
                  <c:v>43809</c:v>
                </c:pt>
                <c:pt idx="655">
                  <c:v>43810</c:v>
                </c:pt>
                <c:pt idx="656">
                  <c:v>43811</c:v>
                </c:pt>
                <c:pt idx="657">
                  <c:v>43812</c:v>
                </c:pt>
                <c:pt idx="658">
                  <c:v>43813</c:v>
                </c:pt>
                <c:pt idx="659">
                  <c:v>43814</c:v>
                </c:pt>
                <c:pt idx="660">
                  <c:v>43815</c:v>
                </c:pt>
                <c:pt idx="661">
                  <c:v>43816</c:v>
                </c:pt>
                <c:pt idx="662">
                  <c:v>43817</c:v>
                </c:pt>
                <c:pt idx="663">
                  <c:v>43818</c:v>
                </c:pt>
                <c:pt idx="664">
                  <c:v>43819</c:v>
                </c:pt>
                <c:pt idx="665">
                  <c:v>43820</c:v>
                </c:pt>
                <c:pt idx="666">
                  <c:v>43821</c:v>
                </c:pt>
                <c:pt idx="667">
                  <c:v>43822</c:v>
                </c:pt>
                <c:pt idx="668">
                  <c:v>43823</c:v>
                </c:pt>
                <c:pt idx="669">
                  <c:v>43824</c:v>
                </c:pt>
                <c:pt idx="670">
                  <c:v>43825</c:v>
                </c:pt>
                <c:pt idx="671">
                  <c:v>43826</c:v>
                </c:pt>
                <c:pt idx="672">
                  <c:v>43827</c:v>
                </c:pt>
                <c:pt idx="673">
                  <c:v>43828</c:v>
                </c:pt>
                <c:pt idx="674">
                  <c:v>43829</c:v>
                </c:pt>
                <c:pt idx="675">
                  <c:v>43830</c:v>
                </c:pt>
                <c:pt idx="676">
                  <c:v>43831</c:v>
                </c:pt>
                <c:pt idx="677">
                  <c:v>43832</c:v>
                </c:pt>
                <c:pt idx="678">
                  <c:v>43833</c:v>
                </c:pt>
                <c:pt idx="679">
                  <c:v>43834</c:v>
                </c:pt>
                <c:pt idx="680">
                  <c:v>43835</c:v>
                </c:pt>
                <c:pt idx="681">
                  <c:v>43836</c:v>
                </c:pt>
                <c:pt idx="682">
                  <c:v>43837</c:v>
                </c:pt>
                <c:pt idx="683">
                  <c:v>43838</c:v>
                </c:pt>
                <c:pt idx="684">
                  <c:v>43839</c:v>
                </c:pt>
                <c:pt idx="685">
                  <c:v>43840</c:v>
                </c:pt>
                <c:pt idx="686">
                  <c:v>43841</c:v>
                </c:pt>
                <c:pt idx="687">
                  <c:v>43842</c:v>
                </c:pt>
                <c:pt idx="688">
                  <c:v>43843</c:v>
                </c:pt>
                <c:pt idx="689">
                  <c:v>43844</c:v>
                </c:pt>
                <c:pt idx="690">
                  <c:v>43845</c:v>
                </c:pt>
                <c:pt idx="691">
                  <c:v>43846</c:v>
                </c:pt>
                <c:pt idx="692">
                  <c:v>43847</c:v>
                </c:pt>
                <c:pt idx="693">
                  <c:v>43848</c:v>
                </c:pt>
                <c:pt idx="694">
                  <c:v>43849</c:v>
                </c:pt>
                <c:pt idx="695">
                  <c:v>43850</c:v>
                </c:pt>
                <c:pt idx="696">
                  <c:v>43851</c:v>
                </c:pt>
                <c:pt idx="697">
                  <c:v>43852</c:v>
                </c:pt>
                <c:pt idx="698">
                  <c:v>43853</c:v>
                </c:pt>
                <c:pt idx="699">
                  <c:v>43854</c:v>
                </c:pt>
                <c:pt idx="700">
                  <c:v>43855</c:v>
                </c:pt>
                <c:pt idx="701">
                  <c:v>43856</c:v>
                </c:pt>
                <c:pt idx="702">
                  <c:v>43857</c:v>
                </c:pt>
                <c:pt idx="703">
                  <c:v>43858</c:v>
                </c:pt>
                <c:pt idx="704">
                  <c:v>43859</c:v>
                </c:pt>
                <c:pt idx="705">
                  <c:v>43860</c:v>
                </c:pt>
                <c:pt idx="706">
                  <c:v>43861</c:v>
                </c:pt>
                <c:pt idx="707">
                  <c:v>43862</c:v>
                </c:pt>
                <c:pt idx="708">
                  <c:v>43863</c:v>
                </c:pt>
                <c:pt idx="709">
                  <c:v>43864</c:v>
                </c:pt>
                <c:pt idx="710">
                  <c:v>43865</c:v>
                </c:pt>
                <c:pt idx="711">
                  <c:v>43866</c:v>
                </c:pt>
                <c:pt idx="712">
                  <c:v>43867</c:v>
                </c:pt>
                <c:pt idx="713">
                  <c:v>43868</c:v>
                </c:pt>
                <c:pt idx="714">
                  <c:v>43869</c:v>
                </c:pt>
                <c:pt idx="715">
                  <c:v>43870</c:v>
                </c:pt>
                <c:pt idx="716">
                  <c:v>43871</c:v>
                </c:pt>
                <c:pt idx="717">
                  <c:v>43872</c:v>
                </c:pt>
                <c:pt idx="718">
                  <c:v>43873</c:v>
                </c:pt>
                <c:pt idx="719">
                  <c:v>43874</c:v>
                </c:pt>
                <c:pt idx="720">
                  <c:v>43875</c:v>
                </c:pt>
                <c:pt idx="721">
                  <c:v>43876</c:v>
                </c:pt>
                <c:pt idx="722">
                  <c:v>43877</c:v>
                </c:pt>
                <c:pt idx="723">
                  <c:v>43878</c:v>
                </c:pt>
                <c:pt idx="724">
                  <c:v>43879</c:v>
                </c:pt>
                <c:pt idx="725">
                  <c:v>43880</c:v>
                </c:pt>
                <c:pt idx="726">
                  <c:v>43881</c:v>
                </c:pt>
                <c:pt idx="727">
                  <c:v>43882</c:v>
                </c:pt>
                <c:pt idx="728">
                  <c:v>43883</c:v>
                </c:pt>
                <c:pt idx="729">
                  <c:v>43884</c:v>
                </c:pt>
                <c:pt idx="730">
                  <c:v>43885</c:v>
                </c:pt>
                <c:pt idx="731">
                  <c:v>43886</c:v>
                </c:pt>
                <c:pt idx="732">
                  <c:v>43887</c:v>
                </c:pt>
                <c:pt idx="733">
                  <c:v>43888</c:v>
                </c:pt>
                <c:pt idx="734">
                  <c:v>43889</c:v>
                </c:pt>
                <c:pt idx="735">
                  <c:v>43890</c:v>
                </c:pt>
                <c:pt idx="736">
                  <c:v>43891</c:v>
                </c:pt>
                <c:pt idx="737">
                  <c:v>43892</c:v>
                </c:pt>
                <c:pt idx="738">
                  <c:v>43893</c:v>
                </c:pt>
                <c:pt idx="739">
                  <c:v>43894</c:v>
                </c:pt>
                <c:pt idx="740">
                  <c:v>43895</c:v>
                </c:pt>
                <c:pt idx="741">
                  <c:v>43896</c:v>
                </c:pt>
                <c:pt idx="742">
                  <c:v>43897</c:v>
                </c:pt>
                <c:pt idx="743">
                  <c:v>43898</c:v>
                </c:pt>
                <c:pt idx="744">
                  <c:v>43899</c:v>
                </c:pt>
                <c:pt idx="745">
                  <c:v>43900</c:v>
                </c:pt>
                <c:pt idx="746">
                  <c:v>43901</c:v>
                </c:pt>
                <c:pt idx="747">
                  <c:v>43902</c:v>
                </c:pt>
                <c:pt idx="748">
                  <c:v>43903</c:v>
                </c:pt>
                <c:pt idx="749">
                  <c:v>43904</c:v>
                </c:pt>
                <c:pt idx="750">
                  <c:v>43905</c:v>
                </c:pt>
                <c:pt idx="751">
                  <c:v>43906</c:v>
                </c:pt>
                <c:pt idx="752">
                  <c:v>43907</c:v>
                </c:pt>
                <c:pt idx="753">
                  <c:v>43908</c:v>
                </c:pt>
                <c:pt idx="754">
                  <c:v>43909</c:v>
                </c:pt>
                <c:pt idx="755">
                  <c:v>43910</c:v>
                </c:pt>
                <c:pt idx="756">
                  <c:v>43911</c:v>
                </c:pt>
                <c:pt idx="757">
                  <c:v>43912</c:v>
                </c:pt>
                <c:pt idx="758">
                  <c:v>43913</c:v>
                </c:pt>
                <c:pt idx="759">
                  <c:v>43914</c:v>
                </c:pt>
                <c:pt idx="760">
                  <c:v>43915</c:v>
                </c:pt>
                <c:pt idx="761">
                  <c:v>43916</c:v>
                </c:pt>
                <c:pt idx="762">
                  <c:v>43917</c:v>
                </c:pt>
                <c:pt idx="763">
                  <c:v>43918</c:v>
                </c:pt>
                <c:pt idx="764">
                  <c:v>43919</c:v>
                </c:pt>
                <c:pt idx="765">
                  <c:v>43920</c:v>
                </c:pt>
                <c:pt idx="766">
                  <c:v>43921</c:v>
                </c:pt>
                <c:pt idx="767">
                  <c:v>43922</c:v>
                </c:pt>
                <c:pt idx="768">
                  <c:v>43923</c:v>
                </c:pt>
                <c:pt idx="769">
                  <c:v>43924</c:v>
                </c:pt>
                <c:pt idx="770">
                  <c:v>43925</c:v>
                </c:pt>
                <c:pt idx="771">
                  <c:v>43926</c:v>
                </c:pt>
                <c:pt idx="772">
                  <c:v>43927</c:v>
                </c:pt>
                <c:pt idx="773">
                  <c:v>43928</c:v>
                </c:pt>
                <c:pt idx="774">
                  <c:v>43929</c:v>
                </c:pt>
                <c:pt idx="775">
                  <c:v>43930</c:v>
                </c:pt>
                <c:pt idx="776">
                  <c:v>43931</c:v>
                </c:pt>
                <c:pt idx="777">
                  <c:v>43932</c:v>
                </c:pt>
                <c:pt idx="778">
                  <c:v>43933</c:v>
                </c:pt>
                <c:pt idx="779">
                  <c:v>43934</c:v>
                </c:pt>
                <c:pt idx="780">
                  <c:v>43935</c:v>
                </c:pt>
                <c:pt idx="781">
                  <c:v>43936</c:v>
                </c:pt>
                <c:pt idx="782">
                  <c:v>43937</c:v>
                </c:pt>
                <c:pt idx="783">
                  <c:v>43938</c:v>
                </c:pt>
                <c:pt idx="784">
                  <c:v>43939</c:v>
                </c:pt>
                <c:pt idx="785">
                  <c:v>43940</c:v>
                </c:pt>
                <c:pt idx="786">
                  <c:v>43941</c:v>
                </c:pt>
                <c:pt idx="787">
                  <c:v>43942</c:v>
                </c:pt>
                <c:pt idx="788">
                  <c:v>43943</c:v>
                </c:pt>
                <c:pt idx="789">
                  <c:v>43944</c:v>
                </c:pt>
                <c:pt idx="790">
                  <c:v>43945</c:v>
                </c:pt>
                <c:pt idx="791">
                  <c:v>43946</c:v>
                </c:pt>
                <c:pt idx="792">
                  <c:v>43947</c:v>
                </c:pt>
                <c:pt idx="793">
                  <c:v>43948</c:v>
                </c:pt>
                <c:pt idx="794">
                  <c:v>43949</c:v>
                </c:pt>
                <c:pt idx="795">
                  <c:v>43950</c:v>
                </c:pt>
                <c:pt idx="796">
                  <c:v>43951</c:v>
                </c:pt>
                <c:pt idx="797">
                  <c:v>43952</c:v>
                </c:pt>
                <c:pt idx="798">
                  <c:v>43953</c:v>
                </c:pt>
                <c:pt idx="799">
                  <c:v>43954</c:v>
                </c:pt>
                <c:pt idx="800">
                  <c:v>43955</c:v>
                </c:pt>
                <c:pt idx="801">
                  <c:v>43956</c:v>
                </c:pt>
                <c:pt idx="802">
                  <c:v>43957</c:v>
                </c:pt>
                <c:pt idx="803">
                  <c:v>43958</c:v>
                </c:pt>
                <c:pt idx="804">
                  <c:v>43959</c:v>
                </c:pt>
                <c:pt idx="805">
                  <c:v>43960</c:v>
                </c:pt>
                <c:pt idx="806">
                  <c:v>43961</c:v>
                </c:pt>
                <c:pt idx="807">
                  <c:v>43962</c:v>
                </c:pt>
                <c:pt idx="808">
                  <c:v>43963</c:v>
                </c:pt>
                <c:pt idx="809">
                  <c:v>43964</c:v>
                </c:pt>
                <c:pt idx="810">
                  <c:v>43965</c:v>
                </c:pt>
                <c:pt idx="811">
                  <c:v>43966</c:v>
                </c:pt>
                <c:pt idx="812">
                  <c:v>43967</c:v>
                </c:pt>
                <c:pt idx="813">
                  <c:v>43968</c:v>
                </c:pt>
                <c:pt idx="814">
                  <c:v>43969</c:v>
                </c:pt>
                <c:pt idx="815">
                  <c:v>43970</c:v>
                </c:pt>
                <c:pt idx="816">
                  <c:v>43971</c:v>
                </c:pt>
                <c:pt idx="817">
                  <c:v>43972</c:v>
                </c:pt>
                <c:pt idx="818">
                  <c:v>43973</c:v>
                </c:pt>
                <c:pt idx="819">
                  <c:v>43974</c:v>
                </c:pt>
                <c:pt idx="820">
                  <c:v>43975</c:v>
                </c:pt>
                <c:pt idx="821">
                  <c:v>43976</c:v>
                </c:pt>
                <c:pt idx="822">
                  <c:v>43977</c:v>
                </c:pt>
                <c:pt idx="823">
                  <c:v>43978</c:v>
                </c:pt>
                <c:pt idx="824">
                  <c:v>43979</c:v>
                </c:pt>
                <c:pt idx="825">
                  <c:v>43980</c:v>
                </c:pt>
                <c:pt idx="826">
                  <c:v>43981</c:v>
                </c:pt>
                <c:pt idx="827">
                  <c:v>43982</c:v>
                </c:pt>
                <c:pt idx="828">
                  <c:v>43983</c:v>
                </c:pt>
                <c:pt idx="829">
                  <c:v>43984</c:v>
                </c:pt>
                <c:pt idx="830">
                  <c:v>43985</c:v>
                </c:pt>
                <c:pt idx="831">
                  <c:v>43986</c:v>
                </c:pt>
                <c:pt idx="832">
                  <c:v>43987</c:v>
                </c:pt>
                <c:pt idx="833">
                  <c:v>43988</c:v>
                </c:pt>
                <c:pt idx="834">
                  <c:v>43989</c:v>
                </c:pt>
                <c:pt idx="835">
                  <c:v>43990</c:v>
                </c:pt>
                <c:pt idx="836">
                  <c:v>43991</c:v>
                </c:pt>
                <c:pt idx="837">
                  <c:v>43992</c:v>
                </c:pt>
                <c:pt idx="838">
                  <c:v>43993</c:v>
                </c:pt>
                <c:pt idx="839">
                  <c:v>43994</c:v>
                </c:pt>
                <c:pt idx="840">
                  <c:v>43995</c:v>
                </c:pt>
                <c:pt idx="841">
                  <c:v>43996</c:v>
                </c:pt>
                <c:pt idx="842">
                  <c:v>43997</c:v>
                </c:pt>
                <c:pt idx="843">
                  <c:v>43998</c:v>
                </c:pt>
                <c:pt idx="844">
                  <c:v>43999</c:v>
                </c:pt>
                <c:pt idx="845">
                  <c:v>44000</c:v>
                </c:pt>
                <c:pt idx="846">
                  <c:v>44001</c:v>
                </c:pt>
                <c:pt idx="847">
                  <c:v>44002</c:v>
                </c:pt>
                <c:pt idx="848">
                  <c:v>44003</c:v>
                </c:pt>
                <c:pt idx="849">
                  <c:v>44004</c:v>
                </c:pt>
                <c:pt idx="850">
                  <c:v>44005</c:v>
                </c:pt>
                <c:pt idx="851">
                  <c:v>44006</c:v>
                </c:pt>
                <c:pt idx="852">
                  <c:v>44007</c:v>
                </c:pt>
                <c:pt idx="853">
                  <c:v>44008</c:v>
                </c:pt>
                <c:pt idx="854">
                  <c:v>44009</c:v>
                </c:pt>
                <c:pt idx="855">
                  <c:v>44010</c:v>
                </c:pt>
                <c:pt idx="856">
                  <c:v>44011</c:v>
                </c:pt>
                <c:pt idx="857">
                  <c:v>44012</c:v>
                </c:pt>
                <c:pt idx="858">
                  <c:v>44013</c:v>
                </c:pt>
                <c:pt idx="859">
                  <c:v>44014</c:v>
                </c:pt>
                <c:pt idx="860">
                  <c:v>44015</c:v>
                </c:pt>
                <c:pt idx="861">
                  <c:v>44016</c:v>
                </c:pt>
                <c:pt idx="862">
                  <c:v>44017</c:v>
                </c:pt>
                <c:pt idx="863">
                  <c:v>44018</c:v>
                </c:pt>
                <c:pt idx="864">
                  <c:v>44019</c:v>
                </c:pt>
                <c:pt idx="865">
                  <c:v>44020</c:v>
                </c:pt>
                <c:pt idx="866">
                  <c:v>44021</c:v>
                </c:pt>
                <c:pt idx="867">
                  <c:v>44022</c:v>
                </c:pt>
                <c:pt idx="868">
                  <c:v>44023</c:v>
                </c:pt>
                <c:pt idx="869">
                  <c:v>44024</c:v>
                </c:pt>
                <c:pt idx="870">
                  <c:v>44025</c:v>
                </c:pt>
                <c:pt idx="871">
                  <c:v>44026</c:v>
                </c:pt>
                <c:pt idx="872">
                  <c:v>44027</c:v>
                </c:pt>
                <c:pt idx="873">
                  <c:v>44028</c:v>
                </c:pt>
                <c:pt idx="874">
                  <c:v>44029</c:v>
                </c:pt>
                <c:pt idx="875">
                  <c:v>44030</c:v>
                </c:pt>
                <c:pt idx="876">
                  <c:v>44031</c:v>
                </c:pt>
                <c:pt idx="877">
                  <c:v>44032</c:v>
                </c:pt>
                <c:pt idx="878">
                  <c:v>44033</c:v>
                </c:pt>
                <c:pt idx="879">
                  <c:v>44034</c:v>
                </c:pt>
                <c:pt idx="880">
                  <c:v>44035</c:v>
                </c:pt>
                <c:pt idx="881">
                  <c:v>44036</c:v>
                </c:pt>
                <c:pt idx="882">
                  <c:v>44037</c:v>
                </c:pt>
                <c:pt idx="883">
                  <c:v>44038</c:v>
                </c:pt>
                <c:pt idx="884">
                  <c:v>44039</c:v>
                </c:pt>
                <c:pt idx="885">
                  <c:v>44040</c:v>
                </c:pt>
                <c:pt idx="886">
                  <c:v>44041</c:v>
                </c:pt>
                <c:pt idx="887">
                  <c:v>44042</c:v>
                </c:pt>
                <c:pt idx="888">
                  <c:v>44043</c:v>
                </c:pt>
                <c:pt idx="889">
                  <c:v>44044</c:v>
                </c:pt>
                <c:pt idx="890">
                  <c:v>44045</c:v>
                </c:pt>
                <c:pt idx="891">
                  <c:v>44046</c:v>
                </c:pt>
                <c:pt idx="892">
                  <c:v>44047</c:v>
                </c:pt>
                <c:pt idx="893">
                  <c:v>44048</c:v>
                </c:pt>
                <c:pt idx="894">
                  <c:v>44049</c:v>
                </c:pt>
                <c:pt idx="895">
                  <c:v>44050</c:v>
                </c:pt>
                <c:pt idx="896">
                  <c:v>44051</c:v>
                </c:pt>
                <c:pt idx="897">
                  <c:v>44052</c:v>
                </c:pt>
                <c:pt idx="898">
                  <c:v>44053</c:v>
                </c:pt>
                <c:pt idx="899">
                  <c:v>44054</c:v>
                </c:pt>
                <c:pt idx="900">
                  <c:v>44055</c:v>
                </c:pt>
                <c:pt idx="901">
                  <c:v>44056</c:v>
                </c:pt>
                <c:pt idx="902">
                  <c:v>44057</c:v>
                </c:pt>
                <c:pt idx="903">
                  <c:v>44058</c:v>
                </c:pt>
                <c:pt idx="904">
                  <c:v>44059</c:v>
                </c:pt>
                <c:pt idx="905">
                  <c:v>44060</c:v>
                </c:pt>
                <c:pt idx="906">
                  <c:v>44061</c:v>
                </c:pt>
                <c:pt idx="907">
                  <c:v>44062</c:v>
                </c:pt>
                <c:pt idx="908">
                  <c:v>44063</c:v>
                </c:pt>
                <c:pt idx="909">
                  <c:v>44064</c:v>
                </c:pt>
                <c:pt idx="910">
                  <c:v>44065</c:v>
                </c:pt>
                <c:pt idx="911">
                  <c:v>44066</c:v>
                </c:pt>
                <c:pt idx="912">
                  <c:v>44067</c:v>
                </c:pt>
                <c:pt idx="913">
                  <c:v>44068</c:v>
                </c:pt>
                <c:pt idx="914">
                  <c:v>44069</c:v>
                </c:pt>
                <c:pt idx="915">
                  <c:v>44070</c:v>
                </c:pt>
                <c:pt idx="916">
                  <c:v>44071</c:v>
                </c:pt>
                <c:pt idx="917">
                  <c:v>44072</c:v>
                </c:pt>
                <c:pt idx="918">
                  <c:v>44073</c:v>
                </c:pt>
                <c:pt idx="919">
                  <c:v>44074</c:v>
                </c:pt>
                <c:pt idx="920">
                  <c:v>44075</c:v>
                </c:pt>
                <c:pt idx="921">
                  <c:v>44076</c:v>
                </c:pt>
                <c:pt idx="922">
                  <c:v>44077</c:v>
                </c:pt>
                <c:pt idx="923">
                  <c:v>44078</c:v>
                </c:pt>
                <c:pt idx="924">
                  <c:v>44079</c:v>
                </c:pt>
                <c:pt idx="925">
                  <c:v>44080</c:v>
                </c:pt>
                <c:pt idx="926">
                  <c:v>44081</c:v>
                </c:pt>
                <c:pt idx="927">
                  <c:v>44082</c:v>
                </c:pt>
                <c:pt idx="928">
                  <c:v>44083</c:v>
                </c:pt>
                <c:pt idx="929">
                  <c:v>44084</c:v>
                </c:pt>
                <c:pt idx="930">
                  <c:v>44085</c:v>
                </c:pt>
                <c:pt idx="931">
                  <c:v>44086</c:v>
                </c:pt>
                <c:pt idx="932">
                  <c:v>44087</c:v>
                </c:pt>
                <c:pt idx="933">
                  <c:v>44088</c:v>
                </c:pt>
                <c:pt idx="934">
                  <c:v>44089</c:v>
                </c:pt>
                <c:pt idx="935">
                  <c:v>44090</c:v>
                </c:pt>
                <c:pt idx="936">
                  <c:v>44091</c:v>
                </c:pt>
                <c:pt idx="937">
                  <c:v>44092</c:v>
                </c:pt>
                <c:pt idx="938">
                  <c:v>44093</c:v>
                </c:pt>
                <c:pt idx="939">
                  <c:v>44094</c:v>
                </c:pt>
                <c:pt idx="940">
                  <c:v>44095</c:v>
                </c:pt>
                <c:pt idx="941">
                  <c:v>44096</c:v>
                </c:pt>
                <c:pt idx="942">
                  <c:v>44097</c:v>
                </c:pt>
                <c:pt idx="943">
                  <c:v>44098</c:v>
                </c:pt>
                <c:pt idx="944">
                  <c:v>44099</c:v>
                </c:pt>
                <c:pt idx="945">
                  <c:v>44100</c:v>
                </c:pt>
                <c:pt idx="946">
                  <c:v>44101</c:v>
                </c:pt>
                <c:pt idx="947">
                  <c:v>44102</c:v>
                </c:pt>
                <c:pt idx="948">
                  <c:v>44103</c:v>
                </c:pt>
                <c:pt idx="949">
                  <c:v>44104</c:v>
                </c:pt>
                <c:pt idx="950">
                  <c:v>44105</c:v>
                </c:pt>
                <c:pt idx="951">
                  <c:v>44106</c:v>
                </c:pt>
                <c:pt idx="952">
                  <c:v>44107</c:v>
                </c:pt>
                <c:pt idx="953">
                  <c:v>44108</c:v>
                </c:pt>
                <c:pt idx="954">
                  <c:v>44109</c:v>
                </c:pt>
                <c:pt idx="955">
                  <c:v>44110</c:v>
                </c:pt>
                <c:pt idx="956">
                  <c:v>44111</c:v>
                </c:pt>
                <c:pt idx="957">
                  <c:v>44112</c:v>
                </c:pt>
                <c:pt idx="958">
                  <c:v>44113</c:v>
                </c:pt>
                <c:pt idx="959">
                  <c:v>44114</c:v>
                </c:pt>
                <c:pt idx="960">
                  <c:v>44115</c:v>
                </c:pt>
                <c:pt idx="961">
                  <c:v>44116</c:v>
                </c:pt>
                <c:pt idx="962">
                  <c:v>44117</c:v>
                </c:pt>
                <c:pt idx="963">
                  <c:v>44118</c:v>
                </c:pt>
                <c:pt idx="964">
                  <c:v>44119</c:v>
                </c:pt>
                <c:pt idx="965">
                  <c:v>44120</c:v>
                </c:pt>
                <c:pt idx="966">
                  <c:v>44121</c:v>
                </c:pt>
                <c:pt idx="967">
                  <c:v>44122</c:v>
                </c:pt>
                <c:pt idx="968">
                  <c:v>44123</c:v>
                </c:pt>
                <c:pt idx="969">
                  <c:v>44124</c:v>
                </c:pt>
                <c:pt idx="970">
                  <c:v>44125</c:v>
                </c:pt>
                <c:pt idx="971">
                  <c:v>44126</c:v>
                </c:pt>
                <c:pt idx="972">
                  <c:v>44127</c:v>
                </c:pt>
                <c:pt idx="973">
                  <c:v>44128</c:v>
                </c:pt>
                <c:pt idx="974">
                  <c:v>44129</c:v>
                </c:pt>
                <c:pt idx="975">
                  <c:v>44130</c:v>
                </c:pt>
                <c:pt idx="976">
                  <c:v>44131</c:v>
                </c:pt>
                <c:pt idx="977">
                  <c:v>44132</c:v>
                </c:pt>
                <c:pt idx="978">
                  <c:v>44133</c:v>
                </c:pt>
                <c:pt idx="979">
                  <c:v>44134</c:v>
                </c:pt>
                <c:pt idx="980">
                  <c:v>44135</c:v>
                </c:pt>
                <c:pt idx="981">
                  <c:v>44136</c:v>
                </c:pt>
                <c:pt idx="982">
                  <c:v>44137</c:v>
                </c:pt>
                <c:pt idx="983">
                  <c:v>44138</c:v>
                </c:pt>
                <c:pt idx="984">
                  <c:v>44139</c:v>
                </c:pt>
                <c:pt idx="985">
                  <c:v>44140</c:v>
                </c:pt>
                <c:pt idx="986">
                  <c:v>44141</c:v>
                </c:pt>
                <c:pt idx="987">
                  <c:v>44142</c:v>
                </c:pt>
                <c:pt idx="988">
                  <c:v>44143</c:v>
                </c:pt>
                <c:pt idx="989">
                  <c:v>44144</c:v>
                </c:pt>
                <c:pt idx="990">
                  <c:v>44145</c:v>
                </c:pt>
                <c:pt idx="991">
                  <c:v>44146</c:v>
                </c:pt>
                <c:pt idx="992">
                  <c:v>44147</c:v>
                </c:pt>
                <c:pt idx="993">
                  <c:v>44148</c:v>
                </c:pt>
                <c:pt idx="994">
                  <c:v>44149</c:v>
                </c:pt>
                <c:pt idx="995">
                  <c:v>44150</c:v>
                </c:pt>
                <c:pt idx="996">
                  <c:v>44151</c:v>
                </c:pt>
                <c:pt idx="997">
                  <c:v>44152</c:v>
                </c:pt>
                <c:pt idx="998">
                  <c:v>44153</c:v>
                </c:pt>
                <c:pt idx="999">
                  <c:v>44154</c:v>
                </c:pt>
                <c:pt idx="1000">
                  <c:v>44155</c:v>
                </c:pt>
                <c:pt idx="1001">
                  <c:v>44156</c:v>
                </c:pt>
                <c:pt idx="1002">
                  <c:v>44157</c:v>
                </c:pt>
                <c:pt idx="1003">
                  <c:v>44158</c:v>
                </c:pt>
                <c:pt idx="1004">
                  <c:v>44159</c:v>
                </c:pt>
                <c:pt idx="1005">
                  <c:v>44160</c:v>
                </c:pt>
                <c:pt idx="1006">
                  <c:v>44161</c:v>
                </c:pt>
                <c:pt idx="1007">
                  <c:v>44162</c:v>
                </c:pt>
                <c:pt idx="1008">
                  <c:v>44163</c:v>
                </c:pt>
                <c:pt idx="1009">
                  <c:v>44164</c:v>
                </c:pt>
                <c:pt idx="1010">
                  <c:v>44165</c:v>
                </c:pt>
                <c:pt idx="1011">
                  <c:v>44166</c:v>
                </c:pt>
                <c:pt idx="1012">
                  <c:v>44167</c:v>
                </c:pt>
                <c:pt idx="1013">
                  <c:v>44168</c:v>
                </c:pt>
                <c:pt idx="1014">
                  <c:v>44169</c:v>
                </c:pt>
                <c:pt idx="1015">
                  <c:v>44170</c:v>
                </c:pt>
                <c:pt idx="1016">
                  <c:v>44171</c:v>
                </c:pt>
                <c:pt idx="1017">
                  <c:v>44172</c:v>
                </c:pt>
                <c:pt idx="1018">
                  <c:v>44173</c:v>
                </c:pt>
                <c:pt idx="1019">
                  <c:v>44174</c:v>
                </c:pt>
                <c:pt idx="1020">
                  <c:v>44175</c:v>
                </c:pt>
                <c:pt idx="1021">
                  <c:v>44176</c:v>
                </c:pt>
                <c:pt idx="1022">
                  <c:v>44177</c:v>
                </c:pt>
                <c:pt idx="1023">
                  <c:v>44178</c:v>
                </c:pt>
                <c:pt idx="1024">
                  <c:v>44179</c:v>
                </c:pt>
                <c:pt idx="1025">
                  <c:v>44180</c:v>
                </c:pt>
                <c:pt idx="1026">
                  <c:v>44181</c:v>
                </c:pt>
                <c:pt idx="1027">
                  <c:v>44182</c:v>
                </c:pt>
                <c:pt idx="1028">
                  <c:v>44183</c:v>
                </c:pt>
                <c:pt idx="1029">
                  <c:v>44184</c:v>
                </c:pt>
                <c:pt idx="1030">
                  <c:v>44185</c:v>
                </c:pt>
                <c:pt idx="1031">
                  <c:v>44186</c:v>
                </c:pt>
                <c:pt idx="1032">
                  <c:v>44187</c:v>
                </c:pt>
                <c:pt idx="1033">
                  <c:v>44188</c:v>
                </c:pt>
                <c:pt idx="1034">
                  <c:v>44189</c:v>
                </c:pt>
                <c:pt idx="1035">
                  <c:v>44190</c:v>
                </c:pt>
                <c:pt idx="1036">
                  <c:v>44191</c:v>
                </c:pt>
                <c:pt idx="1037">
                  <c:v>44192</c:v>
                </c:pt>
                <c:pt idx="1038">
                  <c:v>44193</c:v>
                </c:pt>
                <c:pt idx="1039">
                  <c:v>44194</c:v>
                </c:pt>
                <c:pt idx="1040">
                  <c:v>44195</c:v>
                </c:pt>
                <c:pt idx="1041">
                  <c:v>44196</c:v>
                </c:pt>
                <c:pt idx="1042">
                  <c:v>44197</c:v>
                </c:pt>
                <c:pt idx="1043">
                  <c:v>44198</c:v>
                </c:pt>
                <c:pt idx="1044">
                  <c:v>44199</c:v>
                </c:pt>
                <c:pt idx="1045">
                  <c:v>44200</c:v>
                </c:pt>
                <c:pt idx="1046">
                  <c:v>44201</c:v>
                </c:pt>
                <c:pt idx="1047">
                  <c:v>44202</c:v>
                </c:pt>
                <c:pt idx="1048">
                  <c:v>44203</c:v>
                </c:pt>
                <c:pt idx="1049">
                  <c:v>44204</c:v>
                </c:pt>
                <c:pt idx="1050">
                  <c:v>44205</c:v>
                </c:pt>
                <c:pt idx="1051">
                  <c:v>44206</c:v>
                </c:pt>
                <c:pt idx="1052">
                  <c:v>44207</c:v>
                </c:pt>
                <c:pt idx="1053">
                  <c:v>44208</c:v>
                </c:pt>
                <c:pt idx="1054">
                  <c:v>44209</c:v>
                </c:pt>
                <c:pt idx="1055">
                  <c:v>44210</c:v>
                </c:pt>
                <c:pt idx="1056">
                  <c:v>44211</c:v>
                </c:pt>
                <c:pt idx="1057">
                  <c:v>44212</c:v>
                </c:pt>
                <c:pt idx="1058">
                  <c:v>44213</c:v>
                </c:pt>
                <c:pt idx="1059">
                  <c:v>44214</c:v>
                </c:pt>
                <c:pt idx="1060">
                  <c:v>44215</c:v>
                </c:pt>
                <c:pt idx="1061">
                  <c:v>44216</c:v>
                </c:pt>
                <c:pt idx="1062">
                  <c:v>44217</c:v>
                </c:pt>
                <c:pt idx="1063">
                  <c:v>44218</c:v>
                </c:pt>
                <c:pt idx="1064">
                  <c:v>44219</c:v>
                </c:pt>
                <c:pt idx="1065">
                  <c:v>44220</c:v>
                </c:pt>
                <c:pt idx="1066">
                  <c:v>44221</c:v>
                </c:pt>
                <c:pt idx="1067">
                  <c:v>44222</c:v>
                </c:pt>
                <c:pt idx="1068">
                  <c:v>44223</c:v>
                </c:pt>
                <c:pt idx="1069">
                  <c:v>44224</c:v>
                </c:pt>
                <c:pt idx="1070">
                  <c:v>44225</c:v>
                </c:pt>
                <c:pt idx="1071">
                  <c:v>44226</c:v>
                </c:pt>
                <c:pt idx="1072">
                  <c:v>44227</c:v>
                </c:pt>
                <c:pt idx="1073">
                  <c:v>44228</c:v>
                </c:pt>
                <c:pt idx="1074">
                  <c:v>44229</c:v>
                </c:pt>
                <c:pt idx="1075">
                  <c:v>44230</c:v>
                </c:pt>
                <c:pt idx="1076">
                  <c:v>44231</c:v>
                </c:pt>
                <c:pt idx="1077">
                  <c:v>44232</c:v>
                </c:pt>
                <c:pt idx="1078">
                  <c:v>44233</c:v>
                </c:pt>
                <c:pt idx="1079">
                  <c:v>44234</c:v>
                </c:pt>
                <c:pt idx="1080">
                  <c:v>44235</c:v>
                </c:pt>
                <c:pt idx="1081">
                  <c:v>44236</c:v>
                </c:pt>
                <c:pt idx="1082">
                  <c:v>44237</c:v>
                </c:pt>
                <c:pt idx="1083">
                  <c:v>44238</c:v>
                </c:pt>
                <c:pt idx="1084">
                  <c:v>44239</c:v>
                </c:pt>
                <c:pt idx="1085">
                  <c:v>44240</c:v>
                </c:pt>
                <c:pt idx="1086">
                  <c:v>44241</c:v>
                </c:pt>
                <c:pt idx="1087">
                  <c:v>44242</c:v>
                </c:pt>
                <c:pt idx="1088">
                  <c:v>44243</c:v>
                </c:pt>
                <c:pt idx="1089">
                  <c:v>44244</c:v>
                </c:pt>
                <c:pt idx="1090">
                  <c:v>44245</c:v>
                </c:pt>
                <c:pt idx="1091">
                  <c:v>44246</c:v>
                </c:pt>
                <c:pt idx="1092">
                  <c:v>44247</c:v>
                </c:pt>
                <c:pt idx="1093">
                  <c:v>44248</c:v>
                </c:pt>
                <c:pt idx="1094">
                  <c:v>44249</c:v>
                </c:pt>
                <c:pt idx="1095">
                  <c:v>44250</c:v>
                </c:pt>
                <c:pt idx="1096">
                  <c:v>44251</c:v>
                </c:pt>
                <c:pt idx="1097">
                  <c:v>44252</c:v>
                </c:pt>
                <c:pt idx="1098">
                  <c:v>44253</c:v>
                </c:pt>
                <c:pt idx="1099">
                  <c:v>44254</c:v>
                </c:pt>
                <c:pt idx="1100">
                  <c:v>44255</c:v>
                </c:pt>
                <c:pt idx="1101">
                  <c:v>44256</c:v>
                </c:pt>
                <c:pt idx="1102">
                  <c:v>44257</c:v>
                </c:pt>
                <c:pt idx="1103">
                  <c:v>44258</c:v>
                </c:pt>
                <c:pt idx="1104">
                  <c:v>44259</c:v>
                </c:pt>
                <c:pt idx="1105">
                  <c:v>44260</c:v>
                </c:pt>
                <c:pt idx="1106">
                  <c:v>44261</c:v>
                </c:pt>
                <c:pt idx="1107">
                  <c:v>44262</c:v>
                </c:pt>
                <c:pt idx="1108">
                  <c:v>44263</c:v>
                </c:pt>
                <c:pt idx="1109">
                  <c:v>44264</c:v>
                </c:pt>
                <c:pt idx="1110">
                  <c:v>44265</c:v>
                </c:pt>
                <c:pt idx="1111">
                  <c:v>44266</c:v>
                </c:pt>
                <c:pt idx="1112">
                  <c:v>44267</c:v>
                </c:pt>
                <c:pt idx="1113">
                  <c:v>44268</c:v>
                </c:pt>
                <c:pt idx="1114">
                  <c:v>44269</c:v>
                </c:pt>
                <c:pt idx="1115">
                  <c:v>44270</c:v>
                </c:pt>
                <c:pt idx="1116">
                  <c:v>44271</c:v>
                </c:pt>
                <c:pt idx="1117">
                  <c:v>44272</c:v>
                </c:pt>
                <c:pt idx="1118">
                  <c:v>44273</c:v>
                </c:pt>
                <c:pt idx="1119">
                  <c:v>44274</c:v>
                </c:pt>
                <c:pt idx="1120">
                  <c:v>44275</c:v>
                </c:pt>
                <c:pt idx="1121">
                  <c:v>44276</c:v>
                </c:pt>
                <c:pt idx="1122">
                  <c:v>44277</c:v>
                </c:pt>
                <c:pt idx="1123">
                  <c:v>44278</c:v>
                </c:pt>
                <c:pt idx="1124">
                  <c:v>44279</c:v>
                </c:pt>
                <c:pt idx="1125">
                  <c:v>44280</c:v>
                </c:pt>
                <c:pt idx="1126">
                  <c:v>44281</c:v>
                </c:pt>
                <c:pt idx="1127">
                  <c:v>44282</c:v>
                </c:pt>
                <c:pt idx="1128">
                  <c:v>44283</c:v>
                </c:pt>
                <c:pt idx="1129">
                  <c:v>44284</c:v>
                </c:pt>
                <c:pt idx="1130">
                  <c:v>44285</c:v>
                </c:pt>
                <c:pt idx="1131">
                  <c:v>44286</c:v>
                </c:pt>
                <c:pt idx="1132">
                  <c:v>44287</c:v>
                </c:pt>
                <c:pt idx="1133">
                  <c:v>44288</c:v>
                </c:pt>
                <c:pt idx="1134">
                  <c:v>44289</c:v>
                </c:pt>
                <c:pt idx="1135">
                  <c:v>44290</c:v>
                </c:pt>
                <c:pt idx="1136">
                  <c:v>44291</c:v>
                </c:pt>
                <c:pt idx="1137">
                  <c:v>44292</c:v>
                </c:pt>
                <c:pt idx="1138">
                  <c:v>44293</c:v>
                </c:pt>
                <c:pt idx="1139">
                  <c:v>44294</c:v>
                </c:pt>
                <c:pt idx="1140">
                  <c:v>44295</c:v>
                </c:pt>
                <c:pt idx="1141">
                  <c:v>44296</c:v>
                </c:pt>
                <c:pt idx="1142">
                  <c:v>44297</c:v>
                </c:pt>
                <c:pt idx="1143">
                  <c:v>44298</c:v>
                </c:pt>
                <c:pt idx="1144">
                  <c:v>44299</c:v>
                </c:pt>
                <c:pt idx="1145">
                  <c:v>44300</c:v>
                </c:pt>
                <c:pt idx="1146">
                  <c:v>44301</c:v>
                </c:pt>
                <c:pt idx="1147">
                  <c:v>44302</c:v>
                </c:pt>
                <c:pt idx="1148">
                  <c:v>44303</c:v>
                </c:pt>
                <c:pt idx="1149">
                  <c:v>44304</c:v>
                </c:pt>
                <c:pt idx="1150">
                  <c:v>44305</c:v>
                </c:pt>
                <c:pt idx="1151">
                  <c:v>44306</c:v>
                </c:pt>
                <c:pt idx="1152">
                  <c:v>44307</c:v>
                </c:pt>
                <c:pt idx="1153">
                  <c:v>44308</c:v>
                </c:pt>
                <c:pt idx="1154">
                  <c:v>44309</c:v>
                </c:pt>
                <c:pt idx="1155">
                  <c:v>44310</c:v>
                </c:pt>
                <c:pt idx="1156">
                  <c:v>44311</c:v>
                </c:pt>
                <c:pt idx="1157">
                  <c:v>44312</c:v>
                </c:pt>
                <c:pt idx="1158">
                  <c:v>44313</c:v>
                </c:pt>
                <c:pt idx="1159">
                  <c:v>44314</c:v>
                </c:pt>
                <c:pt idx="1160">
                  <c:v>44315</c:v>
                </c:pt>
                <c:pt idx="1161">
                  <c:v>44316</c:v>
                </c:pt>
                <c:pt idx="1162">
                  <c:v>44317</c:v>
                </c:pt>
                <c:pt idx="1163">
                  <c:v>44318</c:v>
                </c:pt>
                <c:pt idx="1164">
                  <c:v>44319</c:v>
                </c:pt>
                <c:pt idx="1165">
                  <c:v>44320</c:v>
                </c:pt>
                <c:pt idx="1166">
                  <c:v>44321</c:v>
                </c:pt>
                <c:pt idx="1167">
                  <c:v>44322</c:v>
                </c:pt>
                <c:pt idx="1168">
                  <c:v>44323</c:v>
                </c:pt>
                <c:pt idx="1169">
                  <c:v>44324</c:v>
                </c:pt>
                <c:pt idx="1170">
                  <c:v>44325</c:v>
                </c:pt>
                <c:pt idx="1171">
                  <c:v>44326</c:v>
                </c:pt>
                <c:pt idx="1172">
                  <c:v>44327</c:v>
                </c:pt>
                <c:pt idx="1173">
                  <c:v>44328</c:v>
                </c:pt>
                <c:pt idx="1174">
                  <c:v>44329</c:v>
                </c:pt>
                <c:pt idx="1175">
                  <c:v>44330</c:v>
                </c:pt>
                <c:pt idx="1176">
                  <c:v>44331</c:v>
                </c:pt>
                <c:pt idx="1177">
                  <c:v>44332</c:v>
                </c:pt>
                <c:pt idx="1178">
                  <c:v>44333</c:v>
                </c:pt>
                <c:pt idx="1179">
                  <c:v>44334</c:v>
                </c:pt>
                <c:pt idx="1180">
                  <c:v>44335</c:v>
                </c:pt>
                <c:pt idx="1181">
                  <c:v>44336</c:v>
                </c:pt>
                <c:pt idx="1182">
                  <c:v>44337</c:v>
                </c:pt>
                <c:pt idx="1183">
                  <c:v>44338</c:v>
                </c:pt>
                <c:pt idx="1184">
                  <c:v>44339</c:v>
                </c:pt>
                <c:pt idx="1185">
                  <c:v>44340</c:v>
                </c:pt>
                <c:pt idx="1186">
                  <c:v>44341</c:v>
                </c:pt>
                <c:pt idx="1187">
                  <c:v>44342</c:v>
                </c:pt>
                <c:pt idx="1188">
                  <c:v>44343</c:v>
                </c:pt>
                <c:pt idx="1189">
                  <c:v>44344</c:v>
                </c:pt>
                <c:pt idx="1190">
                  <c:v>44345</c:v>
                </c:pt>
                <c:pt idx="1191">
                  <c:v>44346</c:v>
                </c:pt>
                <c:pt idx="1192">
                  <c:v>44347</c:v>
                </c:pt>
                <c:pt idx="1193">
                  <c:v>44348</c:v>
                </c:pt>
                <c:pt idx="1194">
                  <c:v>44349</c:v>
                </c:pt>
                <c:pt idx="1195">
                  <c:v>44350</c:v>
                </c:pt>
                <c:pt idx="1196">
                  <c:v>44351</c:v>
                </c:pt>
                <c:pt idx="1197">
                  <c:v>44352</c:v>
                </c:pt>
                <c:pt idx="1198">
                  <c:v>44353</c:v>
                </c:pt>
                <c:pt idx="1199">
                  <c:v>44354</c:v>
                </c:pt>
                <c:pt idx="1200">
                  <c:v>44355</c:v>
                </c:pt>
                <c:pt idx="1201">
                  <c:v>44356</c:v>
                </c:pt>
                <c:pt idx="1202">
                  <c:v>44357</c:v>
                </c:pt>
                <c:pt idx="1203">
                  <c:v>44358</c:v>
                </c:pt>
                <c:pt idx="1204">
                  <c:v>44359</c:v>
                </c:pt>
                <c:pt idx="1205">
                  <c:v>44360</c:v>
                </c:pt>
                <c:pt idx="1206">
                  <c:v>44361</c:v>
                </c:pt>
                <c:pt idx="1207">
                  <c:v>44362</c:v>
                </c:pt>
                <c:pt idx="1208">
                  <c:v>44363</c:v>
                </c:pt>
                <c:pt idx="1209">
                  <c:v>44364</c:v>
                </c:pt>
                <c:pt idx="1210">
                  <c:v>44365</c:v>
                </c:pt>
                <c:pt idx="1211">
                  <c:v>44366</c:v>
                </c:pt>
                <c:pt idx="1212">
                  <c:v>44367</c:v>
                </c:pt>
                <c:pt idx="1213">
                  <c:v>44368</c:v>
                </c:pt>
                <c:pt idx="1214">
                  <c:v>44369</c:v>
                </c:pt>
                <c:pt idx="1215">
                  <c:v>44370</c:v>
                </c:pt>
                <c:pt idx="1216">
                  <c:v>44371</c:v>
                </c:pt>
                <c:pt idx="1217">
                  <c:v>44372</c:v>
                </c:pt>
                <c:pt idx="1218">
                  <c:v>44373</c:v>
                </c:pt>
                <c:pt idx="1219">
                  <c:v>44374</c:v>
                </c:pt>
                <c:pt idx="1220">
                  <c:v>44375</c:v>
                </c:pt>
                <c:pt idx="1221">
                  <c:v>44376</c:v>
                </c:pt>
                <c:pt idx="1222">
                  <c:v>44377</c:v>
                </c:pt>
                <c:pt idx="1223">
                  <c:v>44378</c:v>
                </c:pt>
                <c:pt idx="1224">
                  <c:v>44379</c:v>
                </c:pt>
                <c:pt idx="1225">
                  <c:v>44380</c:v>
                </c:pt>
                <c:pt idx="1226">
                  <c:v>44381</c:v>
                </c:pt>
                <c:pt idx="1227">
                  <c:v>44382</c:v>
                </c:pt>
                <c:pt idx="1228">
                  <c:v>44383</c:v>
                </c:pt>
                <c:pt idx="1229">
                  <c:v>44384</c:v>
                </c:pt>
                <c:pt idx="1230">
                  <c:v>44385</c:v>
                </c:pt>
                <c:pt idx="1231">
                  <c:v>44386</c:v>
                </c:pt>
                <c:pt idx="1232">
                  <c:v>44387</c:v>
                </c:pt>
                <c:pt idx="1233">
                  <c:v>44388</c:v>
                </c:pt>
                <c:pt idx="1234">
                  <c:v>44389</c:v>
                </c:pt>
                <c:pt idx="1235">
                  <c:v>44390</c:v>
                </c:pt>
                <c:pt idx="1236">
                  <c:v>44391</c:v>
                </c:pt>
                <c:pt idx="1237">
                  <c:v>44392</c:v>
                </c:pt>
                <c:pt idx="1238">
                  <c:v>44393</c:v>
                </c:pt>
                <c:pt idx="1239">
                  <c:v>44394</c:v>
                </c:pt>
                <c:pt idx="1240">
                  <c:v>44395</c:v>
                </c:pt>
                <c:pt idx="1241">
                  <c:v>44396</c:v>
                </c:pt>
                <c:pt idx="1242">
                  <c:v>44397</c:v>
                </c:pt>
                <c:pt idx="1243">
                  <c:v>44398</c:v>
                </c:pt>
                <c:pt idx="1244">
                  <c:v>44399</c:v>
                </c:pt>
                <c:pt idx="1245">
                  <c:v>44400</c:v>
                </c:pt>
                <c:pt idx="1246">
                  <c:v>44401</c:v>
                </c:pt>
                <c:pt idx="1247">
                  <c:v>44402</c:v>
                </c:pt>
                <c:pt idx="1248">
                  <c:v>44403</c:v>
                </c:pt>
                <c:pt idx="1249">
                  <c:v>44404</c:v>
                </c:pt>
                <c:pt idx="1250">
                  <c:v>44405</c:v>
                </c:pt>
                <c:pt idx="1251">
                  <c:v>44406</c:v>
                </c:pt>
                <c:pt idx="1252">
                  <c:v>44407</c:v>
                </c:pt>
                <c:pt idx="1253">
                  <c:v>44408</c:v>
                </c:pt>
                <c:pt idx="1254">
                  <c:v>44409</c:v>
                </c:pt>
                <c:pt idx="1255">
                  <c:v>44410</c:v>
                </c:pt>
                <c:pt idx="1256">
                  <c:v>44411</c:v>
                </c:pt>
                <c:pt idx="1257">
                  <c:v>44412</c:v>
                </c:pt>
                <c:pt idx="1258">
                  <c:v>44413</c:v>
                </c:pt>
                <c:pt idx="1259">
                  <c:v>44414</c:v>
                </c:pt>
                <c:pt idx="1260">
                  <c:v>44415</c:v>
                </c:pt>
                <c:pt idx="1261">
                  <c:v>44416</c:v>
                </c:pt>
                <c:pt idx="1262">
                  <c:v>44417</c:v>
                </c:pt>
                <c:pt idx="1263">
                  <c:v>44418</c:v>
                </c:pt>
                <c:pt idx="1264">
                  <c:v>44419</c:v>
                </c:pt>
                <c:pt idx="1265">
                  <c:v>44420</c:v>
                </c:pt>
                <c:pt idx="1266">
                  <c:v>44421</c:v>
                </c:pt>
                <c:pt idx="1267">
                  <c:v>44422</c:v>
                </c:pt>
                <c:pt idx="1268">
                  <c:v>44423</c:v>
                </c:pt>
                <c:pt idx="1269">
                  <c:v>44424</c:v>
                </c:pt>
                <c:pt idx="1270">
                  <c:v>44425</c:v>
                </c:pt>
                <c:pt idx="1271">
                  <c:v>44426</c:v>
                </c:pt>
                <c:pt idx="1272">
                  <c:v>44427</c:v>
                </c:pt>
                <c:pt idx="1273">
                  <c:v>44428</c:v>
                </c:pt>
                <c:pt idx="1274">
                  <c:v>44429</c:v>
                </c:pt>
                <c:pt idx="1275">
                  <c:v>44430</c:v>
                </c:pt>
                <c:pt idx="1276">
                  <c:v>44431</c:v>
                </c:pt>
                <c:pt idx="1277">
                  <c:v>44432</c:v>
                </c:pt>
                <c:pt idx="1278">
                  <c:v>44433</c:v>
                </c:pt>
                <c:pt idx="1279">
                  <c:v>44434</c:v>
                </c:pt>
                <c:pt idx="1280">
                  <c:v>44435</c:v>
                </c:pt>
                <c:pt idx="1281">
                  <c:v>44436</c:v>
                </c:pt>
                <c:pt idx="1282">
                  <c:v>44437</c:v>
                </c:pt>
                <c:pt idx="1283">
                  <c:v>44438</c:v>
                </c:pt>
                <c:pt idx="1284">
                  <c:v>44439</c:v>
                </c:pt>
                <c:pt idx="1285">
                  <c:v>44440</c:v>
                </c:pt>
                <c:pt idx="1286">
                  <c:v>44441</c:v>
                </c:pt>
                <c:pt idx="1287">
                  <c:v>44442</c:v>
                </c:pt>
                <c:pt idx="1288">
                  <c:v>44443</c:v>
                </c:pt>
                <c:pt idx="1289">
                  <c:v>44444</c:v>
                </c:pt>
                <c:pt idx="1290">
                  <c:v>44445</c:v>
                </c:pt>
                <c:pt idx="1291">
                  <c:v>44446</c:v>
                </c:pt>
                <c:pt idx="1292">
                  <c:v>44447</c:v>
                </c:pt>
                <c:pt idx="1293">
                  <c:v>44448</c:v>
                </c:pt>
                <c:pt idx="1294">
                  <c:v>44449</c:v>
                </c:pt>
                <c:pt idx="1295">
                  <c:v>44450</c:v>
                </c:pt>
                <c:pt idx="1296">
                  <c:v>44451</c:v>
                </c:pt>
                <c:pt idx="1297">
                  <c:v>44452</c:v>
                </c:pt>
                <c:pt idx="1298">
                  <c:v>44453</c:v>
                </c:pt>
                <c:pt idx="1299">
                  <c:v>44454</c:v>
                </c:pt>
                <c:pt idx="1300">
                  <c:v>44455</c:v>
                </c:pt>
                <c:pt idx="1301">
                  <c:v>44456</c:v>
                </c:pt>
                <c:pt idx="1302">
                  <c:v>44457</c:v>
                </c:pt>
                <c:pt idx="1303">
                  <c:v>44458</c:v>
                </c:pt>
                <c:pt idx="1304">
                  <c:v>44459</c:v>
                </c:pt>
                <c:pt idx="1305">
                  <c:v>44460</c:v>
                </c:pt>
                <c:pt idx="1306">
                  <c:v>44461</c:v>
                </c:pt>
                <c:pt idx="1307">
                  <c:v>44462</c:v>
                </c:pt>
                <c:pt idx="1308">
                  <c:v>44463</c:v>
                </c:pt>
                <c:pt idx="1309">
                  <c:v>44464</c:v>
                </c:pt>
                <c:pt idx="1310">
                  <c:v>44465</c:v>
                </c:pt>
                <c:pt idx="1311">
                  <c:v>44466</c:v>
                </c:pt>
                <c:pt idx="1312">
                  <c:v>44467</c:v>
                </c:pt>
                <c:pt idx="1313">
                  <c:v>44468</c:v>
                </c:pt>
                <c:pt idx="1314">
                  <c:v>44469</c:v>
                </c:pt>
                <c:pt idx="1315">
                  <c:v>44470</c:v>
                </c:pt>
                <c:pt idx="1316">
                  <c:v>44471</c:v>
                </c:pt>
                <c:pt idx="1317">
                  <c:v>44472</c:v>
                </c:pt>
                <c:pt idx="1318">
                  <c:v>44473</c:v>
                </c:pt>
                <c:pt idx="1319">
                  <c:v>44474</c:v>
                </c:pt>
                <c:pt idx="1320">
                  <c:v>44475</c:v>
                </c:pt>
                <c:pt idx="1321">
                  <c:v>44476</c:v>
                </c:pt>
                <c:pt idx="1322">
                  <c:v>44477</c:v>
                </c:pt>
                <c:pt idx="1323">
                  <c:v>44478</c:v>
                </c:pt>
                <c:pt idx="1324">
                  <c:v>44479</c:v>
                </c:pt>
                <c:pt idx="1325">
                  <c:v>44480</c:v>
                </c:pt>
                <c:pt idx="1326">
                  <c:v>44481</c:v>
                </c:pt>
                <c:pt idx="1327">
                  <c:v>44482</c:v>
                </c:pt>
                <c:pt idx="1328">
                  <c:v>44483</c:v>
                </c:pt>
                <c:pt idx="1329">
                  <c:v>44484</c:v>
                </c:pt>
                <c:pt idx="1330">
                  <c:v>44485</c:v>
                </c:pt>
                <c:pt idx="1331">
                  <c:v>44486</c:v>
                </c:pt>
                <c:pt idx="1332">
                  <c:v>44487</c:v>
                </c:pt>
                <c:pt idx="1333">
                  <c:v>44488</c:v>
                </c:pt>
                <c:pt idx="1334">
                  <c:v>44489</c:v>
                </c:pt>
                <c:pt idx="1335">
                  <c:v>44490</c:v>
                </c:pt>
                <c:pt idx="1336">
                  <c:v>44491</c:v>
                </c:pt>
                <c:pt idx="1337">
                  <c:v>44492</c:v>
                </c:pt>
                <c:pt idx="1338">
                  <c:v>44493</c:v>
                </c:pt>
                <c:pt idx="1339">
                  <c:v>44494</c:v>
                </c:pt>
                <c:pt idx="1340">
                  <c:v>44495</c:v>
                </c:pt>
                <c:pt idx="1341">
                  <c:v>44496</c:v>
                </c:pt>
                <c:pt idx="1342">
                  <c:v>44497</c:v>
                </c:pt>
                <c:pt idx="1343">
                  <c:v>44498</c:v>
                </c:pt>
                <c:pt idx="1344">
                  <c:v>44499</c:v>
                </c:pt>
                <c:pt idx="1345">
                  <c:v>44500</c:v>
                </c:pt>
                <c:pt idx="1346">
                  <c:v>44501</c:v>
                </c:pt>
                <c:pt idx="1347">
                  <c:v>44502</c:v>
                </c:pt>
                <c:pt idx="1348">
                  <c:v>44503</c:v>
                </c:pt>
                <c:pt idx="1349">
                  <c:v>44504</c:v>
                </c:pt>
                <c:pt idx="1350">
                  <c:v>44505</c:v>
                </c:pt>
                <c:pt idx="1351">
                  <c:v>44506</c:v>
                </c:pt>
                <c:pt idx="1352">
                  <c:v>44507</c:v>
                </c:pt>
                <c:pt idx="1353">
                  <c:v>44508</c:v>
                </c:pt>
                <c:pt idx="1354">
                  <c:v>44509</c:v>
                </c:pt>
                <c:pt idx="1355">
                  <c:v>44510</c:v>
                </c:pt>
                <c:pt idx="1356">
                  <c:v>44511</c:v>
                </c:pt>
                <c:pt idx="1357">
                  <c:v>44512</c:v>
                </c:pt>
                <c:pt idx="1358">
                  <c:v>44513</c:v>
                </c:pt>
                <c:pt idx="1359">
                  <c:v>44514</c:v>
                </c:pt>
                <c:pt idx="1360">
                  <c:v>44515</c:v>
                </c:pt>
                <c:pt idx="1361">
                  <c:v>44516</c:v>
                </c:pt>
                <c:pt idx="1362">
                  <c:v>44517</c:v>
                </c:pt>
                <c:pt idx="1363">
                  <c:v>44518</c:v>
                </c:pt>
                <c:pt idx="1364">
                  <c:v>44519</c:v>
                </c:pt>
                <c:pt idx="1365">
                  <c:v>44520</c:v>
                </c:pt>
                <c:pt idx="1366">
                  <c:v>44521</c:v>
                </c:pt>
                <c:pt idx="1367">
                  <c:v>44522</c:v>
                </c:pt>
                <c:pt idx="1368">
                  <c:v>44523</c:v>
                </c:pt>
                <c:pt idx="1369">
                  <c:v>44524</c:v>
                </c:pt>
                <c:pt idx="1370">
                  <c:v>44525</c:v>
                </c:pt>
                <c:pt idx="1371">
                  <c:v>44526</c:v>
                </c:pt>
                <c:pt idx="1372">
                  <c:v>44527</c:v>
                </c:pt>
                <c:pt idx="1373">
                  <c:v>44528</c:v>
                </c:pt>
                <c:pt idx="1374">
                  <c:v>44529</c:v>
                </c:pt>
                <c:pt idx="1375">
                  <c:v>44530</c:v>
                </c:pt>
                <c:pt idx="1376">
                  <c:v>44531</c:v>
                </c:pt>
                <c:pt idx="1377">
                  <c:v>44532</c:v>
                </c:pt>
                <c:pt idx="1378">
                  <c:v>44533</c:v>
                </c:pt>
                <c:pt idx="1379">
                  <c:v>44534</c:v>
                </c:pt>
                <c:pt idx="1380">
                  <c:v>44535</c:v>
                </c:pt>
                <c:pt idx="1381">
                  <c:v>44536</c:v>
                </c:pt>
                <c:pt idx="1382">
                  <c:v>44537</c:v>
                </c:pt>
                <c:pt idx="1383">
                  <c:v>44538</c:v>
                </c:pt>
                <c:pt idx="1384">
                  <c:v>44539</c:v>
                </c:pt>
                <c:pt idx="1385">
                  <c:v>44540</c:v>
                </c:pt>
                <c:pt idx="1386">
                  <c:v>44541</c:v>
                </c:pt>
                <c:pt idx="1387">
                  <c:v>44542</c:v>
                </c:pt>
                <c:pt idx="1388">
                  <c:v>44543</c:v>
                </c:pt>
                <c:pt idx="1389">
                  <c:v>44544</c:v>
                </c:pt>
                <c:pt idx="1390">
                  <c:v>44545</c:v>
                </c:pt>
                <c:pt idx="1391">
                  <c:v>44546</c:v>
                </c:pt>
                <c:pt idx="1392">
                  <c:v>44547</c:v>
                </c:pt>
                <c:pt idx="1393">
                  <c:v>44548</c:v>
                </c:pt>
                <c:pt idx="1394">
                  <c:v>44549</c:v>
                </c:pt>
                <c:pt idx="1395">
                  <c:v>44550</c:v>
                </c:pt>
                <c:pt idx="1396">
                  <c:v>44551</c:v>
                </c:pt>
                <c:pt idx="1397">
                  <c:v>44552</c:v>
                </c:pt>
                <c:pt idx="1398">
                  <c:v>44553</c:v>
                </c:pt>
                <c:pt idx="1399">
                  <c:v>44554</c:v>
                </c:pt>
                <c:pt idx="1400">
                  <c:v>44555</c:v>
                </c:pt>
                <c:pt idx="1401">
                  <c:v>44556</c:v>
                </c:pt>
                <c:pt idx="1402">
                  <c:v>44557</c:v>
                </c:pt>
                <c:pt idx="1403">
                  <c:v>44558</c:v>
                </c:pt>
                <c:pt idx="1404">
                  <c:v>44559</c:v>
                </c:pt>
                <c:pt idx="1405">
                  <c:v>44560</c:v>
                </c:pt>
                <c:pt idx="1406">
                  <c:v>44561</c:v>
                </c:pt>
                <c:pt idx="1407">
                  <c:v>44562</c:v>
                </c:pt>
                <c:pt idx="1408">
                  <c:v>44563</c:v>
                </c:pt>
                <c:pt idx="1409">
                  <c:v>44564</c:v>
                </c:pt>
                <c:pt idx="1410">
                  <c:v>44565</c:v>
                </c:pt>
                <c:pt idx="1411">
                  <c:v>44566</c:v>
                </c:pt>
                <c:pt idx="1412">
                  <c:v>44567</c:v>
                </c:pt>
                <c:pt idx="1413">
                  <c:v>44568</c:v>
                </c:pt>
                <c:pt idx="1414">
                  <c:v>44569</c:v>
                </c:pt>
                <c:pt idx="1415">
                  <c:v>44570</c:v>
                </c:pt>
                <c:pt idx="1416">
                  <c:v>44571</c:v>
                </c:pt>
                <c:pt idx="1417">
                  <c:v>44572</c:v>
                </c:pt>
                <c:pt idx="1418">
                  <c:v>44573</c:v>
                </c:pt>
                <c:pt idx="1419">
                  <c:v>44574</c:v>
                </c:pt>
                <c:pt idx="1420">
                  <c:v>44575</c:v>
                </c:pt>
                <c:pt idx="1421">
                  <c:v>44576</c:v>
                </c:pt>
                <c:pt idx="1422">
                  <c:v>44577</c:v>
                </c:pt>
                <c:pt idx="1423">
                  <c:v>44578</c:v>
                </c:pt>
                <c:pt idx="1424">
                  <c:v>44579</c:v>
                </c:pt>
                <c:pt idx="1425">
                  <c:v>44580</c:v>
                </c:pt>
                <c:pt idx="1426">
                  <c:v>44581</c:v>
                </c:pt>
                <c:pt idx="1427">
                  <c:v>44582</c:v>
                </c:pt>
                <c:pt idx="1428">
                  <c:v>44583</c:v>
                </c:pt>
                <c:pt idx="1429">
                  <c:v>44584</c:v>
                </c:pt>
                <c:pt idx="1430">
                  <c:v>44585</c:v>
                </c:pt>
                <c:pt idx="1431">
                  <c:v>44586</c:v>
                </c:pt>
                <c:pt idx="1432">
                  <c:v>44587</c:v>
                </c:pt>
                <c:pt idx="1433">
                  <c:v>44588</c:v>
                </c:pt>
                <c:pt idx="1434">
                  <c:v>44589</c:v>
                </c:pt>
                <c:pt idx="1435">
                  <c:v>44590</c:v>
                </c:pt>
                <c:pt idx="1436">
                  <c:v>44591</c:v>
                </c:pt>
                <c:pt idx="1437">
                  <c:v>44592</c:v>
                </c:pt>
                <c:pt idx="1438">
                  <c:v>44593</c:v>
                </c:pt>
                <c:pt idx="1439">
                  <c:v>44594</c:v>
                </c:pt>
                <c:pt idx="1440">
                  <c:v>44595</c:v>
                </c:pt>
                <c:pt idx="1441">
                  <c:v>44596</c:v>
                </c:pt>
                <c:pt idx="1442">
                  <c:v>44597</c:v>
                </c:pt>
                <c:pt idx="1443">
                  <c:v>44598</c:v>
                </c:pt>
                <c:pt idx="1444">
                  <c:v>44599</c:v>
                </c:pt>
                <c:pt idx="1445">
                  <c:v>44600</c:v>
                </c:pt>
                <c:pt idx="1446">
                  <c:v>44601</c:v>
                </c:pt>
                <c:pt idx="1447">
                  <c:v>44602</c:v>
                </c:pt>
                <c:pt idx="1448">
                  <c:v>44603</c:v>
                </c:pt>
                <c:pt idx="1449">
                  <c:v>44604</c:v>
                </c:pt>
                <c:pt idx="1450">
                  <c:v>44605</c:v>
                </c:pt>
                <c:pt idx="1451">
                  <c:v>44606</c:v>
                </c:pt>
                <c:pt idx="1452">
                  <c:v>44607</c:v>
                </c:pt>
                <c:pt idx="1453">
                  <c:v>44608</c:v>
                </c:pt>
                <c:pt idx="1454">
                  <c:v>44609</c:v>
                </c:pt>
                <c:pt idx="1455">
                  <c:v>44610</c:v>
                </c:pt>
                <c:pt idx="1456">
                  <c:v>44611</c:v>
                </c:pt>
                <c:pt idx="1457">
                  <c:v>44612</c:v>
                </c:pt>
                <c:pt idx="1458">
                  <c:v>44613</c:v>
                </c:pt>
                <c:pt idx="1459">
                  <c:v>44614</c:v>
                </c:pt>
                <c:pt idx="1460">
                  <c:v>44615</c:v>
                </c:pt>
                <c:pt idx="1461">
                  <c:v>44616</c:v>
                </c:pt>
                <c:pt idx="1462">
                  <c:v>44617</c:v>
                </c:pt>
                <c:pt idx="1463">
                  <c:v>44618</c:v>
                </c:pt>
                <c:pt idx="1464">
                  <c:v>44619</c:v>
                </c:pt>
                <c:pt idx="1465">
                  <c:v>44620</c:v>
                </c:pt>
                <c:pt idx="1466">
                  <c:v>44621</c:v>
                </c:pt>
                <c:pt idx="1467">
                  <c:v>44622</c:v>
                </c:pt>
                <c:pt idx="1468">
                  <c:v>44623</c:v>
                </c:pt>
                <c:pt idx="1469">
                  <c:v>44624</c:v>
                </c:pt>
                <c:pt idx="1470">
                  <c:v>44625</c:v>
                </c:pt>
                <c:pt idx="1471">
                  <c:v>44626</c:v>
                </c:pt>
                <c:pt idx="1472">
                  <c:v>44627</c:v>
                </c:pt>
                <c:pt idx="1473">
                  <c:v>44628</c:v>
                </c:pt>
                <c:pt idx="1474">
                  <c:v>44629</c:v>
                </c:pt>
                <c:pt idx="1475">
                  <c:v>44630</c:v>
                </c:pt>
                <c:pt idx="1476">
                  <c:v>44631</c:v>
                </c:pt>
                <c:pt idx="1477">
                  <c:v>44632</c:v>
                </c:pt>
                <c:pt idx="1478">
                  <c:v>44633</c:v>
                </c:pt>
                <c:pt idx="1479">
                  <c:v>44634</c:v>
                </c:pt>
                <c:pt idx="1480">
                  <c:v>44635</c:v>
                </c:pt>
                <c:pt idx="1481">
                  <c:v>44636</c:v>
                </c:pt>
                <c:pt idx="1482">
                  <c:v>44637</c:v>
                </c:pt>
                <c:pt idx="1483">
                  <c:v>44638</c:v>
                </c:pt>
                <c:pt idx="1484">
                  <c:v>44639</c:v>
                </c:pt>
                <c:pt idx="1485">
                  <c:v>44640</c:v>
                </c:pt>
                <c:pt idx="1486">
                  <c:v>44641</c:v>
                </c:pt>
                <c:pt idx="1487">
                  <c:v>44642</c:v>
                </c:pt>
                <c:pt idx="1488">
                  <c:v>44643</c:v>
                </c:pt>
                <c:pt idx="1489">
                  <c:v>44644</c:v>
                </c:pt>
                <c:pt idx="1490">
                  <c:v>44645</c:v>
                </c:pt>
                <c:pt idx="1491">
                  <c:v>44646</c:v>
                </c:pt>
                <c:pt idx="1492">
                  <c:v>44647</c:v>
                </c:pt>
                <c:pt idx="1493">
                  <c:v>44648</c:v>
                </c:pt>
                <c:pt idx="1494">
                  <c:v>44649</c:v>
                </c:pt>
                <c:pt idx="1495">
                  <c:v>44650</c:v>
                </c:pt>
                <c:pt idx="1496">
                  <c:v>44651</c:v>
                </c:pt>
                <c:pt idx="1497">
                  <c:v>44652</c:v>
                </c:pt>
                <c:pt idx="1498">
                  <c:v>44653</c:v>
                </c:pt>
                <c:pt idx="1499">
                  <c:v>44654</c:v>
                </c:pt>
                <c:pt idx="1500">
                  <c:v>44655</c:v>
                </c:pt>
                <c:pt idx="1501">
                  <c:v>44656</c:v>
                </c:pt>
                <c:pt idx="1502">
                  <c:v>44657</c:v>
                </c:pt>
                <c:pt idx="1503">
                  <c:v>44658</c:v>
                </c:pt>
                <c:pt idx="1504">
                  <c:v>44659</c:v>
                </c:pt>
                <c:pt idx="1505">
                  <c:v>44660</c:v>
                </c:pt>
                <c:pt idx="1506">
                  <c:v>44661</c:v>
                </c:pt>
                <c:pt idx="1507">
                  <c:v>44662</c:v>
                </c:pt>
                <c:pt idx="1508">
                  <c:v>44663</c:v>
                </c:pt>
                <c:pt idx="1509">
                  <c:v>44664</c:v>
                </c:pt>
                <c:pt idx="1510">
                  <c:v>44665</c:v>
                </c:pt>
                <c:pt idx="1511">
                  <c:v>44666</c:v>
                </c:pt>
                <c:pt idx="1512">
                  <c:v>44667</c:v>
                </c:pt>
                <c:pt idx="1513">
                  <c:v>44668</c:v>
                </c:pt>
                <c:pt idx="1514">
                  <c:v>44669</c:v>
                </c:pt>
                <c:pt idx="1515">
                  <c:v>44670</c:v>
                </c:pt>
                <c:pt idx="1516">
                  <c:v>44671</c:v>
                </c:pt>
                <c:pt idx="1517">
                  <c:v>44672</c:v>
                </c:pt>
                <c:pt idx="1518">
                  <c:v>44673</c:v>
                </c:pt>
                <c:pt idx="1519">
                  <c:v>44674</c:v>
                </c:pt>
                <c:pt idx="1520">
                  <c:v>44675</c:v>
                </c:pt>
                <c:pt idx="1521">
                  <c:v>44676</c:v>
                </c:pt>
                <c:pt idx="1522">
                  <c:v>44677</c:v>
                </c:pt>
                <c:pt idx="1523">
                  <c:v>44678</c:v>
                </c:pt>
                <c:pt idx="1524">
                  <c:v>44679</c:v>
                </c:pt>
                <c:pt idx="1525">
                  <c:v>44680</c:v>
                </c:pt>
                <c:pt idx="1526">
                  <c:v>44681</c:v>
                </c:pt>
                <c:pt idx="1527">
                  <c:v>44682</c:v>
                </c:pt>
                <c:pt idx="1528">
                  <c:v>44683</c:v>
                </c:pt>
                <c:pt idx="1529">
                  <c:v>44684</c:v>
                </c:pt>
                <c:pt idx="1530">
                  <c:v>44685</c:v>
                </c:pt>
                <c:pt idx="1531">
                  <c:v>44686</c:v>
                </c:pt>
                <c:pt idx="1532">
                  <c:v>44687</c:v>
                </c:pt>
                <c:pt idx="1533">
                  <c:v>44688</c:v>
                </c:pt>
                <c:pt idx="1534">
                  <c:v>44689</c:v>
                </c:pt>
                <c:pt idx="1535">
                  <c:v>44690</c:v>
                </c:pt>
                <c:pt idx="1536">
                  <c:v>44691</c:v>
                </c:pt>
                <c:pt idx="1537">
                  <c:v>44692</c:v>
                </c:pt>
                <c:pt idx="1538">
                  <c:v>44693</c:v>
                </c:pt>
                <c:pt idx="1539">
                  <c:v>44694</c:v>
                </c:pt>
                <c:pt idx="1540">
                  <c:v>44695</c:v>
                </c:pt>
                <c:pt idx="1541">
                  <c:v>44696</c:v>
                </c:pt>
                <c:pt idx="1542">
                  <c:v>44697</c:v>
                </c:pt>
                <c:pt idx="1543">
                  <c:v>44698</c:v>
                </c:pt>
                <c:pt idx="1544">
                  <c:v>44699</c:v>
                </c:pt>
                <c:pt idx="1545">
                  <c:v>44700</c:v>
                </c:pt>
                <c:pt idx="1546">
                  <c:v>44701</c:v>
                </c:pt>
                <c:pt idx="1547">
                  <c:v>44702</c:v>
                </c:pt>
                <c:pt idx="1548">
                  <c:v>44703</c:v>
                </c:pt>
                <c:pt idx="1549">
                  <c:v>44704</c:v>
                </c:pt>
                <c:pt idx="1550">
                  <c:v>44705</c:v>
                </c:pt>
                <c:pt idx="1551">
                  <c:v>44706</c:v>
                </c:pt>
                <c:pt idx="1552">
                  <c:v>44707</c:v>
                </c:pt>
                <c:pt idx="1553">
                  <c:v>44708</c:v>
                </c:pt>
                <c:pt idx="1554">
                  <c:v>44709</c:v>
                </c:pt>
              </c:numCache>
            </c:numRef>
          </c:cat>
          <c:val>
            <c:numRef>
              <c:f>Sheet1!$B$2:$B$1556</c:f>
              <c:numCache>
                <c:formatCode>General</c:formatCode>
                <c:ptCount val="1555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1</c:v>
                </c:pt>
                <c:pt idx="12">
                  <c:v>2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2</c:v>
                </c:pt>
                <c:pt idx="21">
                  <c:v>2</c:v>
                </c:pt>
                <c:pt idx="22">
                  <c:v>2</c:v>
                </c:pt>
                <c:pt idx="23">
                  <c:v>2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  <c:pt idx="31">
                  <c:v>2</c:v>
                </c:pt>
                <c:pt idx="32">
                  <c:v>2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2</c:v>
                </c:pt>
                <c:pt idx="37">
                  <c:v>3</c:v>
                </c:pt>
                <c:pt idx="38">
                  <c:v>2</c:v>
                </c:pt>
                <c:pt idx="39">
                  <c:v>2</c:v>
                </c:pt>
                <c:pt idx="40">
                  <c:v>2</c:v>
                </c:pt>
                <c:pt idx="41">
                  <c:v>2</c:v>
                </c:pt>
                <c:pt idx="42">
                  <c:v>2</c:v>
                </c:pt>
                <c:pt idx="43">
                  <c:v>2</c:v>
                </c:pt>
                <c:pt idx="44">
                  <c:v>3</c:v>
                </c:pt>
                <c:pt idx="45">
                  <c:v>2</c:v>
                </c:pt>
                <c:pt idx="46">
                  <c:v>2</c:v>
                </c:pt>
                <c:pt idx="47">
                  <c:v>2</c:v>
                </c:pt>
                <c:pt idx="48">
                  <c:v>3</c:v>
                </c:pt>
                <c:pt idx="49">
                  <c:v>1</c:v>
                </c:pt>
                <c:pt idx="50">
                  <c:v>3</c:v>
                </c:pt>
                <c:pt idx="51">
                  <c:v>8</c:v>
                </c:pt>
                <c:pt idx="52">
                  <c:v>2</c:v>
                </c:pt>
                <c:pt idx="53">
                  <c:v>4</c:v>
                </c:pt>
                <c:pt idx="54">
                  <c:v>5</c:v>
                </c:pt>
                <c:pt idx="55">
                  <c:v>8</c:v>
                </c:pt>
                <c:pt idx="56">
                  <c:v>2</c:v>
                </c:pt>
                <c:pt idx="57">
                  <c:v>2</c:v>
                </c:pt>
                <c:pt idx="58">
                  <c:v>7</c:v>
                </c:pt>
                <c:pt idx="59">
                  <c:v>2</c:v>
                </c:pt>
                <c:pt idx="60">
                  <c:v>6</c:v>
                </c:pt>
                <c:pt idx="61">
                  <c:v>5</c:v>
                </c:pt>
                <c:pt idx="62">
                  <c:v>4</c:v>
                </c:pt>
                <c:pt idx="63">
                  <c:v>2</c:v>
                </c:pt>
                <c:pt idx="64">
                  <c:v>2</c:v>
                </c:pt>
                <c:pt idx="65">
                  <c:v>6</c:v>
                </c:pt>
                <c:pt idx="66">
                  <c:v>6</c:v>
                </c:pt>
                <c:pt idx="67">
                  <c:v>5</c:v>
                </c:pt>
                <c:pt idx="68">
                  <c:v>6</c:v>
                </c:pt>
                <c:pt idx="69">
                  <c:v>7</c:v>
                </c:pt>
                <c:pt idx="70">
                  <c:v>1</c:v>
                </c:pt>
                <c:pt idx="71">
                  <c:v>4</c:v>
                </c:pt>
                <c:pt idx="72">
                  <c:v>5</c:v>
                </c:pt>
                <c:pt idx="73">
                  <c:v>4</c:v>
                </c:pt>
                <c:pt idx="74">
                  <c:v>4</c:v>
                </c:pt>
                <c:pt idx="75">
                  <c:v>4</c:v>
                </c:pt>
                <c:pt idx="76">
                  <c:v>5</c:v>
                </c:pt>
                <c:pt idx="77">
                  <c:v>1</c:v>
                </c:pt>
                <c:pt idx="78">
                  <c:v>1</c:v>
                </c:pt>
                <c:pt idx="79">
                  <c:v>5</c:v>
                </c:pt>
                <c:pt idx="80">
                  <c:v>2</c:v>
                </c:pt>
                <c:pt idx="81">
                  <c:v>3</c:v>
                </c:pt>
                <c:pt idx="82">
                  <c:v>3</c:v>
                </c:pt>
                <c:pt idx="83">
                  <c:v>6</c:v>
                </c:pt>
                <c:pt idx="84">
                  <c:v>2</c:v>
                </c:pt>
                <c:pt idx="85">
                  <c:v>2</c:v>
                </c:pt>
                <c:pt idx="86">
                  <c:v>5</c:v>
                </c:pt>
                <c:pt idx="87">
                  <c:v>2</c:v>
                </c:pt>
                <c:pt idx="88">
                  <c:v>3</c:v>
                </c:pt>
                <c:pt idx="89">
                  <c:v>1</c:v>
                </c:pt>
                <c:pt idx="90">
                  <c:v>2</c:v>
                </c:pt>
                <c:pt idx="91">
                  <c:v>2</c:v>
                </c:pt>
                <c:pt idx="92">
                  <c:v>2</c:v>
                </c:pt>
                <c:pt idx="93">
                  <c:v>2</c:v>
                </c:pt>
                <c:pt idx="94">
                  <c:v>2</c:v>
                </c:pt>
                <c:pt idx="95">
                  <c:v>7</c:v>
                </c:pt>
                <c:pt idx="96">
                  <c:v>3</c:v>
                </c:pt>
                <c:pt idx="97">
                  <c:v>4</c:v>
                </c:pt>
                <c:pt idx="98">
                  <c:v>2</c:v>
                </c:pt>
                <c:pt idx="99">
                  <c:v>2</c:v>
                </c:pt>
                <c:pt idx="100">
                  <c:v>5</c:v>
                </c:pt>
                <c:pt idx="101">
                  <c:v>4</c:v>
                </c:pt>
                <c:pt idx="102">
                  <c:v>2</c:v>
                </c:pt>
                <c:pt idx="103">
                  <c:v>5</c:v>
                </c:pt>
                <c:pt idx="104">
                  <c:v>5</c:v>
                </c:pt>
                <c:pt idx="105">
                  <c:v>2</c:v>
                </c:pt>
                <c:pt idx="106">
                  <c:v>2</c:v>
                </c:pt>
                <c:pt idx="107">
                  <c:v>2</c:v>
                </c:pt>
                <c:pt idx="108">
                  <c:v>5</c:v>
                </c:pt>
                <c:pt idx="109">
                  <c:v>5</c:v>
                </c:pt>
                <c:pt idx="110">
                  <c:v>2</c:v>
                </c:pt>
                <c:pt idx="111">
                  <c:v>3</c:v>
                </c:pt>
                <c:pt idx="112">
                  <c:v>2</c:v>
                </c:pt>
                <c:pt idx="113">
                  <c:v>2</c:v>
                </c:pt>
                <c:pt idx="114">
                  <c:v>5</c:v>
                </c:pt>
                <c:pt idx="115">
                  <c:v>7</c:v>
                </c:pt>
                <c:pt idx="116">
                  <c:v>3</c:v>
                </c:pt>
                <c:pt idx="117">
                  <c:v>3</c:v>
                </c:pt>
                <c:pt idx="118">
                  <c:v>6</c:v>
                </c:pt>
                <c:pt idx="119">
                  <c:v>4</c:v>
                </c:pt>
                <c:pt idx="120">
                  <c:v>1</c:v>
                </c:pt>
                <c:pt idx="121">
                  <c:v>4</c:v>
                </c:pt>
                <c:pt idx="122">
                  <c:v>4</c:v>
                </c:pt>
                <c:pt idx="123">
                  <c:v>5</c:v>
                </c:pt>
                <c:pt idx="124">
                  <c:v>4</c:v>
                </c:pt>
                <c:pt idx="125">
                  <c:v>5</c:v>
                </c:pt>
                <c:pt idx="126">
                  <c:v>2</c:v>
                </c:pt>
                <c:pt idx="127">
                  <c:v>2</c:v>
                </c:pt>
                <c:pt idx="128">
                  <c:v>1</c:v>
                </c:pt>
                <c:pt idx="129">
                  <c:v>2</c:v>
                </c:pt>
                <c:pt idx="130">
                  <c:v>3</c:v>
                </c:pt>
                <c:pt idx="131">
                  <c:v>2</c:v>
                </c:pt>
                <c:pt idx="132">
                  <c:v>5</c:v>
                </c:pt>
                <c:pt idx="133">
                  <c:v>2</c:v>
                </c:pt>
                <c:pt idx="134">
                  <c:v>2</c:v>
                </c:pt>
                <c:pt idx="135">
                  <c:v>5</c:v>
                </c:pt>
                <c:pt idx="136">
                  <c:v>3</c:v>
                </c:pt>
                <c:pt idx="137">
                  <c:v>4</c:v>
                </c:pt>
                <c:pt idx="138">
                  <c:v>3</c:v>
                </c:pt>
                <c:pt idx="139">
                  <c:v>4</c:v>
                </c:pt>
                <c:pt idx="140">
                  <c:v>2</c:v>
                </c:pt>
                <c:pt idx="141">
                  <c:v>2</c:v>
                </c:pt>
                <c:pt idx="142">
                  <c:v>6</c:v>
                </c:pt>
                <c:pt idx="143">
                  <c:v>2</c:v>
                </c:pt>
                <c:pt idx="144">
                  <c:v>6</c:v>
                </c:pt>
                <c:pt idx="145">
                  <c:v>4</c:v>
                </c:pt>
                <c:pt idx="146">
                  <c:v>4</c:v>
                </c:pt>
                <c:pt idx="147">
                  <c:v>2</c:v>
                </c:pt>
                <c:pt idx="148">
                  <c:v>2</c:v>
                </c:pt>
                <c:pt idx="149">
                  <c:v>0</c:v>
                </c:pt>
                <c:pt idx="150">
                  <c:v>5</c:v>
                </c:pt>
                <c:pt idx="151">
                  <c:v>3</c:v>
                </c:pt>
                <c:pt idx="152">
                  <c:v>5</c:v>
                </c:pt>
                <c:pt idx="153">
                  <c:v>3</c:v>
                </c:pt>
                <c:pt idx="154">
                  <c:v>2</c:v>
                </c:pt>
                <c:pt idx="155">
                  <c:v>2</c:v>
                </c:pt>
                <c:pt idx="156">
                  <c:v>3</c:v>
                </c:pt>
                <c:pt idx="157">
                  <c:v>2</c:v>
                </c:pt>
                <c:pt idx="158">
                  <c:v>4</c:v>
                </c:pt>
                <c:pt idx="159">
                  <c:v>5</c:v>
                </c:pt>
                <c:pt idx="160">
                  <c:v>4</c:v>
                </c:pt>
                <c:pt idx="161">
                  <c:v>2</c:v>
                </c:pt>
                <c:pt idx="162">
                  <c:v>2</c:v>
                </c:pt>
                <c:pt idx="163">
                  <c:v>6</c:v>
                </c:pt>
                <c:pt idx="164">
                  <c:v>5</c:v>
                </c:pt>
                <c:pt idx="165">
                  <c:v>4</c:v>
                </c:pt>
                <c:pt idx="166">
                  <c:v>4</c:v>
                </c:pt>
                <c:pt idx="167">
                  <c:v>2</c:v>
                </c:pt>
                <c:pt idx="168">
                  <c:v>2</c:v>
                </c:pt>
                <c:pt idx="169">
                  <c:v>2</c:v>
                </c:pt>
                <c:pt idx="170">
                  <c:v>4</c:v>
                </c:pt>
                <c:pt idx="171">
                  <c:v>5</c:v>
                </c:pt>
                <c:pt idx="172">
                  <c:v>4</c:v>
                </c:pt>
                <c:pt idx="173">
                  <c:v>4</c:v>
                </c:pt>
                <c:pt idx="174">
                  <c:v>5</c:v>
                </c:pt>
                <c:pt idx="175">
                  <c:v>2</c:v>
                </c:pt>
                <c:pt idx="176">
                  <c:v>2</c:v>
                </c:pt>
                <c:pt idx="177">
                  <c:v>5</c:v>
                </c:pt>
                <c:pt idx="178">
                  <c:v>3</c:v>
                </c:pt>
                <c:pt idx="179">
                  <c:v>5</c:v>
                </c:pt>
                <c:pt idx="180">
                  <c:v>5</c:v>
                </c:pt>
                <c:pt idx="181">
                  <c:v>3</c:v>
                </c:pt>
                <c:pt idx="182">
                  <c:v>2</c:v>
                </c:pt>
                <c:pt idx="183">
                  <c:v>2</c:v>
                </c:pt>
                <c:pt idx="184">
                  <c:v>2</c:v>
                </c:pt>
                <c:pt idx="185">
                  <c:v>2</c:v>
                </c:pt>
                <c:pt idx="186">
                  <c:v>2</c:v>
                </c:pt>
                <c:pt idx="187">
                  <c:v>2</c:v>
                </c:pt>
                <c:pt idx="188">
                  <c:v>2</c:v>
                </c:pt>
                <c:pt idx="189">
                  <c:v>2</c:v>
                </c:pt>
                <c:pt idx="190">
                  <c:v>2</c:v>
                </c:pt>
                <c:pt idx="191">
                  <c:v>2</c:v>
                </c:pt>
                <c:pt idx="192">
                  <c:v>2</c:v>
                </c:pt>
                <c:pt idx="193">
                  <c:v>5</c:v>
                </c:pt>
                <c:pt idx="194">
                  <c:v>5</c:v>
                </c:pt>
                <c:pt idx="195">
                  <c:v>4</c:v>
                </c:pt>
                <c:pt idx="196">
                  <c:v>2</c:v>
                </c:pt>
                <c:pt idx="197">
                  <c:v>2</c:v>
                </c:pt>
                <c:pt idx="198">
                  <c:v>6</c:v>
                </c:pt>
                <c:pt idx="199">
                  <c:v>4</c:v>
                </c:pt>
                <c:pt idx="200">
                  <c:v>5</c:v>
                </c:pt>
                <c:pt idx="201">
                  <c:v>5</c:v>
                </c:pt>
                <c:pt idx="202">
                  <c:v>5</c:v>
                </c:pt>
                <c:pt idx="203">
                  <c:v>2</c:v>
                </c:pt>
                <c:pt idx="204">
                  <c:v>2</c:v>
                </c:pt>
                <c:pt idx="205">
                  <c:v>4</c:v>
                </c:pt>
                <c:pt idx="206">
                  <c:v>5</c:v>
                </c:pt>
                <c:pt idx="207">
                  <c:v>5</c:v>
                </c:pt>
                <c:pt idx="208">
                  <c:v>5</c:v>
                </c:pt>
                <c:pt idx="209">
                  <c:v>3</c:v>
                </c:pt>
                <c:pt idx="210">
                  <c:v>2</c:v>
                </c:pt>
                <c:pt idx="211">
                  <c:v>2</c:v>
                </c:pt>
                <c:pt idx="212">
                  <c:v>6</c:v>
                </c:pt>
                <c:pt idx="213">
                  <c:v>6</c:v>
                </c:pt>
                <c:pt idx="214">
                  <c:v>2</c:v>
                </c:pt>
                <c:pt idx="215">
                  <c:v>2</c:v>
                </c:pt>
                <c:pt idx="216">
                  <c:v>4</c:v>
                </c:pt>
                <c:pt idx="217">
                  <c:v>2</c:v>
                </c:pt>
                <c:pt idx="218">
                  <c:v>2</c:v>
                </c:pt>
                <c:pt idx="219">
                  <c:v>3</c:v>
                </c:pt>
                <c:pt idx="220">
                  <c:v>4</c:v>
                </c:pt>
                <c:pt idx="221">
                  <c:v>5</c:v>
                </c:pt>
                <c:pt idx="222">
                  <c:v>3</c:v>
                </c:pt>
                <c:pt idx="223">
                  <c:v>3</c:v>
                </c:pt>
                <c:pt idx="224">
                  <c:v>2</c:v>
                </c:pt>
                <c:pt idx="225">
                  <c:v>2</c:v>
                </c:pt>
                <c:pt idx="226">
                  <c:v>4</c:v>
                </c:pt>
                <c:pt idx="227">
                  <c:v>4</c:v>
                </c:pt>
                <c:pt idx="228">
                  <c:v>6</c:v>
                </c:pt>
                <c:pt idx="229">
                  <c:v>4</c:v>
                </c:pt>
                <c:pt idx="230">
                  <c:v>2</c:v>
                </c:pt>
                <c:pt idx="231">
                  <c:v>2</c:v>
                </c:pt>
                <c:pt idx="232">
                  <c:v>2</c:v>
                </c:pt>
                <c:pt idx="233">
                  <c:v>4</c:v>
                </c:pt>
                <c:pt idx="234">
                  <c:v>6</c:v>
                </c:pt>
                <c:pt idx="235">
                  <c:v>2</c:v>
                </c:pt>
                <c:pt idx="236">
                  <c:v>3</c:v>
                </c:pt>
                <c:pt idx="237">
                  <c:v>4</c:v>
                </c:pt>
                <c:pt idx="238">
                  <c:v>2</c:v>
                </c:pt>
                <c:pt idx="239">
                  <c:v>2</c:v>
                </c:pt>
                <c:pt idx="240">
                  <c:v>5</c:v>
                </c:pt>
                <c:pt idx="241">
                  <c:v>2</c:v>
                </c:pt>
                <c:pt idx="242">
                  <c:v>5</c:v>
                </c:pt>
                <c:pt idx="243">
                  <c:v>6</c:v>
                </c:pt>
                <c:pt idx="244">
                  <c:v>4</c:v>
                </c:pt>
                <c:pt idx="245">
                  <c:v>2</c:v>
                </c:pt>
                <c:pt idx="246">
                  <c:v>2</c:v>
                </c:pt>
                <c:pt idx="247">
                  <c:v>5</c:v>
                </c:pt>
                <c:pt idx="248">
                  <c:v>2</c:v>
                </c:pt>
                <c:pt idx="249">
                  <c:v>4</c:v>
                </c:pt>
                <c:pt idx="250">
                  <c:v>3</c:v>
                </c:pt>
                <c:pt idx="251">
                  <c:v>3</c:v>
                </c:pt>
                <c:pt idx="252">
                  <c:v>2</c:v>
                </c:pt>
                <c:pt idx="253">
                  <c:v>2</c:v>
                </c:pt>
                <c:pt idx="254">
                  <c:v>4</c:v>
                </c:pt>
                <c:pt idx="255">
                  <c:v>4</c:v>
                </c:pt>
                <c:pt idx="256">
                  <c:v>4</c:v>
                </c:pt>
                <c:pt idx="257">
                  <c:v>5</c:v>
                </c:pt>
                <c:pt idx="258">
                  <c:v>2</c:v>
                </c:pt>
                <c:pt idx="259">
                  <c:v>2</c:v>
                </c:pt>
                <c:pt idx="260">
                  <c:v>2</c:v>
                </c:pt>
                <c:pt idx="261">
                  <c:v>2</c:v>
                </c:pt>
                <c:pt idx="262">
                  <c:v>2</c:v>
                </c:pt>
                <c:pt idx="263">
                  <c:v>5</c:v>
                </c:pt>
                <c:pt idx="264">
                  <c:v>4</c:v>
                </c:pt>
                <c:pt idx="265">
                  <c:v>5</c:v>
                </c:pt>
                <c:pt idx="266">
                  <c:v>2</c:v>
                </c:pt>
                <c:pt idx="267">
                  <c:v>2</c:v>
                </c:pt>
                <c:pt idx="268">
                  <c:v>6</c:v>
                </c:pt>
                <c:pt idx="269">
                  <c:v>4</c:v>
                </c:pt>
                <c:pt idx="270">
                  <c:v>7</c:v>
                </c:pt>
                <c:pt idx="271">
                  <c:v>2</c:v>
                </c:pt>
                <c:pt idx="272">
                  <c:v>2</c:v>
                </c:pt>
                <c:pt idx="273">
                  <c:v>2</c:v>
                </c:pt>
                <c:pt idx="274">
                  <c:v>2</c:v>
                </c:pt>
                <c:pt idx="275">
                  <c:v>4</c:v>
                </c:pt>
                <c:pt idx="276">
                  <c:v>3</c:v>
                </c:pt>
                <c:pt idx="277">
                  <c:v>7</c:v>
                </c:pt>
                <c:pt idx="278">
                  <c:v>4</c:v>
                </c:pt>
                <c:pt idx="279">
                  <c:v>6</c:v>
                </c:pt>
                <c:pt idx="280">
                  <c:v>2</c:v>
                </c:pt>
                <c:pt idx="281">
                  <c:v>2</c:v>
                </c:pt>
                <c:pt idx="282">
                  <c:v>4</c:v>
                </c:pt>
                <c:pt idx="283">
                  <c:v>4</c:v>
                </c:pt>
                <c:pt idx="284">
                  <c:v>4</c:v>
                </c:pt>
                <c:pt idx="285">
                  <c:v>6</c:v>
                </c:pt>
                <c:pt idx="286">
                  <c:v>4</c:v>
                </c:pt>
                <c:pt idx="287">
                  <c:v>2</c:v>
                </c:pt>
                <c:pt idx="288">
                  <c:v>2</c:v>
                </c:pt>
                <c:pt idx="289">
                  <c:v>7</c:v>
                </c:pt>
                <c:pt idx="290">
                  <c:v>3</c:v>
                </c:pt>
                <c:pt idx="291">
                  <c:v>4</c:v>
                </c:pt>
                <c:pt idx="292">
                  <c:v>4</c:v>
                </c:pt>
                <c:pt idx="293">
                  <c:v>4</c:v>
                </c:pt>
                <c:pt idx="294">
                  <c:v>2</c:v>
                </c:pt>
                <c:pt idx="295">
                  <c:v>2</c:v>
                </c:pt>
                <c:pt idx="296">
                  <c:v>3</c:v>
                </c:pt>
                <c:pt idx="297">
                  <c:v>7</c:v>
                </c:pt>
                <c:pt idx="298">
                  <c:v>4</c:v>
                </c:pt>
                <c:pt idx="299">
                  <c:v>5</c:v>
                </c:pt>
                <c:pt idx="300">
                  <c:v>4</c:v>
                </c:pt>
                <c:pt idx="301">
                  <c:v>2</c:v>
                </c:pt>
                <c:pt idx="302">
                  <c:v>2</c:v>
                </c:pt>
                <c:pt idx="303">
                  <c:v>2</c:v>
                </c:pt>
                <c:pt idx="304">
                  <c:v>2</c:v>
                </c:pt>
                <c:pt idx="305">
                  <c:v>2</c:v>
                </c:pt>
                <c:pt idx="306">
                  <c:v>2</c:v>
                </c:pt>
                <c:pt idx="307">
                  <c:v>2</c:v>
                </c:pt>
                <c:pt idx="308">
                  <c:v>2</c:v>
                </c:pt>
                <c:pt idx="309">
                  <c:v>2</c:v>
                </c:pt>
                <c:pt idx="310">
                  <c:v>6</c:v>
                </c:pt>
                <c:pt idx="311">
                  <c:v>2</c:v>
                </c:pt>
                <c:pt idx="312">
                  <c:v>5</c:v>
                </c:pt>
                <c:pt idx="313">
                  <c:v>4</c:v>
                </c:pt>
                <c:pt idx="314">
                  <c:v>8</c:v>
                </c:pt>
                <c:pt idx="315">
                  <c:v>2</c:v>
                </c:pt>
                <c:pt idx="316">
                  <c:v>2</c:v>
                </c:pt>
                <c:pt idx="317">
                  <c:v>4</c:v>
                </c:pt>
                <c:pt idx="318">
                  <c:v>5</c:v>
                </c:pt>
                <c:pt idx="319">
                  <c:v>4</c:v>
                </c:pt>
                <c:pt idx="320">
                  <c:v>4</c:v>
                </c:pt>
                <c:pt idx="321">
                  <c:v>6</c:v>
                </c:pt>
                <c:pt idx="322">
                  <c:v>2</c:v>
                </c:pt>
                <c:pt idx="323">
                  <c:v>2</c:v>
                </c:pt>
                <c:pt idx="324">
                  <c:v>2</c:v>
                </c:pt>
                <c:pt idx="325">
                  <c:v>5</c:v>
                </c:pt>
                <c:pt idx="326">
                  <c:v>4</c:v>
                </c:pt>
                <c:pt idx="327">
                  <c:v>5</c:v>
                </c:pt>
                <c:pt idx="328">
                  <c:v>4</c:v>
                </c:pt>
                <c:pt idx="329">
                  <c:v>2</c:v>
                </c:pt>
                <c:pt idx="330">
                  <c:v>2</c:v>
                </c:pt>
                <c:pt idx="331">
                  <c:v>2</c:v>
                </c:pt>
                <c:pt idx="332">
                  <c:v>4</c:v>
                </c:pt>
                <c:pt idx="333">
                  <c:v>2</c:v>
                </c:pt>
                <c:pt idx="334">
                  <c:v>4</c:v>
                </c:pt>
                <c:pt idx="335">
                  <c:v>4</c:v>
                </c:pt>
                <c:pt idx="336">
                  <c:v>2</c:v>
                </c:pt>
                <c:pt idx="337">
                  <c:v>2</c:v>
                </c:pt>
                <c:pt idx="338">
                  <c:v>3</c:v>
                </c:pt>
                <c:pt idx="339">
                  <c:v>3</c:v>
                </c:pt>
                <c:pt idx="340">
                  <c:v>4</c:v>
                </c:pt>
                <c:pt idx="341">
                  <c:v>6</c:v>
                </c:pt>
                <c:pt idx="342">
                  <c:v>4</c:v>
                </c:pt>
                <c:pt idx="343">
                  <c:v>2</c:v>
                </c:pt>
                <c:pt idx="344">
                  <c:v>2</c:v>
                </c:pt>
                <c:pt idx="345">
                  <c:v>4</c:v>
                </c:pt>
                <c:pt idx="346">
                  <c:v>4</c:v>
                </c:pt>
                <c:pt idx="347">
                  <c:v>5</c:v>
                </c:pt>
                <c:pt idx="348">
                  <c:v>3</c:v>
                </c:pt>
                <c:pt idx="349">
                  <c:v>2</c:v>
                </c:pt>
                <c:pt idx="350">
                  <c:v>2</c:v>
                </c:pt>
                <c:pt idx="351">
                  <c:v>2</c:v>
                </c:pt>
                <c:pt idx="352">
                  <c:v>4</c:v>
                </c:pt>
                <c:pt idx="353">
                  <c:v>6</c:v>
                </c:pt>
                <c:pt idx="354">
                  <c:v>4</c:v>
                </c:pt>
                <c:pt idx="355">
                  <c:v>5</c:v>
                </c:pt>
                <c:pt idx="356">
                  <c:v>4</c:v>
                </c:pt>
                <c:pt idx="357">
                  <c:v>2</c:v>
                </c:pt>
                <c:pt idx="358">
                  <c:v>2</c:v>
                </c:pt>
                <c:pt idx="359">
                  <c:v>2</c:v>
                </c:pt>
                <c:pt idx="360">
                  <c:v>5</c:v>
                </c:pt>
                <c:pt idx="361">
                  <c:v>4</c:v>
                </c:pt>
                <c:pt idx="362">
                  <c:v>5</c:v>
                </c:pt>
                <c:pt idx="363">
                  <c:v>4</c:v>
                </c:pt>
                <c:pt idx="364">
                  <c:v>2</c:v>
                </c:pt>
                <c:pt idx="365">
                  <c:v>2</c:v>
                </c:pt>
                <c:pt idx="366">
                  <c:v>6</c:v>
                </c:pt>
                <c:pt idx="367">
                  <c:v>4</c:v>
                </c:pt>
                <c:pt idx="368">
                  <c:v>4</c:v>
                </c:pt>
                <c:pt idx="369">
                  <c:v>2</c:v>
                </c:pt>
                <c:pt idx="370">
                  <c:v>3</c:v>
                </c:pt>
                <c:pt idx="371">
                  <c:v>2</c:v>
                </c:pt>
                <c:pt idx="372">
                  <c:v>2</c:v>
                </c:pt>
                <c:pt idx="373">
                  <c:v>5</c:v>
                </c:pt>
                <c:pt idx="374">
                  <c:v>5</c:v>
                </c:pt>
                <c:pt idx="375">
                  <c:v>4</c:v>
                </c:pt>
                <c:pt idx="376">
                  <c:v>4</c:v>
                </c:pt>
                <c:pt idx="377">
                  <c:v>5</c:v>
                </c:pt>
                <c:pt idx="378">
                  <c:v>2</c:v>
                </c:pt>
                <c:pt idx="379">
                  <c:v>2</c:v>
                </c:pt>
                <c:pt idx="380">
                  <c:v>4</c:v>
                </c:pt>
                <c:pt idx="381">
                  <c:v>4</c:v>
                </c:pt>
                <c:pt idx="382">
                  <c:v>5</c:v>
                </c:pt>
                <c:pt idx="383">
                  <c:v>4</c:v>
                </c:pt>
                <c:pt idx="384">
                  <c:v>5</c:v>
                </c:pt>
                <c:pt idx="385">
                  <c:v>2</c:v>
                </c:pt>
                <c:pt idx="386">
                  <c:v>2</c:v>
                </c:pt>
                <c:pt idx="387">
                  <c:v>2</c:v>
                </c:pt>
                <c:pt idx="388">
                  <c:v>3</c:v>
                </c:pt>
                <c:pt idx="389">
                  <c:v>13</c:v>
                </c:pt>
                <c:pt idx="390">
                  <c:v>2</c:v>
                </c:pt>
                <c:pt idx="391">
                  <c:v>6</c:v>
                </c:pt>
                <c:pt idx="392">
                  <c:v>2</c:v>
                </c:pt>
                <c:pt idx="393">
                  <c:v>3</c:v>
                </c:pt>
                <c:pt idx="394">
                  <c:v>6</c:v>
                </c:pt>
                <c:pt idx="395">
                  <c:v>8</c:v>
                </c:pt>
                <c:pt idx="396">
                  <c:v>6</c:v>
                </c:pt>
                <c:pt idx="397">
                  <c:v>4</c:v>
                </c:pt>
                <c:pt idx="398">
                  <c:v>5</c:v>
                </c:pt>
                <c:pt idx="399">
                  <c:v>2</c:v>
                </c:pt>
                <c:pt idx="400">
                  <c:v>4</c:v>
                </c:pt>
                <c:pt idx="401">
                  <c:v>4</c:v>
                </c:pt>
                <c:pt idx="402">
                  <c:v>6</c:v>
                </c:pt>
                <c:pt idx="403">
                  <c:v>4</c:v>
                </c:pt>
                <c:pt idx="404">
                  <c:v>3</c:v>
                </c:pt>
                <c:pt idx="405">
                  <c:v>4</c:v>
                </c:pt>
                <c:pt idx="406">
                  <c:v>4</c:v>
                </c:pt>
                <c:pt idx="407">
                  <c:v>2</c:v>
                </c:pt>
                <c:pt idx="408">
                  <c:v>3</c:v>
                </c:pt>
                <c:pt idx="409">
                  <c:v>7</c:v>
                </c:pt>
                <c:pt idx="410">
                  <c:v>3</c:v>
                </c:pt>
                <c:pt idx="411">
                  <c:v>3</c:v>
                </c:pt>
                <c:pt idx="412">
                  <c:v>4</c:v>
                </c:pt>
                <c:pt idx="413">
                  <c:v>3</c:v>
                </c:pt>
                <c:pt idx="414">
                  <c:v>2</c:v>
                </c:pt>
                <c:pt idx="415">
                  <c:v>2</c:v>
                </c:pt>
                <c:pt idx="416">
                  <c:v>3</c:v>
                </c:pt>
                <c:pt idx="417">
                  <c:v>6</c:v>
                </c:pt>
                <c:pt idx="418">
                  <c:v>2</c:v>
                </c:pt>
                <c:pt idx="419">
                  <c:v>4</c:v>
                </c:pt>
                <c:pt idx="420">
                  <c:v>5</c:v>
                </c:pt>
                <c:pt idx="421">
                  <c:v>3</c:v>
                </c:pt>
                <c:pt idx="422">
                  <c:v>3</c:v>
                </c:pt>
                <c:pt idx="423">
                  <c:v>4</c:v>
                </c:pt>
                <c:pt idx="424">
                  <c:v>4</c:v>
                </c:pt>
                <c:pt idx="425">
                  <c:v>7</c:v>
                </c:pt>
                <c:pt idx="426">
                  <c:v>3</c:v>
                </c:pt>
                <c:pt idx="427">
                  <c:v>2</c:v>
                </c:pt>
                <c:pt idx="428">
                  <c:v>2</c:v>
                </c:pt>
                <c:pt idx="429">
                  <c:v>6</c:v>
                </c:pt>
                <c:pt idx="430">
                  <c:v>3</c:v>
                </c:pt>
                <c:pt idx="431">
                  <c:v>5</c:v>
                </c:pt>
                <c:pt idx="432">
                  <c:v>4</c:v>
                </c:pt>
                <c:pt idx="433">
                  <c:v>5</c:v>
                </c:pt>
                <c:pt idx="434">
                  <c:v>5</c:v>
                </c:pt>
                <c:pt idx="435">
                  <c:v>2</c:v>
                </c:pt>
                <c:pt idx="436">
                  <c:v>3</c:v>
                </c:pt>
                <c:pt idx="437">
                  <c:v>3</c:v>
                </c:pt>
                <c:pt idx="438">
                  <c:v>3</c:v>
                </c:pt>
                <c:pt idx="439">
                  <c:v>2</c:v>
                </c:pt>
                <c:pt idx="440">
                  <c:v>2</c:v>
                </c:pt>
                <c:pt idx="441">
                  <c:v>2</c:v>
                </c:pt>
                <c:pt idx="442">
                  <c:v>1</c:v>
                </c:pt>
                <c:pt idx="443">
                  <c:v>4</c:v>
                </c:pt>
                <c:pt idx="444">
                  <c:v>3</c:v>
                </c:pt>
                <c:pt idx="445">
                  <c:v>5</c:v>
                </c:pt>
                <c:pt idx="446">
                  <c:v>4</c:v>
                </c:pt>
                <c:pt idx="447">
                  <c:v>3</c:v>
                </c:pt>
                <c:pt idx="448">
                  <c:v>2</c:v>
                </c:pt>
                <c:pt idx="449">
                  <c:v>2</c:v>
                </c:pt>
                <c:pt idx="450">
                  <c:v>4</c:v>
                </c:pt>
                <c:pt idx="451">
                  <c:v>2</c:v>
                </c:pt>
                <c:pt idx="452">
                  <c:v>2</c:v>
                </c:pt>
                <c:pt idx="453">
                  <c:v>3</c:v>
                </c:pt>
                <c:pt idx="454">
                  <c:v>2</c:v>
                </c:pt>
                <c:pt idx="455">
                  <c:v>2</c:v>
                </c:pt>
                <c:pt idx="456">
                  <c:v>3</c:v>
                </c:pt>
                <c:pt idx="457">
                  <c:v>2</c:v>
                </c:pt>
                <c:pt idx="458">
                  <c:v>2</c:v>
                </c:pt>
                <c:pt idx="459">
                  <c:v>2</c:v>
                </c:pt>
                <c:pt idx="460">
                  <c:v>3</c:v>
                </c:pt>
                <c:pt idx="461">
                  <c:v>2</c:v>
                </c:pt>
                <c:pt idx="462">
                  <c:v>3</c:v>
                </c:pt>
                <c:pt idx="463">
                  <c:v>2</c:v>
                </c:pt>
                <c:pt idx="464">
                  <c:v>1</c:v>
                </c:pt>
                <c:pt idx="465">
                  <c:v>3</c:v>
                </c:pt>
                <c:pt idx="466">
                  <c:v>5</c:v>
                </c:pt>
                <c:pt idx="467">
                  <c:v>1</c:v>
                </c:pt>
                <c:pt idx="468">
                  <c:v>2</c:v>
                </c:pt>
                <c:pt idx="469">
                  <c:v>1</c:v>
                </c:pt>
                <c:pt idx="470">
                  <c:v>1</c:v>
                </c:pt>
                <c:pt idx="471">
                  <c:v>0</c:v>
                </c:pt>
                <c:pt idx="472">
                  <c:v>6</c:v>
                </c:pt>
                <c:pt idx="473">
                  <c:v>1</c:v>
                </c:pt>
                <c:pt idx="474">
                  <c:v>1</c:v>
                </c:pt>
                <c:pt idx="475">
                  <c:v>4</c:v>
                </c:pt>
                <c:pt idx="476">
                  <c:v>1</c:v>
                </c:pt>
                <c:pt idx="477">
                  <c:v>0</c:v>
                </c:pt>
                <c:pt idx="478">
                  <c:v>3</c:v>
                </c:pt>
                <c:pt idx="479">
                  <c:v>2</c:v>
                </c:pt>
                <c:pt idx="480">
                  <c:v>1</c:v>
                </c:pt>
                <c:pt idx="481">
                  <c:v>2</c:v>
                </c:pt>
                <c:pt idx="482">
                  <c:v>3</c:v>
                </c:pt>
                <c:pt idx="483">
                  <c:v>0</c:v>
                </c:pt>
                <c:pt idx="484">
                  <c:v>0</c:v>
                </c:pt>
                <c:pt idx="485">
                  <c:v>3</c:v>
                </c:pt>
                <c:pt idx="486">
                  <c:v>2</c:v>
                </c:pt>
                <c:pt idx="487">
                  <c:v>1</c:v>
                </c:pt>
                <c:pt idx="488">
                  <c:v>3</c:v>
                </c:pt>
                <c:pt idx="489">
                  <c:v>2</c:v>
                </c:pt>
                <c:pt idx="490">
                  <c:v>0</c:v>
                </c:pt>
                <c:pt idx="491">
                  <c:v>1</c:v>
                </c:pt>
                <c:pt idx="492">
                  <c:v>3</c:v>
                </c:pt>
                <c:pt idx="493">
                  <c:v>3</c:v>
                </c:pt>
                <c:pt idx="494">
                  <c:v>0</c:v>
                </c:pt>
                <c:pt idx="495">
                  <c:v>1</c:v>
                </c:pt>
                <c:pt idx="496">
                  <c:v>1</c:v>
                </c:pt>
                <c:pt idx="497">
                  <c:v>0</c:v>
                </c:pt>
                <c:pt idx="498">
                  <c:v>1</c:v>
                </c:pt>
                <c:pt idx="499">
                  <c:v>2</c:v>
                </c:pt>
                <c:pt idx="500">
                  <c:v>0</c:v>
                </c:pt>
                <c:pt idx="501">
                  <c:v>0</c:v>
                </c:pt>
                <c:pt idx="502">
                  <c:v>2</c:v>
                </c:pt>
                <c:pt idx="503">
                  <c:v>1</c:v>
                </c:pt>
                <c:pt idx="504">
                  <c:v>0</c:v>
                </c:pt>
                <c:pt idx="505">
                  <c:v>0</c:v>
                </c:pt>
                <c:pt idx="506">
                  <c:v>3</c:v>
                </c:pt>
                <c:pt idx="507">
                  <c:v>2</c:v>
                </c:pt>
                <c:pt idx="508">
                  <c:v>1</c:v>
                </c:pt>
                <c:pt idx="509">
                  <c:v>1</c:v>
                </c:pt>
                <c:pt idx="510">
                  <c:v>0</c:v>
                </c:pt>
                <c:pt idx="511">
                  <c:v>0</c:v>
                </c:pt>
                <c:pt idx="512">
                  <c:v>1</c:v>
                </c:pt>
                <c:pt idx="513">
                  <c:v>5</c:v>
                </c:pt>
                <c:pt idx="514">
                  <c:v>3</c:v>
                </c:pt>
                <c:pt idx="515">
                  <c:v>0</c:v>
                </c:pt>
                <c:pt idx="516">
                  <c:v>4</c:v>
                </c:pt>
                <c:pt idx="517">
                  <c:v>1</c:v>
                </c:pt>
                <c:pt idx="518">
                  <c:v>0</c:v>
                </c:pt>
                <c:pt idx="519">
                  <c:v>1</c:v>
                </c:pt>
                <c:pt idx="520">
                  <c:v>4</c:v>
                </c:pt>
                <c:pt idx="521">
                  <c:v>1</c:v>
                </c:pt>
                <c:pt idx="522">
                  <c:v>0</c:v>
                </c:pt>
                <c:pt idx="523">
                  <c:v>1</c:v>
                </c:pt>
                <c:pt idx="524">
                  <c:v>1</c:v>
                </c:pt>
                <c:pt idx="525">
                  <c:v>0</c:v>
                </c:pt>
                <c:pt idx="526">
                  <c:v>0</c:v>
                </c:pt>
                <c:pt idx="527">
                  <c:v>3</c:v>
                </c:pt>
                <c:pt idx="528">
                  <c:v>1</c:v>
                </c:pt>
                <c:pt idx="529">
                  <c:v>0</c:v>
                </c:pt>
                <c:pt idx="530">
                  <c:v>2</c:v>
                </c:pt>
                <c:pt idx="531">
                  <c:v>4</c:v>
                </c:pt>
                <c:pt idx="532">
                  <c:v>1</c:v>
                </c:pt>
                <c:pt idx="533">
                  <c:v>0</c:v>
                </c:pt>
                <c:pt idx="534">
                  <c:v>2</c:v>
                </c:pt>
                <c:pt idx="535">
                  <c:v>0</c:v>
                </c:pt>
                <c:pt idx="536">
                  <c:v>0</c:v>
                </c:pt>
                <c:pt idx="537">
                  <c:v>3</c:v>
                </c:pt>
                <c:pt idx="538">
                  <c:v>2</c:v>
                </c:pt>
                <c:pt idx="539">
                  <c:v>1</c:v>
                </c:pt>
                <c:pt idx="540">
                  <c:v>0</c:v>
                </c:pt>
                <c:pt idx="541">
                  <c:v>1</c:v>
                </c:pt>
                <c:pt idx="542">
                  <c:v>0</c:v>
                </c:pt>
                <c:pt idx="543">
                  <c:v>1</c:v>
                </c:pt>
                <c:pt idx="544">
                  <c:v>1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1</c:v>
                </c:pt>
                <c:pt idx="549">
                  <c:v>1</c:v>
                </c:pt>
                <c:pt idx="550">
                  <c:v>0</c:v>
                </c:pt>
                <c:pt idx="551">
                  <c:v>2</c:v>
                </c:pt>
                <c:pt idx="552">
                  <c:v>1</c:v>
                </c:pt>
                <c:pt idx="553">
                  <c:v>0</c:v>
                </c:pt>
                <c:pt idx="554">
                  <c:v>1</c:v>
                </c:pt>
                <c:pt idx="555">
                  <c:v>1</c:v>
                </c:pt>
                <c:pt idx="556">
                  <c:v>0</c:v>
                </c:pt>
                <c:pt idx="557">
                  <c:v>0</c:v>
                </c:pt>
                <c:pt idx="558">
                  <c:v>1</c:v>
                </c:pt>
                <c:pt idx="559">
                  <c:v>1</c:v>
                </c:pt>
                <c:pt idx="560">
                  <c:v>0</c:v>
                </c:pt>
                <c:pt idx="561">
                  <c:v>0</c:v>
                </c:pt>
                <c:pt idx="562">
                  <c:v>1</c:v>
                </c:pt>
                <c:pt idx="563">
                  <c:v>1</c:v>
                </c:pt>
                <c:pt idx="564">
                  <c:v>1</c:v>
                </c:pt>
                <c:pt idx="565">
                  <c:v>1</c:v>
                </c:pt>
                <c:pt idx="566">
                  <c:v>1</c:v>
                </c:pt>
                <c:pt idx="567">
                  <c:v>1</c:v>
                </c:pt>
                <c:pt idx="568">
                  <c:v>0</c:v>
                </c:pt>
                <c:pt idx="569">
                  <c:v>0</c:v>
                </c:pt>
                <c:pt idx="570">
                  <c:v>1</c:v>
                </c:pt>
                <c:pt idx="571">
                  <c:v>0</c:v>
                </c:pt>
                <c:pt idx="572">
                  <c:v>0</c:v>
                </c:pt>
                <c:pt idx="573">
                  <c:v>1</c:v>
                </c:pt>
                <c:pt idx="574">
                  <c:v>0</c:v>
                </c:pt>
                <c:pt idx="575">
                  <c:v>1</c:v>
                </c:pt>
                <c:pt idx="576">
                  <c:v>0</c:v>
                </c:pt>
                <c:pt idx="577">
                  <c:v>1</c:v>
                </c:pt>
                <c:pt idx="578">
                  <c:v>0</c:v>
                </c:pt>
                <c:pt idx="579">
                  <c:v>1</c:v>
                </c:pt>
                <c:pt idx="580">
                  <c:v>0</c:v>
                </c:pt>
                <c:pt idx="581">
                  <c:v>1</c:v>
                </c:pt>
                <c:pt idx="582">
                  <c:v>1</c:v>
                </c:pt>
                <c:pt idx="583">
                  <c:v>1</c:v>
                </c:pt>
                <c:pt idx="584">
                  <c:v>0</c:v>
                </c:pt>
                <c:pt idx="585">
                  <c:v>0</c:v>
                </c:pt>
                <c:pt idx="586">
                  <c:v>1</c:v>
                </c:pt>
                <c:pt idx="587">
                  <c:v>0</c:v>
                </c:pt>
                <c:pt idx="588">
                  <c:v>1</c:v>
                </c:pt>
                <c:pt idx="589">
                  <c:v>1</c:v>
                </c:pt>
                <c:pt idx="590">
                  <c:v>2</c:v>
                </c:pt>
                <c:pt idx="591">
                  <c:v>0</c:v>
                </c:pt>
                <c:pt idx="592">
                  <c:v>0</c:v>
                </c:pt>
                <c:pt idx="593">
                  <c:v>2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2</c:v>
                </c:pt>
                <c:pt idx="598">
                  <c:v>1</c:v>
                </c:pt>
                <c:pt idx="599">
                  <c:v>1</c:v>
                </c:pt>
                <c:pt idx="600">
                  <c:v>0</c:v>
                </c:pt>
                <c:pt idx="601">
                  <c:v>2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1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3</c:v>
                </c:pt>
                <c:pt idx="612">
                  <c:v>0</c:v>
                </c:pt>
                <c:pt idx="613">
                  <c:v>1</c:v>
                </c:pt>
                <c:pt idx="614">
                  <c:v>1</c:v>
                </c:pt>
                <c:pt idx="615">
                  <c:v>2</c:v>
                </c:pt>
                <c:pt idx="616">
                  <c:v>1</c:v>
                </c:pt>
                <c:pt idx="617">
                  <c:v>0</c:v>
                </c:pt>
                <c:pt idx="618">
                  <c:v>0</c:v>
                </c:pt>
                <c:pt idx="619">
                  <c:v>1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1</c:v>
                </c:pt>
                <c:pt idx="624">
                  <c:v>0</c:v>
                </c:pt>
                <c:pt idx="625">
                  <c:v>1</c:v>
                </c:pt>
                <c:pt idx="626">
                  <c:v>2</c:v>
                </c:pt>
                <c:pt idx="627">
                  <c:v>0</c:v>
                </c:pt>
                <c:pt idx="628">
                  <c:v>1</c:v>
                </c:pt>
                <c:pt idx="629">
                  <c:v>0</c:v>
                </c:pt>
                <c:pt idx="630">
                  <c:v>0</c:v>
                </c:pt>
                <c:pt idx="631">
                  <c:v>1</c:v>
                </c:pt>
                <c:pt idx="632">
                  <c:v>0</c:v>
                </c:pt>
                <c:pt idx="633">
                  <c:v>0</c:v>
                </c:pt>
                <c:pt idx="634">
                  <c:v>1</c:v>
                </c:pt>
                <c:pt idx="635">
                  <c:v>1</c:v>
                </c:pt>
                <c:pt idx="636">
                  <c:v>1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1</c:v>
                </c:pt>
                <c:pt idx="642">
                  <c:v>1</c:v>
                </c:pt>
                <c:pt idx="643">
                  <c:v>1</c:v>
                </c:pt>
                <c:pt idx="644">
                  <c:v>0</c:v>
                </c:pt>
                <c:pt idx="645">
                  <c:v>0</c:v>
                </c:pt>
                <c:pt idx="646">
                  <c:v>1</c:v>
                </c:pt>
                <c:pt idx="647">
                  <c:v>0</c:v>
                </c:pt>
                <c:pt idx="648">
                  <c:v>0</c:v>
                </c:pt>
                <c:pt idx="649">
                  <c:v>1</c:v>
                </c:pt>
                <c:pt idx="650">
                  <c:v>0</c:v>
                </c:pt>
                <c:pt idx="651">
                  <c:v>1</c:v>
                </c:pt>
                <c:pt idx="652">
                  <c:v>0</c:v>
                </c:pt>
                <c:pt idx="653">
                  <c:v>2</c:v>
                </c:pt>
                <c:pt idx="654">
                  <c:v>3</c:v>
                </c:pt>
                <c:pt idx="655">
                  <c:v>2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1</c:v>
                </c:pt>
                <c:pt idx="661">
                  <c:v>1</c:v>
                </c:pt>
                <c:pt idx="662">
                  <c:v>0</c:v>
                </c:pt>
                <c:pt idx="663">
                  <c:v>1</c:v>
                </c:pt>
                <c:pt idx="664">
                  <c:v>1</c:v>
                </c:pt>
                <c:pt idx="665">
                  <c:v>0</c:v>
                </c:pt>
                <c:pt idx="666">
                  <c:v>0</c:v>
                </c:pt>
                <c:pt idx="667">
                  <c:v>1</c:v>
                </c:pt>
                <c:pt idx="668">
                  <c:v>1</c:v>
                </c:pt>
                <c:pt idx="669">
                  <c:v>1</c:v>
                </c:pt>
                <c:pt idx="670">
                  <c:v>0</c:v>
                </c:pt>
                <c:pt idx="671">
                  <c:v>1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1</c:v>
                </c:pt>
                <c:pt idx="676">
                  <c:v>1</c:v>
                </c:pt>
                <c:pt idx="677">
                  <c:v>4</c:v>
                </c:pt>
                <c:pt idx="678">
                  <c:v>1</c:v>
                </c:pt>
                <c:pt idx="679">
                  <c:v>1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1</c:v>
                </c:pt>
                <c:pt idx="684">
                  <c:v>0</c:v>
                </c:pt>
                <c:pt idx="685">
                  <c:v>1</c:v>
                </c:pt>
                <c:pt idx="686">
                  <c:v>0</c:v>
                </c:pt>
                <c:pt idx="687">
                  <c:v>0</c:v>
                </c:pt>
                <c:pt idx="688">
                  <c:v>2</c:v>
                </c:pt>
                <c:pt idx="689">
                  <c:v>1</c:v>
                </c:pt>
                <c:pt idx="690">
                  <c:v>1</c:v>
                </c:pt>
                <c:pt idx="691">
                  <c:v>0</c:v>
                </c:pt>
                <c:pt idx="692">
                  <c:v>1</c:v>
                </c:pt>
                <c:pt idx="693">
                  <c:v>1</c:v>
                </c:pt>
                <c:pt idx="694">
                  <c:v>0</c:v>
                </c:pt>
                <c:pt idx="695">
                  <c:v>2</c:v>
                </c:pt>
                <c:pt idx="696">
                  <c:v>1</c:v>
                </c:pt>
                <c:pt idx="697">
                  <c:v>1</c:v>
                </c:pt>
                <c:pt idx="698">
                  <c:v>1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1</c:v>
                </c:pt>
                <c:pt idx="703">
                  <c:v>1</c:v>
                </c:pt>
                <c:pt idx="704">
                  <c:v>0</c:v>
                </c:pt>
                <c:pt idx="705">
                  <c:v>0</c:v>
                </c:pt>
                <c:pt idx="706">
                  <c:v>1</c:v>
                </c:pt>
                <c:pt idx="707">
                  <c:v>1</c:v>
                </c:pt>
                <c:pt idx="708">
                  <c:v>1</c:v>
                </c:pt>
                <c:pt idx="709">
                  <c:v>1</c:v>
                </c:pt>
                <c:pt idx="710">
                  <c:v>1</c:v>
                </c:pt>
                <c:pt idx="711">
                  <c:v>0</c:v>
                </c:pt>
                <c:pt idx="712">
                  <c:v>2</c:v>
                </c:pt>
                <c:pt idx="713">
                  <c:v>1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3</c:v>
                </c:pt>
                <c:pt idx="718">
                  <c:v>1</c:v>
                </c:pt>
                <c:pt idx="719">
                  <c:v>3</c:v>
                </c:pt>
                <c:pt idx="720">
                  <c:v>1</c:v>
                </c:pt>
                <c:pt idx="721">
                  <c:v>0</c:v>
                </c:pt>
                <c:pt idx="722">
                  <c:v>0</c:v>
                </c:pt>
                <c:pt idx="723">
                  <c:v>2</c:v>
                </c:pt>
                <c:pt idx="724">
                  <c:v>0</c:v>
                </c:pt>
                <c:pt idx="725">
                  <c:v>1</c:v>
                </c:pt>
                <c:pt idx="726">
                  <c:v>1</c:v>
                </c:pt>
                <c:pt idx="727">
                  <c:v>1</c:v>
                </c:pt>
                <c:pt idx="728">
                  <c:v>0</c:v>
                </c:pt>
                <c:pt idx="729">
                  <c:v>0</c:v>
                </c:pt>
                <c:pt idx="730">
                  <c:v>1</c:v>
                </c:pt>
                <c:pt idx="731">
                  <c:v>0</c:v>
                </c:pt>
                <c:pt idx="732">
                  <c:v>1</c:v>
                </c:pt>
                <c:pt idx="733">
                  <c:v>1</c:v>
                </c:pt>
                <c:pt idx="734">
                  <c:v>0</c:v>
                </c:pt>
                <c:pt idx="735">
                  <c:v>0</c:v>
                </c:pt>
                <c:pt idx="736">
                  <c:v>1</c:v>
                </c:pt>
                <c:pt idx="737">
                  <c:v>1</c:v>
                </c:pt>
                <c:pt idx="738">
                  <c:v>2</c:v>
                </c:pt>
                <c:pt idx="739">
                  <c:v>1</c:v>
                </c:pt>
                <c:pt idx="740">
                  <c:v>1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1</c:v>
                </c:pt>
                <c:pt idx="745">
                  <c:v>1</c:v>
                </c:pt>
                <c:pt idx="746">
                  <c:v>0</c:v>
                </c:pt>
                <c:pt idx="747">
                  <c:v>0</c:v>
                </c:pt>
                <c:pt idx="748">
                  <c:v>1</c:v>
                </c:pt>
                <c:pt idx="749">
                  <c:v>2</c:v>
                </c:pt>
                <c:pt idx="750">
                  <c:v>0</c:v>
                </c:pt>
                <c:pt idx="751">
                  <c:v>1</c:v>
                </c:pt>
                <c:pt idx="752">
                  <c:v>1</c:v>
                </c:pt>
                <c:pt idx="753">
                  <c:v>0</c:v>
                </c:pt>
                <c:pt idx="754">
                  <c:v>0</c:v>
                </c:pt>
                <c:pt idx="755">
                  <c:v>1</c:v>
                </c:pt>
                <c:pt idx="756">
                  <c:v>0</c:v>
                </c:pt>
                <c:pt idx="757">
                  <c:v>0</c:v>
                </c:pt>
                <c:pt idx="758">
                  <c:v>1</c:v>
                </c:pt>
                <c:pt idx="759">
                  <c:v>1</c:v>
                </c:pt>
                <c:pt idx="760">
                  <c:v>0</c:v>
                </c:pt>
                <c:pt idx="761">
                  <c:v>0</c:v>
                </c:pt>
                <c:pt idx="762">
                  <c:v>1</c:v>
                </c:pt>
                <c:pt idx="763">
                  <c:v>0</c:v>
                </c:pt>
                <c:pt idx="764">
                  <c:v>0</c:v>
                </c:pt>
                <c:pt idx="765">
                  <c:v>1</c:v>
                </c:pt>
                <c:pt idx="766">
                  <c:v>0</c:v>
                </c:pt>
                <c:pt idx="767">
                  <c:v>0</c:v>
                </c:pt>
                <c:pt idx="768">
                  <c:v>1</c:v>
                </c:pt>
                <c:pt idx="769">
                  <c:v>1</c:v>
                </c:pt>
                <c:pt idx="770">
                  <c:v>0</c:v>
                </c:pt>
                <c:pt idx="771">
                  <c:v>0</c:v>
                </c:pt>
                <c:pt idx="772">
                  <c:v>1</c:v>
                </c:pt>
                <c:pt idx="773">
                  <c:v>1</c:v>
                </c:pt>
                <c:pt idx="774">
                  <c:v>2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1</c:v>
                </c:pt>
                <c:pt idx="779">
                  <c:v>1</c:v>
                </c:pt>
                <c:pt idx="780">
                  <c:v>0</c:v>
                </c:pt>
                <c:pt idx="781">
                  <c:v>0</c:v>
                </c:pt>
                <c:pt idx="782">
                  <c:v>1</c:v>
                </c:pt>
                <c:pt idx="783">
                  <c:v>1</c:v>
                </c:pt>
                <c:pt idx="784">
                  <c:v>0</c:v>
                </c:pt>
                <c:pt idx="785">
                  <c:v>0</c:v>
                </c:pt>
                <c:pt idx="786">
                  <c:v>1</c:v>
                </c:pt>
                <c:pt idx="787">
                  <c:v>0</c:v>
                </c:pt>
                <c:pt idx="788">
                  <c:v>0</c:v>
                </c:pt>
                <c:pt idx="789">
                  <c:v>1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1</c:v>
                </c:pt>
                <c:pt idx="795">
                  <c:v>2</c:v>
                </c:pt>
                <c:pt idx="796">
                  <c:v>0</c:v>
                </c:pt>
                <c:pt idx="797">
                  <c:v>1</c:v>
                </c:pt>
                <c:pt idx="798">
                  <c:v>0</c:v>
                </c:pt>
                <c:pt idx="799">
                  <c:v>0</c:v>
                </c:pt>
                <c:pt idx="800">
                  <c:v>2</c:v>
                </c:pt>
                <c:pt idx="801">
                  <c:v>0</c:v>
                </c:pt>
                <c:pt idx="802">
                  <c:v>0</c:v>
                </c:pt>
                <c:pt idx="803">
                  <c:v>1</c:v>
                </c:pt>
                <c:pt idx="804">
                  <c:v>1</c:v>
                </c:pt>
                <c:pt idx="805">
                  <c:v>1</c:v>
                </c:pt>
                <c:pt idx="806">
                  <c:v>1</c:v>
                </c:pt>
                <c:pt idx="807">
                  <c:v>1</c:v>
                </c:pt>
                <c:pt idx="808">
                  <c:v>1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1</c:v>
                </c:pt>
                <c:pt idx="813">
                  <c:v>0</c:v>
                </c:pt>
                <c:pt idx="814">
                  <c:v>1</c:v>
                </c:pt>
                <c:pt idx="815">
                  <c:v>0</c:v>
                </c:pt>
                <c:pt idx="816">
                  <c:v>0</c:v>
                </c:pt>
                <c:pt idx="817">
                  <c:v>1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1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1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1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1</c:v>
                </c:pt>
                <c:pt idx="837">
                  <c:v>1</c:v>
                </c:pt>
                <c:pt idx="838">
                  <c:v>1</c:v>
                </c:pt>
                <c:pt idx="839">
                  <c:v>1</c:v>
                </c:pt>
                <c:pt idx="840">
                  <c:v>1</c:v>
                </c:pt>
                <c:pt idx="841">
                  <c:v>1</c:v>
                </c:pt>
                <c:pt idx="842">
                  <c:v>0</c:v>
                </c:pt>
                <c:pt idx="843">
                  <c:v>1</c:v>
                </c:pt>
                <c:pt idx="844">
                  <c:v>0</c:v>
                </c:pt>
                <c:pt idx="845">
                  <c:v>1</c:v>
                </c:pt>
                <c:pt idx="846">
                  <c:v>1</c:v>
                </c:pt>
                <c:pt idx="847">
                  <c:v>0</c:v>
                </c:pt>
                <c:pt idx="848">
                  <c:v>1</c:v>
                </c:pt>
                <c:pt idx="849">
                  <c:v>1</c:v>
                </c:pt>
                <c:pt idx="850">
                  <c:v>1</c:v>
                </c:pt>
                <c:pt idx="851">
                  <c:v>0</c:v>
                </c:pt>
                <c:pt idx="852">
                  <c:v>0</c:v>
                </c:pt>
                <c:pt idx="853">
                  <c:v>1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1</c:v>
                </c:pt>
                <c:pt idx="858">
                  <c:v>0</c:v>
                </c:pt>
                <c:pt idx="859">
                  <c:v>2</c:v>
                </c:pt>
                <c:pt idx="860">
                  <c:v>0</c:v>
                </c:pt>
                <c:pt idx="861">
                  <c:v>1</c:v>
                </c:pt>
                <c:pt idx="862">
                  <c:v>0</c:v>
                </c:pt>
                <c:pt idx="863">
                  <c:v>0</c:v>
                </c:pt>
                <c:pt idx="864">
                  <c:v>2</c:v>
                </c:pt>
                <c:pt idx="865">
                  <c:v>0</c:v>
                </c:pt>
                <c:pt idx="866">
                  <c:v>0</c:v>
                </c:pt>
                <c:pt idx="867">
                  <c:v>2</c:v>
                </c:pt>
                <c:pt idx="868">
                  <c:v>0</c:v>
                </c:pt>
                <c:pt idx="869">
                  <c:v>1</c:v>
                </c:pt>
                <c:pt idx="870">
                  <c:v>1</c:v>
                </c:pt>
                <c:pt idx="871">
                  <c:v>0</c:v>
                </c:pt>
                <c:pt idx="872">
                  <c:v>1</c:v>
                </c:pt>
                <c:pt idx="873">
                  <c:v>2</c:v>
                </c:pt>
                <c:pt idx="874">
                  <c:v>1</c:v>
                </c:pt>
                <c:pt idx="875">
                  <c:v>1</c:v>
                </c:pt>
                <c:pt idx="876">
                  <c:v>0</c:v>
                </c:pt>
                <c:pt idx="877">
                  <c:v>1</c:v>
                </c:pt>
                <c:pt idx="878">
                  <c:v>2</c:v>
                </c:pt>
                <c:pt idx="879">
                  <c:v>0</c:v>
                </c:pt>
                <c:pt idx="880">
                  <c:v>0</c:v>
                </c:pt>
                <c:pt idx="881">
                  <c:v>3</c:v>
                </c:pt>
                <c:pt idx="882">
                  <c:v>0</c:v>
                </c:pt>
                <c:pt idx="883">
                  <c:v>0</c:v>
                </c:pt>
                <c:pt idx="884">
                  <c:v>1</c:v>
                </c:pt>
                <c:pt idx="885">
                  <c:v>0</c:v>
                </c:pt>
                <c:pt idx="886">
                  <c:v>0</c:v>
                </c:pt>
                <c:pt idx="887">
                  <c:v>2</c:v>
                </c:pt>
                <c:pt idx="888">
                  <c:v>1</c:v>
                </c:pt>
                <c:pt idx="889">
                  <c:v>0</c:v>
                </c:pt>
                <c:pt idx="890">
                  <c:v>1</c:v>
                </c:pt>
                <c:pt idx="891">
                  <c:v>0</c:v>
                </c:pt>
                <c:pt idx="892">
                  <c:v>0</c:v>
                </c:pt>
                <c:pt idx="893">
                  <c:v>1</c:v>
                </c:pt>
                <c:pt idx="894">
                  <c:v>0</c:v>
                </c:pt>
                <c:pt idx="895">
                  <c:v>1</c:v>
                </c:pt>
                <c:pt idx="896">
                  <c:v>0</c:v>
                </c:pt>
                <c:pt idx="897">
                  <c:v>0</c:v>
                </c:pt>
                <c:pt idx="898">
                  <c:v>1</c:v>
                </c:pt>
                <c:pt idx="899">
                  <c:v>1</c:v>
                </c:pt>
                <c:pt idx="900">
                  <c:v>0</c:v>
                </c:pt>
                <c:pt idx="901">
                  <c:v>1</c:v>
                </c:pt>
                <c:pt idx="902">
                  <c:v>1</c:v>
                </c:pt>
                <c:pt idx="903">
                  <c:v>0</c:v>
                </c:pt>
                <c:pt idx="904">
                  <c:v>0</c:v>
                </c:pt>
                <c:pt idx="905">
                  <c:v>1</c:v>
                </c:pt>
                <c:pt idx="906">
                  <c:v>0</c:v>
                </c:pt>
                <c:pt idx="907">
                  <c:v>1</c:v>
                </c:pt>
                <c:pt idx="908">
                  <c:v>0</c:v>
                </c:pt>
                <c:pt idx="909">
                  <c:v>0</c:v>
                </c:pt>
                <c:pt idx="910">
                  <c:v>1</c:v>
                </c:pt>
                <c:pt idx="911">
                  <c:v>0</c:v>
                </c:pt>
                <c:pt idx="912">
                  <c:v>1</c:v>
                </c:pt>
                <c:pt idx="913">
                  <c:v>0</c:v>
                </c:pt>
                <c:pt idx="914">
                  <c:v>1</c:v>
                </c:pt>
                <c:pt idx="915">
                  <c:v>0</c:v>
                </c:pt>
                <c:pt idx="916">
                  <c:v>1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1</c:v>
                </c:pt>
                <c:pt idx="921">
                  <c:v>1</c:v>
                </c:pt>
                <c:pt idx="922">
                  <c:v>0</c:v>
                </c:pt>
                <c:pt idx="923">
                  <c:v>0</c:v>
                </c:pt>
                <c:pt idx="924">
                  <c:v>1</c:v>
                </c:pt>
                <c:pt idx="925">
                  <c:v>0</c:v>
                </c:pt>
                <c:pt idx="926">
                  <c:v>1</c:v>
                </c:pt>
                <c:pt idx="927">
                  <c:v>1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1</c:v>
                </c:pt>
                <c:pt idx="932">
                  <c:v>1</c:v>
                </c:pt>
                <c:pt idx="933">
                  <c:v>2</c:v>
                </c:pt>
                <c:pt idx="934">
                  <c:v>1</c:v>
                </c:pt>
                <c:pt idx="935">
                  <c:v>1</c:v>
                </c:pt>
                <c:pt idx="936">
                  <c:v>0</c:v>
                </c:pt>
                <c:pt idx="937">
                  <c:v>1</c:v>
                </c:pt>
                <c:pt idx="938">
                  <c:v>1</c:v>
                </c:pt>
                <c:pt idx="939">
                  <c:v>0</c:v>
                </c:pt>
                <c:pt idx="940">
                  <c:v>0</c:v>
                </c:pt>
                <c:pt idx="941">
                  <c:v>1</c:v>
                </c:pt>
                <c:pt idx="942">
                  <c:v>1</c:v>
                </c:pt>
                <c:pt idx="943">
                  <c:v>0</c:v>
                </c:pt>
                <c:pt idx="944">
                  <c:v>0</c:v>
                </c:pt>
                <c:pt idx="945">
                  <c:v>1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1</c:v>
                </c:pt>
                <c:pt idx="950">
                  <c:v>1</c:v>
                </c:pt>
                <c:pt idx="951">
                  <c:v>1</c:v>
                </c:pt>
                <c:pt idx="952">
                  <c:v>0</c:v>
                </c:pt>
                <c:pt idx="953">
                  <c:v>1</c:v>
                </c:pt>
                <c:pt idx="954">
                  <c:v>1</c:v>
                </c:pt>
                <c:pt idx="955">
                  <c:v>1</c:v>
                </c:pt>
                <c:pt idx="956">
                  <c:v>0</c:v>
                </c:pt>
                <c:pt idx="957">
                  <c:v>1</c:v>
                </c:pt>
                <c:pt idx="958">
                  <c:v>0</c:v>
                </c:pt>
                <c:pt idx="959">
                  <c:v>0</c:v>
                </c:pt>
                <c:pt idx="960">
                  <c:v>1</c:v>
                </c:pt>
                <c:pt idx="961">
                  <c:v>0</c:v>
                </c:pt>
                <c:pt idx="962">
                  <c:v>0</c:v>
                </c:pt>
                <c:pt idx="963">
                  <c:v>1</c:v>
                </c:pt>
                <c:pt idx="964">
                  <c:v>0</c:v>
                </c:pt>
                <c:pt idx="965">
                  <c:v>0</c:v>
                </c:pt>
                <c:pt idx="966">
                  <c:v>1</c:v>
                </c:pt>
                <c:pt idx="967">
                  <c:v>0</c:v>
                </c:pt>
                <c:pt idx="968">
                  <c:v>1</c:v>
                </c:pt>
                <c:pt idx="969">
                  <c:v>1</c:v>
                </c:pt>
                <c:pt idx="970">
                  <c:v>0</c:v>
                </c:pt>
                <c:pt idx="971">
                  <c:v>1</c:v>
                </c:pt>
                <c:pt idx="972">
                  <c:v>1</c:v>
                </c:pt>
                <c:pt idx="973">
                  <c:v>0</c:v>
                </c:pt>
                <c:pt idx="974">
                  <c:v>0</c:v>
                </c:pt>
                <c:pt idx="975">
                  <c:v>1</c:v>
                </c:pt>
                <c:pt idx="976">
                  <c:v>0</c:v>
                </c:pt>
                <c:pt idx="977">
                  <c:v>1</c:v>
                </c:pt>
                <c:pt idx="978">
                  <c:v>0</c:v>
                </c:pt>
                <c:pt idx="979">
                  <c:v>1</c:v>
                </c:pt>
                <c:pt idx="980">
                  <c:v>1</c:v>
                </c:pt>
                <c:pt idx="981">
                  <c:v>0</c:v>
                </c:pt>
                <c:pt idx="982">
                  <c:v>1</c:v>
                </c:pt>
                <c:pt idx="983">
                  <c:v>0</c:v>
                </c:pt>
                <c:pt idx="984">
                  <c:v>1</c:v>
                </c:pt>
                <c:pt idx="985">
                  <c:v>1</c:v>
                </c:pt>
                <c:pt idx="986">
                  <c:v>1</c:v>
                </c:pt>
                <c:pt idx="987">
                  <c:v>0</c:v>
                </c:pt>
                <c:pt idx="988">
                  <c:v>0</c:v>
                </c:pt>
                <c:pt idx="989">
                  <c:v>1</c:v>
                </c:pt>
                <c:pt idx="990">
                  <c:v>0</c:v>
                </c:pt>
                <c:pt idx="991">
                  <c:v>1</c:v>
                </c:pt>
                <c:pt idx="992">
                  <c:v>2</c:v>
                </c:pt>
                <c:pt idx="993">
                  <c:v>1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1</c:v>
                </c:pt>
                <c:pt idx="998">
                  <c:v>0</c:v>
                </c:pt>
                <c:pt idx="999">
                  <c:v>0</c:v>
                </c:pt>
                <c:pt idx="1000">
                  <c:v>1</c:v>
                </c:pt>
                <c:pt idx="1001">
                  <c:v>0</c:v>
                </c:pt>
                <c:pt idx="1002">
                  <c:v>0</c:v>
                </c:pt>
                <c:pt idx="1003">
                  <c:v>1</c:v>
                </c:pt>
                <c:pt idx="1004">
                  <c:v>0</c:v>
                </c:pt>
                <c:pt idx="1005">
                  <c:v>1</c:v>
                </c:pt>
                <c:pt idx="1006">
                  <c:v>1</c:v>
                </c:pt>
                <c:pt idx="1007">
                  <c:v>1</c:v>
                </c:pt>
                <c:pt idx="1008">
                  <c:v>0</c:v>
                </c:pt>
                <c:pt idx="1009">
                  <c:v>0</c:v>
                </c:pt>
                <c:pt idx="1010">
                  <c:v>1</c:v>
                </c:pt>
                <c:pt idx="1011">
                  <c:v>1</c:v>
                </c:pt>
                <c:pt idx="1012">
                  <c:v>1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1</c:v>
                </c:pt>
                <c:pt idx="1017">
                  <c:v>1</c:v>
                </c:pt>
                <c:pt idx="1018">
                  <c:v>0</c:v>
                </c:pt>
                <c:pt idx="1019">
                  <c:v>0</c:v>
                </c:pt>
                <c:pt idx="1020">
                  <c:v>1</c:v>
                </c:pt>
                <c:pt idx="1021">
                  <c:v>1</c:v>
                </c:pt>
                <c:pt idx="1022">
                  <c:v>1</c:v>
                </c:pt>
                <c:pt idx="1023">
                  <c:v>0</c:v>
                </c:pt>
                <c:pt idx="1024">
                  <c:v>1</c:v>
                </c:pt>
                <c:pt idx="1025">
                  <c:v>0</c:v>
                </c:pt>
                <c:pt idx="1026">
                  <c:v>0</c:v>
                </c:pt>
                <c:pt idx="1027">
                  <c:v>1</c:v>
                </c:pt>
                <c:pt idx="1028">
                  <c:v>1</c:v>
                </c:pt>
                <c:pt idx="1029">
                  <c:v>1</c:v>
                </c:pt>
                <c:pt idx="1030">
                  <c:v>1</c:v>
                </c:pt>
                <c:pt idx="1031">
                  <c:v>0</c:v>
                </c:pt>
                <c:pt idx="1032">
                  <c:v>0</c:v>
                </c:pt>
                <c:pt idx="1033">
                  <c:v>1</c:v>
                </c:pt>
                <c:pt idx="1034">
                  <c:v>0</c:v>
                </c:pt>
                <c:pt idx="1035">
                  <c:v>1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1</c:v>
                </c:pt>
                <c:pt idx="1040">
                  <c:v>0</c:v>
                </c:pt>
                <c:pt idx="1041">
                  <c:v>1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1</c:v>
                </c:pt>
                <c:pt idx="1046">
                  <c:v>0</c:v>
                </c:pt>
                <c:pt idx="1047">
                  <c:v>0</c:v>
                </c:pt>
                <c:pt idx="1048">
                  <c:v>1</c:v>
                </c:pt>
                <c:pt idx="1049">
                  <c:v>1</c:v>
                </c:pt>
                <c:pt idx="1050">
                  <c:v>0</c:v>
                </c:pt>
                <c:pt idx="1051">
                  <c:v>0</c:v>
                </c:pt>
                <c:pt idx="1052">
                  <c:v>1</c:v>
                </c:pt>
                <c:pt idx="1053">
                  <c:v>0</c:v>
                </c:pt>
                <c:pt idx="1054">
                  <c:v>1</c:v>
                </c:pt>
                <c:pt idx="1055">
                  <c:v>0</c:v>
                </c:pt>
                <c:pt idx="1056">
                  <c:v>0</c:v>
                </c:pt>
                <c:pt idx="1057">
                  <c:v>1</c:v>
                </c:pt>
                <c:pt idx="1058">
                  <c:v>0</c:v>
                </c:pt>
                <c:pt idx="1059">
                  <c:v>0</c:v>
                </c:pt>
                <c:pt idx="1060">
                  <c:v>1</c:v>
                </c:pt>
                <c:pt idx="1061">
                  <c:v>1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1</c:v>
                </c:pt>
                <c:pt idx="1067">
                  <c:v>1</c:v>
                </c:pt>
                <c:pt idx="1068">
                  <c:v>0</c:v>
                </c:pt>
                <c:pt idx="1069">
                  <c:v>0</c:v>
                </c:pt>
                <c:pt idx="1070">
                  <c:v>1</c:v>
                </c:pt>
                <c:pt idx="1071">
                  <c:v>0</c:v>
                </c:pt>
                <c:pt idx="1072">
                  <c:v>0</c:v>
                </c:pt>
                <c:pt idx="1073">
                  <c:v>1</c:v>
                </c:pt>
                <c:pt idx="1074">
                  <c:v>0</c:v>
                </c:pt>
                <c:pt idx="1075">
                  <c:v>1</c:v>
                </c:pt>
                <c:pt idx="1076">
                  <c:v>1</c:v>
                </c:pt>
                <c:pt idx="1077">
                  <c:v>1</c:v>
                </c:pt>
                <c:pt idx="1078">
                  <c:v>0</c:v>
                </c:pt>
                <c:pt idx="1079">
                  <c:v>1</c:v>
                </c:pt>
                <c:pt idx="1080">
                  <c:v>1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1</c:v>
                </c:pt>
                <c:pt idx="1085">
                  <c:v>0</c:v>
                </c:pt>
                <c:pt idx="1086">
                  <c:v>1</c:v>
                </c:pt>
                <c:pt idx="1087">
                  <c:v>0</c:v>
                </c:pt>
                <c:pt idx="1088">
                  <c:v>0</c:v>
                </c:pt>
                <c:pt idx="1089">
                  <c:v>1</c:v>
                </c:pt>
                <c:pt idx="1090">
                  <c:v>0</c:v>
                </c:pt>
                <c:pt idx="1091">
                  <c:v>1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1</c:v>
                </c:pt>
                <c:pt idx="1096">
                  <c:v>0</c:v>
                </c:pt>
                <c:pt idx="1097">
                  <c:v>2</c:v>
                </c:pt>
                <c:pt idx="1098">
                  <c:v>0</c:v>
                </c:pt>
                <c:pt idx="1099">
                  <c:v>1</c:v>
                </c:pt>
                <c:pt idx="1100">
                  <c:v>0</c:v>
                </c:pt>
                <c:pt idx="1101">
                  <c:v>0</c:v>
                </c:pt>
                <c:pt idx="1102">
                  <c:v>1</c:v>
                </c:pt>
                <c:pt idx="1103">
                  <c:v>1</c:v>
                </c:pt>
                <c:pt idx="1104">
                  <c:v>0</c:v>
                </c:pt>
                <c:pt idx="1105">
                  <c:v>1</c:v>
                </c:pt>
                <c:pt idx="1106">
                  <c:v>1</c:v>
                </c:pt>
                <c:pt idx="1107">
                  <c:v>1</c:v>
                </c:pt>
                <c:pt idx="1108">
                  <c:v>1</c:v>
                </c:pt>
                <c:pt idx="1109">
                  <c:v>0</c:v>
                </c:pt>
                <c:pt idx="1110">
                  <c:v>0</c:v>
                </c:pt>
                <c:pt idx="1111">
                  <c:v>1</c:v>
                </c:pt>
                <c:pt idx="1112">
                  <c:v>0</c:v>
                </c:pt>
                <c:pt idx="1113">
                  <c:v>1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1</c:v>
                </c:pt>
                <c:pt idx="1123">
                  <c:v>1</c:v>
                </c:pt>
                <c:pt idx="1124">
                  <c:v>0</c:v>
                </c:pt>
                <c:pt idx="1125">
                  <c:v>1</c:v>
                </c:pt>
                <c:pt idx="1126">
                  <c:v>0</c:v>
                </c:pt>
                <c:pt idx="1127">
                  <c:v>0</c:v>
                </c:pt>
                <c:pt idx="1128">
                  <c:v>1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1</c:v>
                </c:pt>
                <c:pt idx="1133">
                  <c:v>1</c:v>
                </c:pt>
                <c:pt idx="1134">
                  <c:v>0</c:v>
                </c:pt>
                <c:pt idx="1135">
                  <c:v>1</c:v>
                </c:pt>
                <c:pt idx="1136">
                  <c:v>1</c:v>
                </c:pt>
                <c:pt idx="1137">
                  <c:v>1</c:v>
                </c:pt>
                <c:pt idx="1138">
                  <c:v>1</c:v>
                </c:pt>
                <c:pt idx="1139">
                  <c:v>1</c:v>
                </c:pt>
                <c:pt idx="1140">
                  <c:v>0</c:v>
                </c:pt>
                <c:pt idx="1141">
                  <c:v>0</c:v>
                </c:pt>
                <c:pt idx="1142">
                  <c:v>1</c:v>
                </c:pt>
                <c:pt idx="1143">
                  <c:v>1</c:v>
                </c:pt>
                <c:pt idx="1144">
                  <c:v>1</c:v>
                </c:pt>
                <c:pt idx="1145">
                  <c:v>1</c:v>
                </c:pt>
                <c:pt idx="1146">
                  <c:v>1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1</c:v>
                </c:pt>
                <c:pt idx="1151">
                  <c:v>0</c:v>
                </c:pt>
                <c:pt idx="1152">
                  <c:v>1</c:v>
                </c:pt>
                <c:pt idx="1153">
                  <c:v>0</c:v>
                </c:pt>
                <c:pt idx="1154">
                  <c:v>1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2</c:v>
                </c:pt>
                <c:pt idx="1161">
                  <c:v>0</c:v>
                </c:pt>
                <c:pt idx="1162">
                  <c:v>1</c:v>
                </c:pt>
                <c:pt idx="1163">
                  <c:v>1</c:v>
                </c:pt>
                <c:pt idx="1164">
                  <c:v>1</c:v>
                </c:pt>
                <c:pt idx="1165">
                  <c:v>1</c:v>
                </c:pt>
                <c:pt idx="1166">
                  <c:v>1</c:v>
                </c:pt>
                <c:pt idx="1167">
                  <c:v>0</c:v>
                </c:pt>
                <c:pt idx="1168">
                  <c:v>1</c:v>
                </c:pt>
                <c:pt idx="1169">
                  <c:v>0</c:v>
                </c:pt>
                <c:pt idx="1170">
                  <c:v>1</c:v>
                </c:pt>
                <c:pt idx="1171">
                  <c:v>0</c:v>
                </c:pt>
                <c:pt idx="1172">
                  <c:v>1</c:v>
                </c:pt>
                <c:pt idx="1173">
                  <c:v>0</c:v>
                </c:pt>
                <c:pt idx="1174">
                  <c:v>1</c:v>
                </c:pt>
                <c:pt idx="1175">
                  <c:v>1</c:v>
                </c:pt>
                <c:pt idx="1176">
                  <c:v>1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1</c:v>
                </c:pt>
                <c:pt idx="1182">
                  <c:v>2</c:v>
                </c:pt>
                <c:pt idx="1183">
                  <c:v>1</c:v>
                </c:pt>
                <c:pt idx="1184">
                  <c:v>0</c:v>
                </c:pt>
                <c:pt idx="1185">
                  <c:v>1</c:v>
                </c:pt>
                <c:pt idx="1186">
                  <c:v>0</c:v>
                </c:pt>
                <c:pt idx="1187">
                  <c:v>1</c:v>
                </c:pt>
                <c:pt idx="1188">
                  <c:v>1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1</c:v>
                </c:pt>
                <c:pt idx="1193">
                  <c:v>1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2</c:v>
                </c:pt>
                <c:pt idx="1202">
                  <c:v>0</c:v>
                </c:pt>
                <c:pt idx="1203">
                  <c:v>1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1</c:v>
                </c:pt>
                <c:pt idx="1212">
                  <c:v>1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1</c:v>
                </c:pt>
                <c:pt idx="1218">
                  <c:v>0</c:v>
                </c:pt>
                <c:pt idx="1219">
                  <c:v>0</c:v>
                </c:pt>
                <c:pt idx="1220">
                  <c:v>1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1</c:v>
                </c:pt>
                <c:pt idx="1231">
                  <c:v>1</c:v>
                </c:pt>
                <c:pt idx="1232">
                  <c:v>0</c:v>
                </c:pt>
                <c:pt idx="1233">
                  <c:v>1</c:v>
                </c:pt>
                <c:pt idx="1234">
                  <c:v>0</c:v>
                </c:pt>
                <c:pt idx="1235">
                  <c:v>1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1</c:v>
                </c:pt>
                <c:pt idx="1240">
                  <c:v>0</c:v>
                </c:pt>
                <c:pt idx="1241">
                  <c:v>1</c:v>
                </c:pt>
                <c:pt idx="1242">
                  <c:v>0</c:v>
                </c:pt>
                <c:pt idx="1243">
                  <c:v>1</c:v>
                </c:pt>
                <c:pt idx="1244">
                  <c:v>0</c:v>
                </c:pt>
                <c:pt idx="1245">
                  <c:v>0</c:v>
                </c:pt>
                <c:pt idx="1246">
                  <c:v>1</c:v>
                </c:pt>
                <c:pt idx="1247">
                  <c:v>0</c:v>
                </c:pt>
                <c:pt idx="1248">
                  <c:v>1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1</c:v>
                </c:pt>
                <c:pt idx="1253">
                  <c:v>0</c:v>
                </c:pt>
                <c:pt idx="1254">
                  <c:v>0</c:v>
                </c:pt>
                <c:pt idx="1255">
                  <c:v>1</c:v>
                </c:pt>
                <c:pt idx="1256">
                  <c:v>0</c:v>
                </c:pt>
                <c:pt idx="1257">
                  <c:v>1</c:v>
                </c:pt>
                <c:pt idx="1258">
                  <c:v>1</c:v>
                </c:pt>
                <c:pt idx="1259">
                  <c:v>0</c:v>
                </c:pt>
                <c:pt idx="1260">
                  <c:v>1</c:v>
                </c:pt>
                <c:pt idx="1261">
                  <c:v>0</c:v>
                </c:pt>
                <c:pt idx="1262">
                  <c:v>1</c:v>
                </c:pt>
                <c:pt idx="1263">
                  <c:v>0</c:v>
                </c:pt>
                <c:pt idx="1264">
                  <c:v>1</c:v>
                </c:pt>
                <c:pt idx="1265">
                  <c:v>2</c:v>
                </c:pt>
                <c:pt idx="1266">
                  <c:v>0</c:v>
                </c:pt>
                <c:pt idx="1267">
                  <c:v>1</c:v>
                </c:pt>
                <c:pt idx="1268">
                  <c:v>0</c:v>
                </c:pt>
                <c:pt idx="1269">
                  <c:v>0</c:v>
                </c:pt>
                <c:pt idx="1270">
                  <c:v>1</c:v>
                </c:pt>
                <c:pt idx="1271">
                  <c:v>1</c:v>
                </c:pt>
                <c:pt idx="1272">
                  <c:v>0</c:v>
                </c:pt>
                <c:pt idx="1273">
                  <c:v>1</c:v>
                </c:pt>
                <c:pt idx="1274">
                  <c:v>1</c:v>
                </c:pt>
                <c:pt idx="1275">
                  <c:v>1</c:v>
                </c:pt>
                <c:pt idx="1276">
                  <c:v>0</c:v>
                </c:pt>
                <c:pt idx="1277">
                  <c:v>0</c:v>
                </c:pt>
                <c:pt idx="1278">
                  <c:v>1</c:v>
                </c:pt>
                <c:pt idx="1279">
                  <c:v>1</c:v>
                </c:pt>
                <c:pt idx="1280">
                  <c:v>1</c:v>
                </c:pt>
                <c:pt idx="1281">
                  <c:v>1</c:v>
                </c:pt>
                <c:pt idx="1282">
                  <c:v>1</c:v>
                </c:pt>
                <c:pt idx="1283">
                  <c:v>1</c:v>
                </c:pt>
                <c:pt idx="1284">
                  <c:v>1</c:v>
                </c:pt>
                <c:pt idx="1285">
                  <c:v>1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1</c:v>
                </c:pt>
                <c:pt idx="1292">
                  <c:v>1</c:v>
                </c:pt>
                <c:pt idx="1293">
                  <c:v>0</c:v>
                </c:pt>
                <c:pt idx="1294">
                  <c:v>0</c:v>
                </c:pt>
                <c:pt idx="1295">
                  <c:v>1</c:v>
                </c:pt>
                <c:pt idx="1296">
                  <c:v>1</c:v>
                </c:pt>
                <c:pt idx="1297">
                  <c:v>0</c:v>
                </c:pt>
                <c:pt idx="1298">
                  <c:v>1</c:v>
                </c:pt>
                <c:pt idx="1299">
                  <c:v>1</c:v>
                </c:pt>
                <c:pt idx="1300">
                  <c:v>2</c:v>
                </c:pt>
                <c:pt idx="1301">
                  <c:v>0</c:v>
                </c:pt>
                <c:pt idx="1302">
                  <c:v>1</c:v>
                </c:pt>
                <c:pt idx="1303">
                  <c:v>0</c:v>
                </c:pt>
                <c:pt idx="1304">
                  <c:v>0</c:v>
                </c:pt>
                <c:pt idx="1305">
                  <c:v>1</c:v>
                </c:pt>
                <c:pt idx="1306">
                  <c:v>1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1</c:v>
                </c:pt>
                <c:pt idx="1311">
                  <c:v>1</c:v>
                </c:pt>
                <c:pt idx="1312">
                  <c:v>0</c:v>
                </c:pt>
                <c:pt idx="1313">
                  <c:v>1</c:v>
                </c:pt>
                <c:pt idx="1314">
                  <c:v>1</c:v>
                </c:pt>
                <c:pt idx="1315">
                  <c:v>1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2</c:v>
                </c:pt>
                <c:pt idx="1323">
                  <c:v>0</c:v>
                </c:pt>
                <c:pt idx="1324">
                  <c:v>2</c:v>
                </c:pt>
                <c:pt idx="1325">
                  <c:v>1</c:v>
                </c:pt>
                <c:pt idx="1326">
                  <c:v>1</c:v>
                </c:pt>
                <c:pt idx="1327">
                  <c:v>0</c:v>
                </c:pt>
                <c:pt idx="1328">
                  <c:v>2</c:v>
                </c:pt>
                <c:pt idx="1329">
                  <c:v>0</c:v>
                </c:pt>
                <c:pt idx="1330">
                  <c:v>1</c:v>
                </c:pt>
                <c:pt idx="1331">
                  <c:v>0</c:v>
                </c:pt>
                <c:pt idx="1332">
                  <c:v>1</c:v>
                </c:pt>
                <c:pt idx="1333">
                  <c:v>1</c:v>
                </c:pt>
                <c:pt idx="1334">
                  <c:v>1</c:v>
                </c:pt>
                <c:pt idx="1335">
                  <c:v>1</c:v>
                </c:pt>
                <c:pt idx="1336">
                  <c:v>2</c:v>
                </c:pt>
                <c:pt idx="1337">
                  <c:v>2</c:v>
                </c:pt>
                <c:pt idx="1338">
                  <c:v>2</c:v>
                </c:pt>
                <c:pt idx="1339">
                  <c:v>1</c:v>
                </c:pt>
                <c:pt idx="1340">
                  <c:v>1</c:v>
                </c:pt>
                <c:pt idx="1341">
                  <c:v>1</c:v>
                </c:pt>
                <c:pt idx="1342">
                  <c:v>1</c:v>
                </c:pt>
                <c:pt idx="1343">
                  <c:v>2</c:v>
                </c:pt>
                <c:pt idx="1344">
                  <c:v>2</c:v>
                </c:pt>
                <c:pt idx="1345">
                  <c:v>1</c:v>
                </c:pt>
                <c:pt idx="1346">
                  <c:v>1</c:v>
                </c:pt>
                <c:pt idx="1347">
                  <c:v>1</c:v>
                </c:pt>
                <c:pt idx="1348">
                  <c:v>0</c:v>
                </c:pt>
                <c:pt idx="1349">
                  <c:v>1</c:v>
                </c:pt>
                <c:pt idx="1350">
                  <c:v>0</c:v>
                </c:pt>
                <c:pt idx="1351">
                  <c:v>1</c:v>
                </c:pt>
                <c:pt idx="1352">
                  <c:v>0</c:v>
                </c:pt>
                <c:pt idx="1353">
                  <c:v>1</c:v>
                </c:pt>
                <c:pt idx="1354">
                  <c:v>1</c:v>
                </c:pt>
                <c:pt idx="1355">
                  <c:v>1</c:v>
                </c:pt>
                <c:pt idx="1356">
                  <c:v>0</c:v>
                </c:pt>
                <c:pt idx="1357">
                  <c:v>1</c:v>
                </c:pt>
                <c:pt idx="1358">
                  <c:v>0</c:v>
                </c:pt>
                <c:pt idx="1359">
                  <c:v>1</c:v>
                </c:pt>
                <c:pt idx="1360">
                  <c:v>0</c:v>
                </c:pt>
                <c:pt idx="1361">
                  <c:v>1</c:v>
                </c:pt>
                <c:pt idx="1362">
                  <c:v>1</c:v>
                </c:pt>
                <c:pt idx="1363">
                  <c:v>1</c:v>
                </c:pt>
                <c:pt idx="1364">
                  <c:v>0</c:v>
                </c:pt>
                <c:pt idx="1365">
                  <c:v>1</c:v>
                </c:pt>
                <c:pt idx="1366">
                  <c:v>0</c:v>
                </c:pt>
                <c:pt idx="1367">
                  <c:v>1</c:v>
                </c:pt>
                <c:pt idx="1368">
                  <c:v>0</c:v>
                </c:pt>
                <c:pt idx="1369">
                  <c:v>1</c:v>
                </c:pt>
                <c:pt idx="1370">
                  <c:v>0</c:v>
                </c:pt>
                <c:pt idx="1371">
                  <c:v>1</c:v>
                </c:pt>
                <c:pt idx="1372">
                  <c:v>0</c:v>
                </c:pt>
                <c:pt idx="1373">
                  <c:v>1</c:v>
                </c:pt>
                <c:pt idx="1374">
                  <c:v>1</c:v>
                </c:pt>
                <c:pt idx="1375">
                  <c:v>1</c:v>
                </c:pt>
                <c:pt idx="1376">
                  <c:v>0</c:v>
                </c:pt>
                <c:pt idx="1377">
                  <c:v>1</c:v>
                </c:pt>
                <c:pt idx="1378">
                  <c:v>0</c:v>
                </c:pt>
                <c:pt idx="1379">
                  <c:v>1</c:v>
                </c:pt>
                <c:pt idx="1380">
                  <c:v>0</c:v>
                </c:pt>
                <c:pt idx="1381">
                  <c:v>1</c:v>
                </c:pt>
                <c:pt idx="1382">
                  <c:v>1</c:v>
                </c:pt>
                <c:pt idx="1383">
                  <c:v>0</c:v>
                </c:pt>
                <c:pt idx="1384">
                  <c:v>1</c:v>
                </c:pt>
                <c:pt idx="1385">
                  <c:v>1</c:v>
                </c:pt>
                <c:pt idx="1386">
                  <c:v>0</c:v>
                </c:pt>
                <c:pt idx="1387">
                  <c:v>1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1</c:v>
                </c:pt>
                <c:pt idx="1392">
                  <c:v>1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1</c:v>
                </c:pt>
                <c:pt idx="1398">
                  <c:v>0</c:v>
                </c:pt>
                <c:pt idx="1399">
                  <c:v>1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1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2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1</c:v>
                </c:pt>
                <c:pt idx="1415">
                  <c:v>0</c:v>
                </c:pt>
                <c:pt idx="1416">
                  <c:v>1</c:v>
                </c:pt>
                <c:pt idx="1417">
                  <c:v>1</c:v>
                </c:pt>
                <c:pt idx="1418">
                  <c:v>0</c:v>
                </c:pt>
                <c:pt idx="1419">
                  <c:v>0</c:v>
                </c:pt>
                <c:pt idx="1420">
                  <c:v>1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1</c:v>
                </c:pt>
                <c:pt idx="1425">
                  <c:v>1</c:v>
                </c:pt>
                <c:pt idx="1426">
                  <c:v>1</c:v>
                </c:pt>
                <c:pt idx="1427">
                  <c:v>0</c:v>
                </c:pt>
                <c:pt idx="1428">
                  <c:v>0</c:v>
                </c:pt>
                <c:pt idx="1429">
                  <c:v>1</c:v>
                </c:pt>
                <c:pt idx="1430">
                  <c:v>0</c:v>
                </c:pt>
                <c:pt idx="1431">
                  <c:v>1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1</c:v>
                </c:pt>
                <c:pt idx="1436">
                  <c:v>0</c:v>
                </c:pt>
                <c:pt idx="1437">
                  <c:v>1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1</c:v>
                </c:pt>
                <c:pt idx="1442">
                  <c:v>0</c:v>
                </c:pt>
                <c:pt idx="1443">
                  <c:v>0</c:v>
                </c:pt>
                <c:pt idx="1444">
                  <c:v>1</c:v>
                </c:pt>
                <c:pt idx="1445">
                  <c:v>0</c:v>
                </c:pt>
                <c:pt idx="1446">
                  <c:v>1</c:v>
                </c:pt>
                <c:pt idx="1447">
                  <c:v>1</c:v>
                </c:pt>
                <c:pt idx="1448">
                  <c:v>0</c:v>
                </c:pt>
                <c:pt idx="1449">
                  <c:v>1</c:v>
                </c:pt>
                <c:pt idx="1450">
                  <c:v>0</c:v>
                </c:pt>
                <c:pt idx="1451">
                  <c:v>2</c:v>
                </c:pt>
                <c:pt idx="1452">
                  <c:v>0</c:v>
                </c:pt>
                <c:pt idx="1453">
                  <c:v>1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1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1</c:v>
                </c:pt>
                <c:pt idx="1464">
                  <c:v>1</c:v>
                </c:pt>
                <c:pt idx="1465">
                  <c:v>0</c:v>
                </c:pt>
                <c:pt idx="1466">
                  <c:v>1</c:v>
                </c:pt>
                <c:pt idx="1467">
                  <c:v>1</c:v>
                </c:pt>
                <c:pt idx="1468">
                  <c:v>0</c:v>
                </c:pt>
                <c:pt idx="1469">
                  <c:v>1</c:v>
                </c:pt>
                <c:pt idx="1470">
                  <c:v>1</c:v>
                </c:pt>
                <c:pt idx="1471">
                  <c:v>0</c:v>
                </c:pt>
                <c:pt idx="1472">
                  <c:v>0</c:v>
                </c:pt>
                <c:pt idx="1473">
                  <c:v>1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1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1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1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1</c:v>
                </c:pt>
                <c:pt idx="1496">
                  <c:v>1</c:v>
                </c:pt>
                <c:pt idx="1497">
                  <c:v>1</c:v>
                </c:pt>
                <c:pt idx="1498">
                  <c:v>0</c:v>
                </c:pt>
                <c:pt idx="1499">
                  <c:v>0</c:v>
                </c:pt>
                <c:pt idx="1500">
                  <c:v>1</c:v>
                </c:pt>
                <c:pt idx="1501">
                  <c:v>0</c:v>
                </c:pt>
                <c:pt idx="1502">
                  <c:v>0</c:v>
                </c:pt>
                <c:pt idx="1503">
                  <c:v>1</c:v>
                </c:pt>
                <c:pt idx="1504">
                  <c:v>1</c:v>
                </c:pt>
                <c:pt idx="1505">
                  <c:v>1</c:v>
                </c:pt>
                <c:pt idx="1506">
                  <c:v>0</c:v>
                </c:pt>
                <c:pt idx="1507">
                  <c:v>6</c:v>
                </c:pt>
                <c:pt idx="1508">
                  <c:v>1</c:v>
                </c:pt>
                <c:pt idx="1509">
                  <c:v>1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1</c:v>
                </c:pt>
                <c:pt idx="1514">
                  <c:v>0</c:v>
                </c:pt>
                <c:pt idx="1515">
                  <c:v>1</c:v>
                </c:pt>
                <c:pt idx="1516">
                  <c:v>0</c:v>
                </c:pt>
                <c:pt idx="1517">
                  <c:v>2</c:v>
                </c:pt>
                <c:pt idx="1518">
                  <c:v>1</c:v>
                </c:pt>
                <c:pt idx="1519">
                  <c:v>0</c:v>
                </c:pt>
                <c:pt idx="1520">
                  <c:v>0</c:v>
                </c:pt>
                <c:pt idx="1521">
                  <c:v>4</c:v>
                </c:pt>
                <c:pt idx="1522">
                  <c:v>0</c:v>
                </c:pt>
                <c:pt idx="1523">
                  <c:v>0</c:v>
                </c:pt>
                <c:pt idx="1524">
                  <c:v>1</c:v>
                </c:pt>
                <c:pt idx="1525">
                  <c:v>2</c:v>
                </c:pt>
                <c:pt idx="1526">
                  <c:v>0</c:v>
                </c:pt>
                <c:pt idx="1527">
                  <c:v>0</c:v>
                </c:pt>
                <c:pt idx="1528">
                  <c:v>2</c:v>
                </c:pt>
                <c:pt idx="1529">
                  <c:v>1</c:v>
                </c:pt>
                <c:pt idx="1530">
                  <c:v>3</c:v>
                </c:pt>
                <c:pt idx="1531">
                  <c:v>1</c:v>
                </c:pt>
                <c:pt idx="1532">
                  <c:v>0</c:v>
                </c:pt>
                <c:pt idx="1533">
                  <c:v>1</c:v>
                </c:pt>
                <c:pt idx="1534">
                  <c:v>1</c:v>
                </c:pt>
                <c:pt idx="1535">
                  <c:v>1</c:v>
                </c:pt>
                <c:pt idx="1536">
                  <c:v>0</c:v>
                </c:pt>
                <c:pt idx="1537">
                  <c:v>1</c:v>
                </c:pt>
                <c:pt idx="1538">
                  <c:v>0</c:v>
                </c:pt>
                <c:pt idx="1539">
                  <c:v>1</c:v>
                </c:pt>
                <c:pt idx="1540">
                  <c:v>0</c:v>
                </c:pt>
                <c:pt idx="1541">
                  <c:v>0</c:v>
                </c:pt>
                <c:pt idx="1542">
                  <c:v>1</c:v>
                </c:pt>
                <c:pt idx="1543">
                  <c:v>0</c:v>
                </c:pt>
                <c:pt idx="1544">
                  <c:v>1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1</c:v>
                </c:pt>
                <c:pt idx="1550">
                  <c:v>1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C4-4667-BA7A-7892179CF7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1143528"/>
        <c:axId val="381145168"/>
      </c:barChart>
      <c:dateAx>
        <c:axId val="3811435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45168"/>
        <c:crosses val="autoZero"/>
        <c:auto val="1"/>
        <c:lblOffset val="100"/>
        <c:baseTimeUnit val="days"/>
      </c:dateAx>
      <c:valAx>
        <c:axId val="381145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1143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235</c:v>
                </c:pt>
                <c:pt idx="1">
                  <c:v>220</c:v>
                </c:pt>
                <c:pt idx="2">
                  <c:v>214</c:v>
                </c:pt>
                <c:pt idx="3">
                  <c:v>237</c:v>
                </c:pt>
                <c:pt idx="4">
                  <c:v>240</c:v>
                </c:pt>
                <c:pt idx="5">
                  <c:v>194</c:v>
                </c:pt>
                <c:pt idx="6">
                  <c:v>181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D4-428E-858D-A932FEBDD00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671024"/>
        <c:axId val="411669056"/>
      </c:barChart>
      <c:catAx>
        <c:axId val="41167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69056"/>
        <c:crosses val="autoZero"/>
        <c:auto val="1"/>
        <c:lblAlgn val="ctr"/>
        <c:lblOffset val="100"/>
        <c:noMultiLvlLbl val="0"/>
      </c:catAx>
      <c:valAx>
        <c:axId val="411669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7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1.1703703703703701</c:v>
                </c:pt>
                <c:pt idx="1">
                  <c:v>1.26890756302521</c:v>
                </c:pt>
                <c:pt idx="2">
                  <c:v>1.2777777777777799</c:v>
                </c:pt>
                <c:pt idx="3">
                  <c:v>1.34375</c:v>
                </c:pt>
                <c:pt idx="4">
                  <c:v>1.3181818181818199</c:v>
                </c:pt>
                <c:pt idx="5">
                  <c:v>1.49438202247191</c:v>
                </c:pt>
                <c:pt idx="6">
                  <c:v>1.7307692307692299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A25-48AA-938C-041FCACB71F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675616"/>
        <c:axId val="411675944"/>
      </c:barChart>
      <c:catAx>
        <c:axId val="4116756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75944"/>
        <c:crosses val="autoZero"/>
        <c:auto val="1"/>
        <c:lblAlgn val="ctr"/>
        <c:lblOffset val="100"/>
        <c:noMultiLvlLbl val="0"/>
      </c:catAx>
      <c:valAx>
        <c:axId val="411675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75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0.194498173221578</c:v>
                </c:pt>
                <c:pt idx="1">
                  <c:v>0.19589837771655999</c:v>
                </c:pt>
                <c:pt idx="2">
                  <c:v>0.17621699864690499</c:v>
                </c:pt>
                <c:pt idx="3">
                  <c:v>0.18894997797951399</c:v>
                </c:pt>
                <c:pt idx="4">
                  <c:v>0.19114758698091999</c:v>
                </c:pt>
                <c:pt idx="5">
                  <c:v>0.20479711201360701</c:v>
                </c:pt>
                <c:pt idx="6">
                  <c:v>0.167885112636494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0-4296-81BC-BEC1F6B1A5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1669712"/>
        <c:axId val="411670040"/>
      </c:barChart>
      <c:catAx>
        <c:axId val="411669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70040"/>
        <c:crosses val="autoZero"/>
        <c:auto val="1"/>
        <c:lblAlgn val="ctr"/>
        <c:lblOffset val="100"/>
        <c:noMultiLvlLbl val="0"/>
      </c:catAx>
      <c:valAx>
        <c:axId val="411670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1669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7FD-4E4E-AA1C-2E40724AB84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7FD-4E4E-AA1C-2E40724AB84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6242232"/>
        <c:axId val="416248136"/>
      </c:barChart>
      <c:catAx>
        <c:axId val="4162422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248136"/>
        <c:crosses val="autoZero"/>
        <c:auto val="1"/>
        <c:lblAlgn val="ctr"/>
        <c:lblOffset val="100"/>
        <c:noMultiLvlLbl val="0"/>
      </c:catAx>
      <c:valAx>
        <c:axId val="416248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2422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A4-4233-A8D1-47223DA766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A4-4233-A8D1-47223DA766F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@YeswayStores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A4-4233-A8D1-47223DA766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16240592"/>
        <c:axId val="416239608"/>
      </c:barChart>
      <c:catAx>
        <c:axId val="416240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239608"/>
        <c:crosses val="autoZero"/>
        <c:auto val="1"/>
        <c:lblAlgn val="ctr"/>
        <c:lblOffset val="100"/>
        <c:noMultiLvlLbl val="0"/>
      </c:catAx>
      <c:valAx>
        <c:axId val="416239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240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Sheet1!$A$2:$A$1556</c:f>
              <c:numCache>
                <c:formatCode>m/d/yyyy</c:formatCode>
                <c:ptCount val="1555"/>
                <c:pt idx="0">
                  <c:v>43155</c:v>
                </c:pt>
                <c:pt idx="1">
                  <c:v>43156</c:v>
                </c:pt>
                <c:pt idx="2">
                  <c:v>43157</c:v>
                </c:pt>
                <c:pt idx="3">
                  <c:v>43158</c:v>
                </c:pt>
                <c:pt idx="4">
                  <c:v>43159</c:v>
                </c:pt>
                <c:pt idx="5">
                  <c:v>43160</c:v>
                </c:pt>
                <c:pt idx="6">
                  <c:v>43161</c:v>
                </c:pt>
                <c:pt idx="7">
                  <c:v>43162</c:v>
                </c:pt>
                <c:pt idx="8">
                  <c:v>43163</c:v>
                </c:pt>
                <c:pt idx="9">
                  <c:v>43164</c:v>
                </c:pt>
                <c:pt idx="10">
                  <c:v>43165</c:v>
                </c:pt>
                <c:pt idx="11">
                  <c:v>43166</c:v>
                </c:pt>
                <c:pt idx="12">
                  <c:v>43167</c:v>
                </c:pt>
                <c:pt idx="13">
                  <c:v>43168</c:v>
                </c:pt>
                <c:pt idx="14">
                  <c:v>43169</c:v>
                </c:pt>
                <c:pt idx="15">
                  <c:v>43170</c:v>
                </c:pt>
                <c:pt idx="16">
                  <c:v>43171</c:v>
                </c:pt>
                <c:pt idx="17">
                  <c:v>43172</c:v>
                </c:pt>
                <c:pt idx="18">
                  <c:v>43173</c:v>
                </c:pt>
                <c:pt idx="19">
                  <c:v>43174</c:v>
                </c:pt>
                <c:pt idx="20">
                  <c:v>43175</c:v>
                </c:pt>
                <c:pt idx="21">
                  <c:v>43176</c:v>
                </c:pt>
                <c:pt idx="22">
                  <c:v>43177</c:v>
                </c:pt>
                <c:pt idx="23">
                  <c:v>43178</c:v>
                </c:pt>
                <c:pt idx="24">
                  <c:v>43179</c:v>
                </c:pt>
                <c:pt idx="25">
                  <c:v>43180</c:v>
                </c:pt>
                <c:pt idx="26">
                  <c:v>43181</c:v>
                </c:pt>
                <c:pt idx="27">
                  <c:v>43182</c:v>
                </c:pt>
                <c:pt idx="28">
                  <c:v>43183</c:v>
                </c:pt>
                <c:pt idx="29">
                  <c:v>43184</c:v>
                </c:pt>
                <c:pt idx="30">
                  <c:v>43185</c:v>
                </c:pt>
                <c:pt idx="31">
                  <c:v>43186</c:v>
                </c:pt>
                <c:pt idx="32">
                  <c:v>43187</c:v>
                </c:pt>
                <c:pt idx="33">
                  <c:v>43188</c:v>
                </c:pt>
                <c:pt idx="34">
                  <c:v>43189</c:v>
                </c:pt>
                <c:pt idx="35">
                  <c:v>43190</c:v>
                </c:pt>
                <c:pt idx="36">
                  <c:v>43191</c:v>
                </c:pt>
                <c:pt idx="37">
                  <c:v>43192</c:v>
                </c:pt>
                <c:pt idx="38">
                  <c:v>43193</c:v>
                </c:pt>
                <c:pt idx="39">
                  <c:v>43194</c:v>
                </c:pt>
                <c:pt idx="40">
                  <c:v>43195</c:v>
                </c:pt>
                <c:pt idx="41">
                  <c:v>43196</c:v>
                </c:pt>
                <c:pt idx="42">
                  <c:v>43197</c:v>
                </c:pt>
                <c:pt idx="43">
                  <c:v>43198</c:v>
                </c:pt>
                <c:pt idx="44">
                  <c:v>43199</c:v>
                </c:pt>
                <c:pt idx="45">
                  <c:v>43200</c:v>
                </c:pt>
                <c:pt idx="46">
                  <c:v>43201</c:v>
                </c:pt>
                <c:pt idx="47">
                  <c:v>43202</c:v>
                </c:pt>
                <c:pt idx="48">
                  <c:v>43203</c:v>
                </c:pt>
                <c:pt idx="49">
                  <c:v>43204</c:v>
                </c:pt>
                <c:pt idx="50">
                  <c:v>43205</c:v>
                </c:pt>
                <c:pt idx="51">
                  <c:v>43206</c:v>
                </c:pt>
                <c:pt idx="52">
                  <c:v>43207</c:v>
                </c:pt>
                <c:pt idx="53">
                  <c:v>43208</c:v>
                </c:pt>
                <c:pt idx="54">
                  <c:v>43209</c:v>
                </c:pt>
                <c:pt idx="55">
                  <c:v>43210</c:v>
                </c:pt>
                <c:pt idx="56">
                  <c:v>43211</c:v>
                </c:pt>
                <c:pt idx="57">
                  <c:v>43212</c:v>
                </c:pt>
                <c:pt idx="58">
                  <c:v>43213</c:v>
                </c:pt>
                <c:pt idx="59">
                  <c:v>43214</c:v>
                </c:pt>
                <c:pt idx="60">
                  <c:v>43215</c:v>
                </c:pt>
                <c:pt idx="61">
                  <c:v>43216</c:v>
                </c:pt>
                <c:pt idx="62">
                  <c:v>43217</c:v>
                </c:pt>
                <c:pt idx="63">
                  <c:v>43218</c:v>
                </c:pt>
                <c:pt idx="64">
                  <c:v>43219</c:v>
                </c:pt>
                <c:pt idx="65">
                  <c:v>43220</c:v>
                </c:pt>
                <c:pt idx="66">
                  <c:v>43221</c:v>
                </c:pt>
                <c:pt idx="67">
                  <c:v>43222</c:v>
                </c:pt>
                <c:pt idx="68">
                  <c:v>43223</c:v>
                </c:pt>
                <c:pt idx="69">
                  <c:v>43224</c:v>
                </c:pt>
                <c:pt idx="70">
                  <c:v>43225</c:v>
                </c:pt>
                <c:pt idx="71">
                  <c:v>43226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43232</c:v>
                </c:pt>
                <c:pt idx="78">
                  <c:v>43233</c:v>
                </c:pt>
                <c:pt idx="79">
                  <c:v>43234</c:v>
                </c:pt>
                <c:pt idx="80">
                  <c:v>43235</c:v>
                </c:pt>
                <c:pt idx="81">
                  <c:v>43236</c:v>
                </c:pt>
                <c:pt idx="82">
                  <c:v>43237</c:v>
                </c:pt>
                <c:pt idx="83">
                  <c:v>43238</c:v>
                </c:pt>
                <c:pt idx="84">
                  <c:v>43239</c:v>
                </c:pt>
                <c:pt idx="85">
                  <c:v>43240</c:v>
                </c:pt>
                <c:pt idx="86">
                  <c:v>43241</c:v>
                </c:pt>
                <c:pt idx="87">
                  <c:v>43242</c:v>
                </c:pt>
                <c:pt idx="88">
                  <c:v>43243</c:v>
                </c:pt>
                <c:pt idx="89">
                  <c:v>43244</c:v>
                </c:pt>
                <c:pt idx="90">
                  <c:v>43245</c:v>
                </c:pt>
                <c:pt idx="91">
                  <c:v>43246</c:v>
                </c:pt>
                <c:pt idx="92">
                  <c:v>43247</c:v>
                </c:pt>
                <c:pt idx="93">
                  <c:v>43248</c:v>
                </c:pt>
                <c:pt idx="94">
                  <c:v>43249</c:v>
                </c:pt>
                <c:pt idx="95">
                  <c:v>43250</c:v>
                </c:pt>
                <c:pt idx="96">
                  <c:v>43251</c:v>
                </c:pt>
                <c:pt idx="97">
                  <c:v>43252</c:v>
                </c:pt>
                <c:pt idx="98">
                  <c:v>43253</c:v>
                </c:pt>
                <c:pt idx="99">
                  <c:v>43254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43260</c:v>
                </c:pt>
                <c:pt idx="106">
                  <c:v>43261</c:v>
                </c:pt>
                <c:pt idx="107">
                  <c:v>43262</c:v>
                </c:pt>
                <c:pt idx="108">
                  <c:v>43263</c:v>
                </c:pt>
                <c:pt idx="109">
                  <c:v>43264</c:v>
                </c:pt>
                <c:pt idx="110">
                  <c:v>43265</c:v>
                </c:pt>
                <c:pt idx="111">
                  <c:v>43266</c:v>
                </c:pt>
                <c:pt idx="112">
                  <c:v>43267</c:v>
                </c:pt>
                <c:pt idx="113">
                  <c:v>43268</c:v>
                </c:pt>
                <c:pt idx="114">
                  <c:v>43269</c:v>
                </c:pt>
                <c:pt idx="115">
                  <c:v>43270</c:v>
                </c:pt>
                <c:pt idx="116">
                  <c:v>43271</c:v>
                </c:pt>
                <c:pt idx="117">
                  <c:v>43272</c:v>
                </c:pt>
                <c:pt idx="118">
                  <c:v>43273</c:v>
                </c:pt>
                <c:pt idx="119">
                  <c:v>43274</c:v>
                </c:pt>
                <c:pt idx="120">
                  <c:v>43275</c:v>
                </c:pt>
                <c:pt idx="121">
                  <c:v>43276</c:v>
                </c:pt>
                <c:pt idx="122">
                  <c:v>43277</c:v>
                </c:pt>
                <c:pt idx="123">
                  <c:v>43278</c:v>
                </c:pt>
                <c:pt idx="124">
                  <c:v>43279</c:v>
                </c:pt>
                <c:pt idx="125">
                  <c:v>43280</c:v>
                </c:pt>
                <c:pt idx="126">
                  <c:v>43281</c:v>
                </c:pt>
                <c:pt idx="127">
                  <c:v>43282</c:v>
                </c:pt>
                <c:pt idx="128">
                  <c:v>43283</c:v>
                </c:pt>
                <c:pt idx="129">
                  <c:v>43284</c:v>
                </c:pt>
                <c:pt idx="130">
                  <c:v>43285</c:v>
                </c:pt>
                <c:pt idx="131">
                  <c:v>43286</c:v>
                </c:pt>
                <c:pt idx="132">
                  <c:v>43287</c:v>
                </c:pt>
                <c:pt idx="133">
                  <c:v>43288</c:v>
                </c:pt>
                <c:pt idx="134">
                  <c:v>43289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43295</c:v>
                </c:pt>
                <c:pt idx="141">
                  <c:v>43296</c:v>
                </c:pt>
                <c:pt idx="142">
                  <c:v>43297</c:v>
                </c:pt>
                <c:pt idx="143">
                  <c:v>43298</c:v>
                </c:pt>
                <c:pt idx="144">
                  <c:v>43299</c:v>
                </c:pt>
                <c:pt idx="145">
                  <c:v>43300</c:v>
                </c:pt>
                <c:pt idx="146">
                  <c:v>43301</c:v>
                </c:pt>
                <c:pt idx="147">
                  <c:v>43302</c:v>
                </c:pt>
                <c:pt idx="148">
                  <c:v>43303</c:v>
                </c:pt>
                <c:pt idx="149">
                  <c:v>43304</c:v>
                </c:pt>
                <c:pt idx="150">
                  <c:v>43305</c:v>
                </c:pt>
                <c:pt idx="151">
                  <c:v>43306</c:v>
                </c:pt>
                <c:pt idx="152">
                  <c:v>43307</c:v>
                </c:pt>
                <c:pt idx="153">
                  <c:v>43308</c:v>
                </c:pt>
                <c:pt idx="154">
                  <c:v>43309</c:v>
                </c:pt>
                <c:pt idx="155">
                  <c:v>43310</c:v>
                </c:pt>
                <c:pt idx="156">
                  <c:v>43311</c:v>
                </c:pt>
                <c:pt idx="157">
                  <c:v>43312</c:v>
                </c:pt>
                <c:pt idx="158">
                  <c:v>43313</c:v>
                </c:pt>
                <c:pt idx="159">
                  <c:v>43314</c:v>
                </c:pt>
                <c:pt idx="160">
                  <c:v>43315</c:v>
                </c:pt>
                <c:pt idx="161">
                  <c:v>43316</c:v>
                </c:pt>
                <c:pt idx="162">
                  <c:v>43317</c:v>
                </c:pt>
                <c:pt idx="163">
                  <c:v>43318</c:v>
                </c:pt>
                <c:pt idx="164">
                  <c:v>43319</c:v>
                </c:pt>
                <c:pt idx="165">
                  <c:v>43320</c:v>
                </c:pt>
                <c:pt idx="166">
                  <c:v>43321</c:v>
                </c:pt>
                <c:pt idx="167">
                  <c:v>43322</c:v>
                </c:pt>
                <c:pt idx="168">
                  <c:v>43323</c:v>
                </c:pt>
                <c:pt idx="169">
                  <c:v>43324</c:v>
                </c:pt>
                <c:pt idx="170">
                  <c:v>43325</c:v>
                </c:pt>
                <c:pt idx="171">
                  <c:v>43326</c:v>
                </c:pt>
                <c:pt idx="172">
                  <c:v>43327</c:v>
                </c:pt>
                <c:pt idx="173">
                  <c:v>43328</c:v>
                </c:pt>
                <c:pt idx="174">
                  <c:v>43329</c:v>
                </c:pt>
                <c:pt idx="175">
                  <c:v>43330</c:v>
                </c:pt>
                <c:pt idx="176">
                  <c:v>43331</c:v>
                </c:pt>
                <c:pt idx="177">
                  <c:v>43332</c:v>
                </c:pt>
                <c:pt idx="178">
                  <c:v>43333</c:v>
                </c:pt>
                <c:pt idx="179">
                  <c:v>43334</c:v>
                </c:pt>
                <c:pt idx="180">
                  <c:v>43335</c:v>
                </c:pt>
                <c:pt idx="181">
                  <c:v>43336</c:v>
                </c:pt>
                <c:pt idx="182">
                  <c:v>43337</c:v>
                </c:pt>
                <c:pt idx="183">
                  <c:v>43338</c:v>
                </c:pt>
                <c:pt idx="184">
                  <c:v>43339</c:v>
                </c:pt>
                <c:pt idx="185">
                  <c:v>43340</c:v>
                </c:pt>
                <c:pt idx="186">
                  <c:v>43341</c:v>
                </c:pt>
                <c:pt idx="187">
                  <c:v>43342</c:v>
                </c:pt>
                <c:pt idx="188">
                  <c:v>43343</c:v>
                </c:pt>
                <c:pt idx="189">
                  <c:v>43344</c:v>
                </c:pt>
                <c:pt idx="190">
                  <c:v>43345</c:v>
                </c:pt>
                <c:pt idx="191">
                  <c:v>43346</c:v>
                </c:pt>
                <c:pt idx="192">
                  <c:v>43347</c:v>
                </c:pt>
                <c:pt idx="193">
                  <c:v>43348</c:v>
                </c:pt>
                <c:pt idx="194">
                  <c:v>43349</c:v>
                </c:pt>
                <c:pt idx="195">
                  <c:v>43350</c:v>
                </c:pt>
                <c:pt idx="196">
                  <c:v>43351</c:v>
                </c:pt>
                <c:pt idx="197">
                  <c:v>43352</c:v>
                </c:pt>
                <c:pt idx="198">
                  <c:v>43353</c:v>
                </c:pt>
                <c:pt idx="199">
                  <c:v>43354</c:v>
                </c:pt>
                <c:pt idx="200">
                  <c:v>43355</c:v>
                </c:pt>
                <c:pt idx="201">
                  <c:v>43356</c:v>
                </c:pt>
                <c:pt idx="202">
                  <c:v>43357</c:v>
                </c:pt>
                <c:pt idx="203">
                  <c:v>43358</c:v>
                </c:pt>
                <c:pt idx="204">
                  <c:v>43359</c:v>
                </c:pt>
                <c:pt idx="205">
                  <c:v>43360</c:v>
                </c:pt>
                <c:pt idx="206">
                  <c:v>43361</c:v>
                </c:pt>
                <c:pt idx="207">
                  <c:v>43362</c:v>
                </c:pt>
                <c:pt idx="208">
                  <c:v>43363</c:v>
                </c:pt>
                <c:pt idx="209">
                  <c:v>43364</c:v>
                </c:pt>
                <c:pt idx="210">
                  <c:v>43365</c:v>
                </c:pt>
                <c:pt idx="211">
                  <c:v>43366</c:v>
                </c:pt>
                <c:pt idx="212">
                  <c:v>43367</c:v>
                </c:pt>
                <c:pt idx="213">
                  <c:v>43368</c:v>
                </c:pt>
                <c:pt idx="214">
                  <c:v>43369</c:v>
                </c:pt>
                <c:pt idx="215">
                  <c:v>43370</c:v>
                </c:pt>
                <c:pt idx="216">
                  <c:v>43371</c:v>
                </c:pt>
                <c:pt idx="217">
                  <c:v>43372</c:v>
                </c:pt>
                <c:pt idx="218">
                  <c:v>43373</c:v>
                </c:pt>
                <c:pt idx="219">
                  <c:v>43374</c:v>
                </c:pt>
                <c:pt idx="220">
                  <c:v>43375</c:v>
                </c:pt>
                <c:pt idx="221">
                  <c:v>43376</c:v>
                </c:pt>
                <c:pt idx="222">
                  <c:v>43377</c:v>
                </c:pt>
                <c:pt idx="223">
                  <c:v>43378</c:v>
                </c:pt>
                <c:pt idx="224">
                  <c:v>43379</c:v>
                </c:pt>
                <c:pt idx="225">
                  <c:v>43380</c:v>
                </c:pt>
                <c:pt idx="226">
                  <c:v>43381</c:v>
                </c:pt>
                <c:pt idx="227">
                  <c:v>43382</c:v>
                </c:pt>
                <c:pt idx="228">
                  <c:v>43383</c:v>
                </c:pt>
                <c:pt idx="229">
                  <c:v>43384</c:v>
                </c:pt>
                <c:pt idx="230">
                  <c:v>43385</c:v>
                </c:pt>
                <c:pt idx="231">
                  <c:v>43386</c:v>
                </c:pt>
                <c:pt idx="232">
                  <c:v>43387</c:v>
                </c:pt>
                <c:pt idx="233">
                  <c:v>43388</c:v>
                </c:pt>
                <c:pt idx="234">
                  <c:v>43389</c:v>
                </c:pt>
                <c:pt idx="235">
                  <c:v>43390</c:v>
                </c:pt>
                <c:pt idx="236">
                  <c:v>43391</c:v>
                </c:pt>
                <c:pt idx="237">
                  <c:v>43392</c:v>
                </c:pt>
                <c:pt idx="238">
                  <c:v>43393</c:v>
                </c:pt>
                <c:pt idx="239">
                  <c:v>43394</c:v>
                </c:pt>
                <c:pt idx="240">
                  <c:v>43395</c:v>
                </c:pt>
                <c:pt idx="241">
                  <c:v>43396</c:v>
                </c:pt>
                <c:pt idx="242">
                  <c:v>43397</c:v>
                </c:pt>
                <c:pt idx="243">
                  <c:v>43398</c:v>
                </c:pt>
                <c:pt idx="244">
                  <c:v>43399</c:v>
                </c:pt>
                <c:pt idx="245">
                  <c:v>43400</c:v>
                </c:pt>
                <c:pt idx="246">
                  <c:v>43401</c:v>
                </c:pt>
                <c:pt idx="247">
                  <c:v>43402</c:v>
                </c:pt>
                <c:pt idx="248">
                  <c:v>43403</c:v>
                </c:pt>
                <c:pt idx="249">
                  <c:v>43404</c:v>
                </c:pt>
                <c:pt idx="250">
                  <c:v>43405</c:v>
                </c:pt>
                <c:pt idx="251">
                  <c:v>43406</c:v>
                </c:pt>
                <c:pt idx="252">
                  <c:v>43407</c:v>
                </c:pt>
                <c:pt idx="253">
                  <c:v>43408</c:v>
                </c:pt>
                <c:pt idx="254">
                  <c:v>43409</c:v>
                </c:pt>
                <c:pt idx="255">
                  <c:v>43410</c:v>
                </c:pt>
                <c:pt idx="256">
                  <c:v>43411</c:v>
                </c:pt>
                <c:pt idx="257">
                  <c:v>43412</c:v>
                </c:pt>
                <c:pt idx="258">
                  <c:v>43413</c:v>
                </c:pt>
                <c:pt idx="259">
                  <c:v>43414</c:v>
                </c:pt>
                <c:pt idx="260">
                  <c:v>43415</c:v>
                </c:pt>
                <c:pt idx="261">
                  <c:v>43416</c:v>
                </c:pt>
                <c:pt idx="262">
                  <c:v>43417</c:v>
                </c:pt>
                <c:pt idx="263">
                  <c:v>43418</c:v>
                </c:pt>
                <c:pt idx="264">
                  <c:v>43419</c:v>
                </c:pt>
                <c:pt idx="265">
                  <c:v>43420</c:v>
                </c:pt>
                <c:pt idx="266">
                  <c:v>43421</c:v>
                </c:pt>
                <c:pt idx="267">
                  <c:v>43422</c:v>
                </c:pt>
                <c:pt idx="268">
                  <c:v>43423</c:v>
                </c:pt>
                <c:pt idx="269">
                  <c:v>43424</c:v>
                </c:pt>
                <c:pt idx="270">
                  <c:v>43425</c:v>
                </c:pt>
                <c:pt idx="271">
                  <c:v>43426</c:v>
                </c:pt>
                <c:pt idx="272">
                  <c:v>43427</c:v>
                </c:pt>
                <c:pt idx="273">
                  <c:v>43428</c:v>
                </c:pt>
                <c:pt idx="274">
                  <c:v>43429</c:v>
                </c:pt>
                <c:pt idx="275">
                  <c:v>43430</c:v>
                </c:pt>
                <c:pt idx="276">
                  <c:v>43431</c:v>
                </c:pt>
                <c:pt idx="277">
                  <c:v>43432</c:v>
                </c:pt>
                <c:pt idx="278">
                  <c:v>43433</c:v>
                </c:pt>
                <c:pt idx="279">
                  <c:v>43434</c:v>
                </c:pt>
                <c:pt idx="280">
                  <c:v>43435</c:v>
                </c:pt>
                <c:pt idx="281">
                  <c:v>43436</c:v>
                </c:pt>
                <c:pt idx="282">
                  <c:v>43437</c:v>
                </c:pt>
                <c:pt idx="283">
                  <c:v>43438</c:v>
                </c:pt>
                <c:pt idx="284">
                  <c:v>43439</c:v>
                </c:pt>
                <c:pt idx="285">
                  <c:v>43440</c:v>
                </c:pt>
                <c:pt idx="286">
                  <c:v>43441</c:v>
                </c:pt>
                <c:pt idx="287">
                  <c:v>43442</c:v>
                </c:pt>
                <c:pt idx="288">
                  <c:v>43443</c:v>
                </c:pt>
                <c:pt idx="289">
                  <c:v>43444</c:v>
                </c:pt>
                <c:pt idx="290">
                  <c:v>43445</c:v>
                </c:pt>
                <c:pt idx="291">
                  <c:v>43446</c:v>
                </c:pt>
                <c:pt idx="292">
                  <c:v>43447</c:v>
                </c:pt>
                <c:pt idx="293">
                  <c:v>43448</c:v>
                </c:pt>
                <c:pt idx="294">
                  <c:v>43449</c:v>
                </c:pt>
                <c:pt idx="295">
                  <c:v>43450</c:v>
                </c:pt>
                <c:pt idx="296">
                  <c:v>43451</c:v>
                </c:pt>
                <c:pt idx="297">
                  <c:v>43452</c:v>
                </c:pt>
                <c:pt idx="298">
                  <c:v>43453</c:v>
                </c:pt>
                <c:pt idx="299">
                  <c:v>43454</c:v>
                </c:pt>
                <c:pt idx="300">
                  <c:v>43455</c:v>
                </c:pt>
                <c:pt idx="301">
                  <c:v>43456</c:v>
                </c:pt>
                <c:pt idx="302">
                  <c:v>43457</c:v>
                </c:pt>
                <c:pt idx="303">
                  <c:v>43458</c:v>
                </c:pt>
                <c:pt idx="304">
                  <c:v>43459</c:v>
                </c:pt>
                <c:pt idx="305">
                  <c:v>43460</c:v>
                </c:pt>
                <c:pt idx="306">
                  <c:v>43461</c:v>
                </c:pt>
                <c:pt idx="307">
                  <c:v>43462</c:v>
                </c:pt>
                <c:pt idx="308">
                  <c:v>43463</c:v>
                </c:pt>
                <c:pt idx="309">
                  <c:v>43464</c:v>
                </c:pt>
                <c:pt idx="310">
                  <c:v>43465</c:v>
                </c:pt>
                <c:pt idx="311">
                  <c:v>43466</c:v>
                </c:pt>
                <c:pt idx="312">
                  <c:v>43467</c:v>
                </c:pt>
                <c:pt idx="313">
                  <c:v>43468</c:v>
                </c:pt>
                <c:pt idx="314">
                  <c:v>43469</c:v>
                </c:pt>
                <c:pt idx="315">
                  <c:v>43470</c:v>
                </c:pt>
                <c:pt idx="316">
                  <c:v>43471</c:v>
                </c:pt>
                <c:pt idx="317">
                  <c:v>43472</c:v>
                </c:pt>
                <c:pt idx="318">
                  <c:v>43473</c:v>
                </c:pt>
                <c:pt idx="319">
                  <c:v>43474</c:v>
                </c:pt>
                <c:pt idx="320">
                  <c:v>43475</c:v>
                </c:pt>
                <c:pt idx="321">
                  <c:v>43476</c:v>
                </c:pt>
                <c:pt idx="322">
                  <c:v>43477</c:v>
                </c:pt>
                <c:pt idx="323">
                  <c:v>43478</c:v>
                </c:pt>
                <c:pt idx="324">
                  <c:v>43479</c:v>
                </c:pt>
                <c:pt idx="325">
                  <c:v>43480</c:v>
                </c:pt>
                <c:pt idx="326">
                  <c:v>43481</c:v>
                </c:pt>
                <c:pt idx="327">
                  <c:v>43482</c:v>
                </c:pt>
                <c:pt idx="328">
                  <c:v>43483</c:v>
                </c:pt>
                <c:pt idx="329">
                  <c:v>43484</c:v>
                </c:pt>
                <c:pt idx="330">
                  <c:v>43485</c:v>
                </c:pt>
                <c:pt idx="331">
                  <c:v>43486</c:v>
                </c:pt>
                <c:pt idx="332">
                  <c:v>43487</c:v>
                </c:pt>
                <c:pt idx="333">
                  <c:v>43488</c:v>
                </c:pt>
                <c:pt idx="334">
                  <c:v>43489</c:v>
                </c:pt>
                <c:pt idx="335">
                  <c:v>43490</c:v>
                </c:pt>
                <c:pt idx="336">
                  <c:v>43491</c:v>
                </c:pt>
                <c:pt idx="337">
                  <c:v>43492</c:v>
                </c:pt>
                <c:pt idx="338">
                  <c:v>43493</c:v>
                </c:pt>
                <c:pt idx="339">
                  <c:v>43494</c:v>
                </c:pt>
                <c:pt idx="340">
                  <c:v>43495</c:v>
                </c:pt>
                <c:pt idx="341">
                  <c:v>43496</c:v>
                </c:pt>
                <c:pt idx="342">
                  <c:v>43497</c:v>
                </c:pt>
                <c:pt idx="343">
                  <c:v>43498</c:v>
                </c:pt>
                <c:pt idx="344">
                  <c:v>43499</c:v>
                </c:pt>
                <c:pt idx="345">
                  <c:v>43500</c:v>
                </c:pt>
                <c:pt idx="346">
                  <c:v>43501</c:v>
                </c:pt>
                <c:pt idx="347">
                  <c:v>43502</c:v>
                </c:pt>
                <c:pt idx="348">
                  <c:v>43503</c:v>
                </c:pt>
                <c:pt idx="349">
                  <c:v>43504</c:v>
                </c:pt>
                <c:pt idx="350">
                  <c:v>43505</c:v>
                </c:pt>
                <c:pt idx="351">
                  <c:v>43506</c:v>
                </c:pt>
                <c:pt idx="352">
                  <c:v>43507</c:v>
                </c:pt>
                <c:pt idx="353">
                  <c:v>43508</c:v>
                </c:pt>
                <c:pt idx="354">
                  <c:v>43509</c:v>
                </c:pt>
                <c:pt idx="355">
                  <c:v>43510</c:v>
                </c:pt>
                <c:pt idx="356">
                  <c:v>43511</c:v>
                </c:pt>
                <c:pt idx="357">
                  <c:v>43512</c:v>
                </c:pt>
                <c:pt idx="358">
                  <c:v>43513</c:v>
                </c:pt>
                <c:pt idx="359">
                  <c:v>43514</c:v>
                </c:pt>
                <c:pt idx="360">
                  <c:v>43515</c:v>
                </c:pt>
                <c:pt idx="361">
                  <c:v>43516</c:v>
                </c:pt>
                <c:pt idx="362">
                  <c:v>43517</c:v>
                </c:pt>
                <c:pt idx="363">
                  <c:v>43518</c:v>
                </c:pt>
                <c:pt idx="364">
                  <c:v>43519</c:v>
                </c:pt>
                <c:pt idx="365">
                  <c:v>43520</c:v>
                </c:pt>
                <c:pt idx="366">
                  <c:v>43521</c:v>
                </c:pt>
                <c:pt idx="367">
                  <c:v>43522</c:v>
                </c:pt>
                <c:pt idx="368">
                  <c:v>43523</c:v>
                </c:pt>
                <c:pt idx="369">
                  <c:v>43524</c:v>
                </c:pt>
                <c:pt idx="370">
                  <c:v>43525</c:v>
                </c:pt>
                <c:pt idx="371">
                  <c:v>43526</c:v>
                </c:pt>
                <c:pt idx="372">
                  <c:v>43527</c:v>
                </c:pt>
                <c:pt idx="373">
                  <c:v>43528</c:v>
                </c:pt>
                <c:pt idx="374">
                  <c:v>43529</c:v>
                </c:pt>
                <c:pt idx="375">
                  <c:v>43530</c:v>
                </c:pt>
                <c:pt idx="376">
                  <c:v>43531</c:v>
                </c:pt>
                <c:pt idx="377">
                  <c:v>43532</c:v>
                </c:pt>
                <c:pt idx="378">
                  <c:v>43533</c:v>
                </c:pt>
                <c:pt idx="379">
                  <c:v>43534</c:v>
                </c:pt>
                <c:pt idx="380">
                  <c:v>43535</c:v>
                </c:pt>
                <c:pt idx="381">
                  <c:v>43536</c:v>
                </c:pt>
                <c:pt idx="382">
                  <c:v>43537</c:v>
                </c:pt>
                <c:pt idx="383">
                  <c:v>43538</c:v>
                </c:pt>
                <c:pt idx="384">
                  <c:v>43539</c:v>
                </c:pt>
                <c:pt idx="385">
                  <c:v>43540</c:v>
                </c:pt>
                <c:pt idx="386">
                  <c:v>43541</c:v>
                </c:pt>
                <c:pt idx="387">
                  <c:v>43542</c:v>
                </c:pt>
                <c:pt idx="388">
                  <c:v>43543</c:v>
                </c:pt>
                <c:pt idx="389">
                  <c:v>43544</c:v>
                </c:pt>
                <c:pt idx="390">
                  <c:v>43545</c:v>
                </c:pt>
                <c:pt idx="391">
                  <c:v>43546</c:v>
                </c:pt>
                <c:pt idx="392">
                  <c:v>43547</c:v>
                </c:pt>
                <c:pt idx="393">
                  <c:v>43548</c:v>
                </c:pt>
                <c:pt idx="394">
                  <c:v>43549</c:v>
                </c:pt>
                <c:pt idx="395">
                  <c:v>43550</c:v>
                </c:pt>
                <c:pt idx="396">
                  <c:v>43551</c:v>
                </c:pt>
                <c:pt idx="397">
                  <c:v>43552</c:v>
                </c:pt>
                <c:pt idx="398">
                  <c:v>43553</c:v>
                </c:pt>
                <c:pt idx="399">
                  <c:v>43554</c:v>
                </c:pt>
                <c:pt idx="400">
                  <c:v>43555</c:v>
                </c:pt>
                <c:pt idx="401">
                  <c:v>43556</c:v>
                </c:pt>
                <c:pt idx="402">
                  <c:v>43557</c:v>
                </c:pt>
                <c:pt idx="403">
                  <c:v>43558</c:v>
                </c:pt>
                <c:pt idx="404">
                  <c:v>43559</c:v>
                </c:pt>
                <c:pt idx="405">
                  <c:v>43560</c:v>
                </c:pt>
                <c:pt idx="406">
                  <c:v>43561</c:v>
                </c:pt>
                <c:pt idx="407">
                  <c:v>43562</c:v>
                </c:pt>
                <c:pt idx="408">
                  <c:v>43563</c:v>
                </c:pt>
                <c:pt idx="409">
                  <c:v>43564</c:v>
                </c:pt>
                <c:pt idx="410">
                  <c:v>43565</c:v>
                </c:pt>
                <c:pt idx="411">
                  <c:v>43566</c:v>
                </c:pt>
                <c:pt idx="412">
                  <c:v>43567</c:v>
                </c:pt>
                <c:pt idx="413">
                  <c:v>43568</c:v>
                </c:pt>
                <c:pt idx="414">
                  <c:v>43569</c:v>
                </c:pt>
                <c:pt idx="415">
                  <c:v>43570</c:v>
                </c:pt>
                <c:pt idx="416">
                  <c:v>43571</c:v>
                </c:pt>
                <c:pt idx="417">
                  <c:v>43572</c:v>
                </c:pt>
                <c:pt idx="418">
                  <c:v>43573</c:v>
                </c:pt>
                <c:pt idx="419">
                  <c:v>43574</c:v>
                </c:pt>
                <c:pt idx="420">
                  <c:v>43575</c:v>
                </c:pt>
                <c:pt idx="421">
                  <c:v>43576</c:v>
                </c:pt>
                <c:pt idx="422">
                  <c:v>43577</c:v>
                </c:pt>
                <c:pt idx="423">
                  <c:v>43578</c:v>
                </c:pt>
                <c:pt idx="424">
                  <c:v>43579</c:v>
                </c:pt>
                <c:pt idx="425">
                  <c:v>43580</c:v>
                </c:pt>
                <c:pt idx="426">
                  <c:v>43581</c:v>
                </c:pt>
                <c:pt idx="427">
                  <c:v>43582</c:v>
                </c:pt>
                <c:pt idx="428">
                  <c:v>43583</c:v>
                </c:pt>
                <c:pt idx="429">
                  <c:v>43584</c:v>
                </c:pt>
                <c:pt idx="430">
                  <c:v>43585</c:v>
                </c:pt>
                <c:pt idx="431">
                  <c:v>43586</c:v>
                </c:pt>
                <c:pt idx="432">
                  <c:v>43587</c:v>
                </c:pt>
                <c:pt idx="433">
                  <c:v>43588</c:v>
                </c:pt>
                <c:pt idx="434">
                  <c:v>43589</c:v>
                </c:pt>
                <c:pt idx="435">
                  <c:v>43590</c:v>
                </c:pt>
                <c:pt idx="436">
                  <c:v>43591</c:v>
                </c:pt>
                <c:pt idx="437">
                  <c:v>43592</c:v>
                </c:pt>
                <c:pt idx="438">
                  <c:v>43593</c:v>
                </c:pt>
                <c:pt idx="439">
                  <c:v>43594</c:v>
                </c:pt>
                <c:pt idx="440">
                  <c:v>43595</c:v>
                </c:pt>
                <c:pt idx="441">
                  <c:v>43596</c:v>
                </c:pt>
                <c:pt idx="442">
                  <c:v>43597</c:v>
                </c:pt>
                <c:pt idx="443">
                  <c:v>43598</c:v>
                </c:pt>
                <c:pt idx="444">
                  <c:v>43599</c:v>
                </c:pt>
                <c:pt idx="445">
                  <c:v>43600</c:v>
                </c:pt>
                <c:pt idx="446">
                  <c:v>43601</c:v>
                </c:pt>
                <c:pt idx="447">
                  <c:v>43602</c:v>
                </c:pt>
                <c:pt idx="448">
                  <c:v>43603</c:v>
                </c:pt>
                <c:pt idx="449">
                  <c:v>43604</c:v>
                </c:pt>
                <c:pt idx="450">
                  <c:v>43605</c:v>
                </c:pt>
                <c:pt idx="451">
                  <c:v>43606</c:v>
                </c:pt>
                <c:pt idx="452">
                  <c:v>43607</c:v>
                </c:pt>
                <c:pt idx="453">
                  <c:v>43608</c:v>
                </c:pt>
                <c:pt idx="454">
                  <c:v>43609</c:v>
                </c:pt>
                <c:pt idx="455">
                  <c:v>43610</c:v>
                </c:pt>
                <c:pt idx="456">
                  <c:v>43611</c:v>
                </c:pt>
                <c:pt idx="457">
                  <c:v>43612</c:v>
                </c:pt>
                <c:pt idx="458">
                  <c:v>43613</c:v>
                </c:pt>
                <c:pt idx="459">
                  <c:v>43614</c:v>
                </c:pt>
                <c:pt idx="460">
                  <c:v>43615</c:v>
                </c:pt>
                <c:pt idx="461">
                  <c:v>43616</c:v>
                </c:pt>
                <c:pt idx="462">
                  <c:v>43617</c:v>
                </c:pt>
                <c:pt idx="463">
                  <c:v>43618</c:v>
                </c:pt>
                <c:pt idx="464">
                  <c:v>43619</c:v>
                </c:pt>
                <c:pt idx="465">
                  <c:v>43620</c:v>
                </c:pt>
                <c:pt idx="466">
                  <c:v>43621</c:v>
                </c:pt>
                <c:pt idx="467">
                  <c:v>43622</c:v>
                </c:pt>
                <c:pt idx="468">
                  <c:v>43623</c:v>
                </c:pt>
                <c:pt idx="469">
                  <c:v>43624</c:v>
                </c:pt>
                <c:pt idx="470">
                  <c:v>43625</c:v>
                </c:pt>
                <c:pt idx="471">
                  <c:v>43626</c:v>
                </c:pt>
                <c:pt idx="472">
                  <c:v>43627</c:v>
                </c:pt>
                <c:pt idx="473">
                  <c:v>43628</c:v>
                </c:pt>
                <c:pt idx="474">
                  <c:v>43629</c:v>
                </c:pt>
                <c:pt idx="475">
                  <c:v>43630</c:v>
                </c:pt>
                <c:pt idx="476">
                  <c:v>43631</c:v>
                </c:pt>
                <c:pt idx="477">
                  <c:v>43632</c:v>
                </c:pt>
                <c:pt idx="478">
                  <c:v>43633</c:v>
                </c:pt>
                <c:pt idx="479">
                  <c:v>43634</c:v>
                </c:pt>
                <c:pt idx="480">
                  <c:v>43635</c:v>
                </c:pt>
                <c:pt idx="481">
                  <c:v>43636</c:v>
                </c:pt>
                <c:pt idx="482">
                  <c:v>43637</c:v>
                </c:pt>
                <c:pt idx="483">
                  <c:v>43638</c:v>
                </c:pt>
                <c:pt idx="484">
                  <c:v>43639</c:v>
                </c:pt>
                <c:pt idx="485">
                  <c:v>43640</c:v>
                </c:pt>
                <c:pt idx="486">
                  <c:v>43641</c:v>
                </c:pt>
                <c:pt idx="487">
                  <c:v>43642</c:v>
                </c:pt>
                <c:pt idx="488">
                  <c:v>43643</c:v>
                </c:pt>
                <c:pt idx="489">
                  <c:v>43644</c:v>
                </c:pt>
                <c:pt idx="490">
                  <c:v>43645</c:v>
                </c:pt>
                <c:pt idx="491">
                  <c:v>43646</c:v>
                </c:pt>
                <c:pt idx="492">
                  <c:v>43647</c:v>
                </c:pt>
                <c:pt idx="493">
                  <c:v>43648</c:v>
                </c:pt>
                <c:pt idx="494">
                  <c:v>43649</c:v>
                </c:pt>
                <c:pt idx="495">
                  <c:v>43650</c:v>
                </c:pt>
                <c:pt idx="496">
                  <c:v>43651</c:v>
                </c:pt>
                <c:pt idx="497">
                  <c:v>43652</c:v>
                </c:pt>
                <c:pt idx="498">
                  <c:v>43653</c:v>
                </c:pt>
                <c:pt idx="499">
                  <c:v>43654</c:v>
                </c:pt>
                <c:pt idx="500">
                  <c:v>43655</c:v>
                </c:pt>
                <c:pt idx="501">
                  <c:v>43656</c:v>
                </c:pt>
                <c:pt idx="502">
                  <c:v>43657</c:v>
                </c:pt>
                <c:pt idx="503">
                  <c:v>43658</c:v>
                </c:pt>
                <c:pt idx="504">
                  <c:v>43659</c:v>
                </c:pt>
                <c:pt idx="505">
                  <c:v>43660</c:v>
                </c:pt>
                <c:pt idx="506">
                  <c:v>43661</c:v>
                </c:pt>
                <c:pt idx="507">
                  <c:v>43662</c:v>
                </c:pt>
                <c:pt idx="508">
                  <c:v>43663</c:v>
                </c:pt>
                <c:pt idx="509">
                  <c:v>43664</c:v>
                </c:pt>
                <c:pt idx="510">
                  <c:v>43665</c:v>
                </c:pt>
                <c:pt idx="511">
                  <c:v>43666</c:v>
                </c:pt>
                <c:pt idx="512">
                  <c:v>43667</c:v>
                </c:pt>
                <c:pt idx="513">
                  <c:v>43668</c:v>
                </c:pt>
                <c:pt idx="514">
                  <c:v>43669</c:v>
                </c:pt>
                <c:pt idx="515">
                  <c:v>43670</c:v>
                </c:pt>
                <c:pt idx="516">
                  <c:v>43671</c:v>
                </c:pt>
                <c:pt idx="517">
                  <c:v>43672</c:v>
                </c:pt>
                <c:pt idx="518">
                  <c:v>43673</c:v>
                </c:pt>
                <c:pt idx="519">
                  <c:v>43674</c:v>
                </c:pt>
                <c:pt idx="520">
                  <c:v>43675</c:v>
                </c:pt>
                <c:pt idx="521">
                  <c:v>43676</c:v>
                </c:pt>
                <c:pt idx="522">
                  <c:v>43677</c:v>
                </c:pt>
                <c:pt idx="523">
                  <c:v>43678</c:v>
                </c:pt>
                <c:pt idx="524">
                  <c:v>43679</c:v>
                </c:pt>
                <c:pt idx="525">
                  <c:v>43680</c:v>
                </c:pt>
                <c:pt idx="526">
                  <c:v>43681</c:v>
                </c:pt>
                <c:pt idx="527">
                  <c:v>43682</c:v>
                </c:pt>
                <c:pt idx="528">
                  <c:v>43683</c:v>
                </c:pt>
                <c:pt idx="529">
                  <c:v>43684</c:v>
                </c:pt>
                <c:pt idx="530">
                  <c:v>43685</c:v>
                </c:pt>
                <c:pt idx="531">
                  <c:v>43686</c:v>
                </c:pt>
                <c:pt idx="532">
                  <c:v>43687</c:v>
                </c:pt>
                <c:pt idx="533">
                  <c:v>43688</c:v>
                </c:pt>
                <c:pt idx="534">
                  <c:v>43689</c:v>
                </c:pt>
                <c:pt idx="535">
                  <c:v>43690</c:v>
                </c:pt>
                <c:pt idx="536">
                  <c:v>43691</c:v>
                </c:pt>
                <c:pt idx="537">
                  <c:v>43692</c:v>
                </c:pt>
                <c:pt idx="538">
                  <c:v>43693</c:v>
                </c:pt>
                <c:pt idx="539">
                  <c:v>43694</c:v>
                </c:pt>
                <c:pt idx="540">
                  <c:v>43695</c:v>
                </c:pt>
                <c:pt idx="541">
                  <c:v>43696</c:v>
                </c:pt>
                <c:pt idx="542">
                  <c:v>43697</c:v>
                </c:pt>
                <c:pt idx="543">
                  <c:v>43698</c:v>
                </c:pt>
                <c:pt idx="544">
                  <c:v>43699</c:v>
                </c:pt>
                <c:pt idx="545">
                  <c:v>43700</c:v>
                </c:pt>
                <c:pt idx="546">
                  <c:v>43701</c:v>
                </c:pt>
                <c:pt idx="547">
                  <c:v>43702</c:v>
                </c:pt>
                <c:pt idx="548">
                  <c:v>43703</c:v>
                </c:pt>
                <c:pt idx="549">
                  <c:v>43704</c:v>
                </c:pt>
                <c:pt idx="550">
                  <c:v>43705</c:v>
                </c:pt>
                <c:pt idx="551">
                  <c:v>43706</c:v>
                </c:pt>
                <c:pt idx="552">
                  <c:v>43707</c:v>
                </c:pt>
                <c:pt idx="553">
                  <c:v>43708</c:v>
                </c:pt>
                <c:pt idx="554">
                  <c:v>43709</c:v>
                </c:pt>
                <c:pt idx="555">
                  <c:v>43710</c:v>
                </c:pt>
                <c:pt idx="556">
                  <c:v>43711</c:v>
                </c:pt>
                <c:pt idx="557">
                  <c:v>43712</c:v>
                </c:pt>
                <c:pt idx="558">
                  <c:v>43713</c:v>
                </c:pt>
                <c:pt idx="559">
                  <c:v>43714</c:v>
                </c:pt>
                <c:pt idx="560">
                  <c:v>43715</c:v>
                </c:pt>
                <c:pt idx="561">
                  <c:v>43716</c:v>
                </c:pt>
                <c:pt idx="562">
                  <c:v>43717</c:v>
                </c:pt>
                <c:pt idx="563">
                  <c:v>43718</c:v>
                </c:pt>
                <c:pt idx="564">
                  <c:v>43719</c:v>
                </c:pt>
                <c:pt idx="565">
                  <c:v>43720</c:v>
                </c:pt>
                <c:pt idx="566">
                  <c:v>43721</c:v>
                </c:pt>
                <c:pt idx="567">
                  <c:v>43722</c:v>
                </c:pt>
                <c:pt idx="568">
                  <c:v>43723</c:v>
                </c:pt>
                <c:pt idx="569">
                  <c:v>43724</c:v>
                </c:pt>
                <c:pt idx="570">
                  <c:v>43725</c:v>
                </c:pt>
                <c:pt idx="571">
                  <c:v>43726</c:v>
                </c:pt>
                <c:pt idx="572">
                  <c:v>43727</c:v>
                </c:pt>
                <c:pt idx="573">
                  <c:v>43728</c:v>
                </c:pt>
                <c:pt idx="574">
                  <c:v>43729</c:v>
                </c:pt>
                <c:pt idx="575">
                  <c:v>43730</c:v>
                </c:pt>
                <c:pt idx="576">
                  <c:v>43731</c:v>
                </c:pt>
                <c:pt idx="577">
                  <c:v>43732</c:v>
                </c:pt>
                <c:pt idx="578">
                  <c:v>43733</c:v>
                </c:pt>
                <c:pt idx="579">
                  <c:v>43734</c:v>
                </c:pt>
                <c:pt idx="580">
                  <c:v>43735</c:v>
                </c:pt>
                <c:pt idx="581">
                  <c:v>43736</c:v>
                </c:pt>
                <c:pt idx="582">
                  <c:v>43737</c:v>
                </c:pt>
                <c:pt idx="583">
                  <c:v>43738</c:v>
                </c:pt>
                <c:pt idx="584">
                  <c:v>43739</c:v>
                </c:pt>
                <c:pt idx="585">
                  <c:v>43740</c:v>
                </c:pt>
                <c:pt idx="586">
                  <c:v>43741</c:v>
                </c:pt>
                <c:pt idx="587">
                  <c:v>43742</c:v>
                </c:pt>
                <c:pt idx="588">
                  <c:v>43743</c:v>
                </c:pt>
                <c:pt idx="589">
                  <c:v>43744</c:v>
                </c:pt>
                <c:pt idx="590">
                  <c:v>43745</c:v>
                </c:pt>
                <c:pt idx="591">
                  <c:v>43746</c:v>
                </c:pt>
                <c:pt idx="592">
                  <c:v>43747</c:v>
                </c:pt>
                <c:pt idx="593">
                  <c:v>43748</c:v>
                </c:pt>
                <c:pt idx="594">
                  <c:v>43749</c:v>
                </c:pt>
                <c:pt idx="595">
                  <c:v>43750</c:v>
                </c:pt>
                <c:pt idx="596">
                  <c:v>43751</c:v>
                </c:pt>
                <c:pt idx="597">
                  <c:v>43752</c:v>
                </c:pt>
                <c:pt idx="598">
                  <c:v>43753</c:v>
                </c:pt>
                <c:pt idx="599">
                  <c:v>43754</c:v>
                </c:pt>
                <c:pt idx="600">
                  <c:v>43755</c:v>
                </c:pt>
                <c:pt idx="601">
                  <c:v>43756</c:v>
                </c:pt>
                <c:pt idx="602">
                  <c:v>43757</c:v>
                </c:pt>
                <c:pt idx="603">
                  <c:v>43758</c:v>
                </c:pt>
                <c:pt idx="604">
                  <c:v>43759</c:v>
                </c:pt>
                <c:pt idx="605">
                  <c:v>43760</c:v>
                </c:pt>
                <c:pt idx="606">
                  <c:v>43761</c:v>
                </c:pt>
                <c:pt idx="607">
                  <c:v>43762</c:v>
                </c:pt>
                <c:pt idx="608">
                  <c:v>43763</c:v>
                </c:pt>
                <c:pt idx="609">
                  <c:v>43764</c:v>
                </c:pt>
                <c:pt idx="610">
                  <c:v>43765</c:v>
                </c:pt>
                <c:pt idx="611">
                  <c:v>43766</c:v>
                </c:pt>
                <c:pt idx="612">
                  <c:v>43767</c:v>
                </c:pt>
                <c:pt idx="613">
                  <c:v>43768</c:v>
                </c:pt>
                <c:pt idx="614">
                  <c:v>43769</c:v>
                </c:pt>
                <c:pt idx="615">
                  <c:v>43770</c:v>
                </c:pt>
                <c:pt idx="616">
                  <c:v>43771</c:v>
                </c:pt>
                <c:pt idx="617">
                  <c:v>43772</c:v>
                </c:pt>
                <c:pt idx="618">
                  <c:v>43773</c:v>
                </c:pt>
                <c:pt idx="619">
                  <c:v>43774</c:v>
                </c:pt>
                <c:pt idx="620">
                  <c:v>43775</c:v>
                </c:pt>
                <c:pt idx="621">
                  <c:v>43776</c:v>
                </c:pt>
                <c:pt idx="622">
                  <c:v>43777</c:v>
                </c:pt>
                <c:pt idx="623">
                  <c:v>43778</c:v>
                </c:pt>
                <c:pt idx="624">
                  <c:v>43779</c:v>
                </c:pt>
                <c:pt idx="625">
                  <c:v>43780</c:v>
                </c:pt>
                <c:pt idx="626">
                  <c:v>43781</c:v>
                </c:pt>
                <c:pt idx="627">
                  <c:v>43782</c:v>
                </c:pt>
                <c:pt idx="628">
                  <c:v>43783</c:v>
                </c:pt>
                <c:pt idx="629">
                  <c:v>43784</c:v>
                </c:pt>
                <c:pt idx="630">
                  <c:v>43785</c:v>
                </c:pt>
                <c:pt idx="631">
                  <c:v>43786</c:v>
                </c:pt>
                <c:pt idx="632">
                  <c:v>43787</c:v>
                </c:pt>
                <c:pt idx="633">
                  <c:v>43788</c:v>
                </c:pt>
                <c:pt idx="634">
                  <c:v>43789</c:v>
                </c:pt>
                <c:pt idx="635">
                  <c:v>43790</c:v>
                </c:pt>
                <c:pt idx="636">
                  <c:v>43791</c:v>
                </c:pt>
                <c:pt idx="637">
                  <c:v>43792</c:v>
                </c:pt>
                <c:pt idx="638">
                  <c:v>43793</c:v>
                </c:pt>
                <c:pt idx="639">
                  <c:v>43794</c:v>
                </c:pt>
                <c:pt idx="640">
                  <c:v>43795</c:v>
                </c:pt>
                <c:pt idx="641">
                  <c:v>43796</c:v>
                </c:pt>
                <c:pt idx="642">
                  <c:v>43797</c:v>
                </c:pt>
                <c:pt idx="643">
                  <c:v>43798</c:v>
                </c:pt>
                <c:pt idx="644">
                  <c:v>43799</c:v>
                </c:pt>
                <c:pt idx="645">
                  <c:v>43800</c:v>
                </c:pt>
                <c:pt idx="646">
                  <c:v>43801</c:v>
                </c:pt>
                <c:pt idx="647">
                  <c:v>43802</c:v>
                </c:pt>
                <c:pt idx="648">
                  <c:v>43803</c:v>
                </c:pt>
                <c:pt idx="649">
                  <c:v>43804</c:v>
                </c:pt>
                <c:pt idx="650">
                  <c:v>43805</c:v>
                </c:pt>
                <c:pt idx="651">
                  <c:v>43806</c:v>
                </c:pt>
                <c:pt idx="652">
                  <c:v>43807</c:v>
                </c:pt>
                <c:pt idx="653">
                  <c:v>43808</c:v>
                </c:pt>
                <c:pt idx="654">
                  <c:v>43809</c:v>
                </c:pt>
                <c:pt idx="655">
                  <c:v>43810</c:v>
                </c:pt>
                <c:pt idx="656">
                  <c:v>43811</c:v>
                </c:pt>
                <c:pt idx="657">
                  <c:v>43812</c:v>
                </c:pt>
                <c:pt idx="658">
                  <c:v>43813</c:v>
                </c:pt>
                <c:pt idx="659">
                  <c:v>43814</c:v>
                </c:pt>
                <c:pt idx="660">
                  <c:v>43815</c:v>
                </c:pt>
                <c:pt idx="661">
                  <c:v>43816</c:v>
                </c:pt>
                <c:pt idx="662">
                  <c:v>43817</c:v>
                </c:pt>
                <c:pt idx="663">
                  <c:v>43818</c:v>
                </c:pt>
                <c:pt idx="664">
                  <c:v>43819</c:v>
                </c:pt>
                <c:pt idx="665">
                  <c:v>43820</c:v>
                </c:pt>
                <c:pt idx="666">
                  <c:v>43821</c:v>
                </c:pt>
                <c:pt idx="667">
                  <c:v>43822</c:v>
                </c:pt>
                <c:pt idx="668">
                  <c:v>43823</c:v>
                </c:pt>
                <c:pt idx="669">
                  <c:v>43824</c:v>
                </c:pt>
                <c:pt idx="670">
                  <c:v>43825</c:v>
                </c:pt>
                <c:pt idx="671">
                  <c:v>43826</c:v>
                </c:pt>
                <c:pt idx="672">
                  <c:v>43827</c:v>
                </c:pt>
                <c:pt idx="673">
                  <c:v>43828</c:v>
                </c:pt>
                <c:pt idx="674">
                  <c:v>43829</c:v>
                </c:pt>
                <c:pt idx="675">
                  <c:v>43830</c:v>
                </c:pt>
                <c:pt idx="676">
                  <c:v>43831</c:v>
                </c:pt>
                <c:pt idx="677">
                  <c:v>43832</c:v>
                </c:pt>
                <c:pt idx="678">
                  <c:v>43833</c:v>
                </c:pt>
                <c:pt idx="679">
                  <c:v>43834</c:v>
                </c:pt>
                <c:pt idx="680">
                  <c:v>43835</c:v>
                </c:pt>
                <c:pt idx="681">
                  <c:v>43836</c:v>
                </c:pt>
                <c:pt idx="682">
                  <c:v>43837</c:v>
                </c:pt>
                <c:pt idx="683">
                  <c:v>43838</c:v>
                </c:pt>
                <c:pt idx="684">
                  <c:v>43839</c:v>
                </c:pt>
                <c:pt idx="685">
                  <c:v>43840</c:v>
                </c:pt>
                <c:pt idx="686">
                  <c:v>43841</c:v>
                </c:pt>
                <c:pt idx="687">
                  <c:v>43842</c:v>
                </c:pt>
                <c:pt idx="688">
                  <c:v>43843</c:v>
                </c:pt>
                <c:pt idx="689">
                  <c:v>43844</c:v>
                </c:pt>
                <c:pt idx="690">
                  <c:v>43845</c:v>
                </c:pt>
                <c:pt idx="691">
                  <c:v>43846</c:v>
                </c:pt>
                <c:pt idx="692">
                  <c:v>43847</c:v>
                </c:pt>
                <c:pt idx="693">
                  <c:v>43848</c:v>
                </c:pt>
                <c:pt idx="694">
                  <c:v>43849</c:v>
                </c:pt>
                <c:pt idx="695">
                  <c:v>43850</c:v>
                </c:pt>
                <c:pt idx="696">
                  <c:v>43851</c:v>
                </c:pt>
                <c:pt idx="697">
                  <c:v>43852</c:v>
                </c:pt>
                <c:pt idx="698">
                  <c:v>43853</c:v>
                </c:pt>
                <c:pt idx="699">
                  <c:v>43854</c:v>
                </c:pt>
                <c:pt idx="700">
                  <c:v>43855</c:v>
                </c:pt>
                <c:pt idx="701">
                  <c:v>43856</c:v>
                </c:pt>
                <c:pt idx="702">
                  <c:v>43857</c:v>
                </c:pt>
                <c:pt idx="703">
                  <c:v>43858</c:v>
                </c:pt>
                <c:pt idx="704">
                  <c:v>43859</c:v>
                </c:pt>
                <c:pt idx="705">
                  <c:v>43860</c:v>
                </c:pt>
                <c:pt idx="706">
                  <c:v>43861</c:v>
                </c:pt>
                <c:pt idx="707">
                  <c:v>43862</c:v>
                </c:pt>
                <c:pt idx="708">
                  <c:v>43863</c:v>
                </c:pt>
                <c:pt idx="709">
                  <c:v>43864</c:v>
                </c:pt>
                <c:pt idx="710">
                  <c:v>43865</c:v>
                </c:pt>
                <c:pt idx="711">
                  <c:v>43866</c:v>
                </c:pt>
                <c:pt idx="712">
                  <c:v>43867</c:v>
                </c:pt>
                <c:pt idx="713">
                  <c:v>43868</c:v>
                </c:pt>
                <c:pt idx="714">
                  <c:v>43869</c:v>
                </c:pt>
                <c:pt idx="715">
                  <c:v>43870</c:v>
                </c:pt>
                <c:pt idx="716">
                  <c:v>43871</c:v>
                </c:pt>
                <c:pt idx="717">
                  <c:v>43872</c:v>
                </c:pt>
                <c:pt idx="718">
                  <c:v>43873</c:v>
                </c:pt>
                <c:pt idx="719">
                  <c:v>43874</c:v>
                </c:pt>
                <c:pt idx="720">
                  <c:v>43875</c:v>
                </c:pt>
                <c:pt idx="721">
                  <c:v>43876</c:v>
                </c:pt>
                <c:pt idx="722">
                  <c:v>43877</c:v>
                </c:pt>
                <c:pt idx="723">
                  <c:v>43878</c:v>
                </c:pt>
                <c:pt idx="724">
                  <c:v>43879</c:v>
                </c:pt>
                <c:pt idx="725">
                  <c:v>43880</c:v>
                </c:pt>
                <c:pt idx="726">
                  <c:v>43881</c:v>
                </c:pt>
                <c:pt idx="727">
                  <c:v>43882</c:v>
                </c:pt>
                <c:pt idx="728">
                  <c:v>43883</c:v>
                </c:pt>
                <c:pt idx="729">
                  <c:v>43884</c:v>
                </c:pt>
                <c:pt idx="730">
                  <c:v>43885</c:v>
                </c:pt>
                <c:pt idx="731">
                  <c:v>43886</c:v>
                </c:pt>
                <c:pt idx="732">
                  <c:v>43887</c:v>
                </c:pt>
                <c:pt idx="733">
                  <c:v>43888</c:v>
                </c:pt>
                <c:pt idx="734">
                  <c:v>43889</c:v>
                </c:pt>
                <c:pt idx="735">
                  <c:v>43890</c:v>
                </c:pt>
                <c:pt idx="736">
                  <c:v>43891</c:v>
                </c:pt>
                <c:pt idx="737">
                  <c:v>43892</c:v>
                </c:pt>
                <c:pt idx="738">
                  <c:v>43893</c:v>
                </c:pt>
                <c:pt idx="739">
                  <c:v>43894</c:v>
                </c:pt>
                <c:pt idx="740">
                  <c:v>43895</c:v>
                </c:pt>
                <c:pt idx="741">
                  <c:v>43896</c:v>
                </c:pt>
                <c:pt idx="742">
                  <c:v>43897</c:v>
                </c:pt>
                <c:pt idx="743">
                  <c:v>43898</c:v>
                </c:pt>
                <c:pt idx="744">
                  <c:v>43899</c:v>
                </c:pt>
                <c:pt idx="745">
                  <c:v>43900</c:v>
                </c:pt>
                <c:pt idx="746">
                  <c:v>43901</c:v>
                </c:pt>
                <c:pt idx="747">
                  <c:v>43902</c:v>
                </c:pt>
                <c:pt idx="748">
                  <c:v>43903</c:v>
                </c:pt>
                <c:pt idx="749">
                  <c:v>43904</c:v>
                </c:pt>
                <c:pt idx="750">
                  <c:v>43905</c:v>
                </c:pt>
                <c:pt idx="751">
                  <c:v>43906</c:v>
                </c:pt>
                <c:pt idx="752">
                  <c:v>43907</c:v>
                </c:pt>
                <c:pt idx="753">
                  <c:v>43908</c:v>
                </c:pt>
                <c:pt idx="754">
                  <c:v>43909</c:v>
                </c:pt>
                <c:pt idx="755">
                  <c:v>43910</c:v>
                </c:pt>
                <c:pt idx="756">
                  <c:v>43911</c:v>
                </c:pt>
                <c:pt idx="757">
                  <c:v>43912</c:v>
                </c:pt>
                <c:pt idx="758">
                  <c:v>43913</c:v>
                </c:pt>
                <c:pt idx="759">
                  <c:v>43914</c:v>
                </c:pt>
                <c:pt idx="760">
                  <c:v>43915</c:v>
                </c:pt>
                <c:pt idx="761">
                  <c:v>43916</c:v>
                </c:pt>
                <c:pt idx="762">
                  <c:v>43917</c:v>
                </c:pt>
                <c:pt idx="763">
                  <c:v>43918</c:v>
                </c:pt>
                <c:pt idx="764">
                  <c:v>43919</c:v>
                </c:pt>
                <c:pt idx="765">
                  <c:v>43920</c:v>
                </c:pt>
                <c:pt idx="766">
                  <c:v>43921</c:v>
                </c:pt>
                <c:pt idx="767">
                  <c:v>43922</c:v>
                </c:pt>
                <c:pt idx="768">
                  <c:v>43923</c:v>
                </c:pt>
                <c:pt idx="769">
                  <c:v>43924</c:v>
                </c:pt>
                <c:pt idx="770">
                  <c:v>43925</c:v>
                </c:pt>
                <c:pt idx="771">
                  <c:v>43926</c:v>
                </c:pt>
                <c:pt idx="772">
                  <c:v>43927</c:v>
                </c:pt>
                <c:pt idx="773">
                  <c:v>43928</c:v>
                </c:pt>
                <c:pt idx="774">
                  <c:v>43929</c:v>
                </c:pt>
                <c:pt idx="775">
                  <c:v>43930</c:v>
                </c:pt>
                <c:pt idx="776">
                  <c:v>43931</c:v>
                </c:pt>
                <c:pt idx="777">
                  <c:v>43932</c:v>
                </c:pt>
                <c:pt idx="778">
                  <c:v>43933</c:v>
                </c:pt>
                <c:pt idx="779">
                  <c:v>43934</c:v>
                </c:pt>
                <c:pt idx="780">
                  <c:v>43935</c:v>
                </c:pt>
                <c:pt idx="781">
                  <c:v>43936</c:v>
                </c:pt>
                <c:pt idx="782">
                  <c:v>43937</c:v>
                </c:pt>
                <c:pt idx="783">
                  <c:v>43938</c:v>
                </c:pt>
                <c:pt idx="784">
                  <c:v>43939</c:v>
                </c:pt>
                <c:pt idx="785">
                  <c:v>43940</c:v>
                </c:pt>
                <c:pt idx="786">
                  <c:v>43941</c:v>
                </c:pt>
                <c:pt idx="787">
                  <c:v>43942</c:v>
                </c:pt>
                <c:pt idx="788">
                  <c:v>43943</c:v>
                </c:pt>
                <c:pt idx="789">
                  <c:v>43944</c:v>
                </c:pt>
                <c:pt idx="790">
                  <c:v>43945</c:v>
                </c:pt>
                <c:pt idx="791">
                  <c:v>43946</c:v>
                </c:pt>
                <c:pt idx="792">
                  <c:v>43947</c:v>
                </c:pt>
                <c:pt idx="793">
                  <c:v>43948</c:v>
                </c:pt>
                <c:pt idx="794">
                  <c:v>43949</c:v>
                </c:pt>
                <c:pt idx="795">
                  <c:v>43950</c:v>
                </c:pt>
                <c:pt idx="796">
                  <c:v>43951</c:v>
                </c:pt>
                <c:pt idx="797">
                  <c:v>43952</c:v>
                </c:pt>
                <c:pt idx="798">
                  <c:v>43953</c:v>
                </c:pt>
                <c:pt idx="799">
                  <c:v>43954</c:v>
                </c:pt>
                <c:pt idx="800">
                  <c:v>43955</c:v>
                </c:pt>
                <c:pt idx="801">
                  <c:v>43956</c:v>
                </c:pt>
                <c:pt idx="802">
                  <c:v>43957</c:v>
                </c:pt>
                <c:pt idx="803">
                  <c:v>43958</c:v>
                </c:pt>
                <c:pt idx="804">
                  <c:v>43959</c:v>
                </c:pt>
                <c:pt idx="805">
                  <c:v>43960</c:v>
                </c:pt>
                <c:pt idx="806">
                  <c:v>43961</c:v>
                </c:pt>
                <c:pt idx="807">
                  <c:v>43962</c:v>
                </c:pt>
                <c:pt idx="808">
                  <c:v>43963</c:v>
                </c:pt>
                <c:pt idx="809">
                  <c:v>43964</c:v>
                </c:pt>
                <c:pt idx="810">
                  <c:v>43965</c:v>
                </c:pt>
                <c:pt idx="811">
                  <c:v>43966</c:v>
                </c:pt>
                <c:pt idx="812">
                  <c:v>43967</c:v>
                </c:pt>
                <c:pt idx="813">
                  <c:v>43968</c:v>
                </c:pt>
                <c:pt idx="814">
                  <c:v>43969</c:v>
                </c:pt>
                <c:pt idx="815">
                  <c:v>43970</c:v>
                </c:pt>
                <c:pt idx="816">
                  <c:v>43971</c:v>
                </c:pt>
                <c:pt idx="817">
                  <c:v>43972</c:v>
                </c:pt>
                <c:pt idx="818">
                  <c:v>43973</c:v>
                </c:pt>
                <c:pt idx="819">
                  <c:v>43974</c:v>
                </c:pt>
                <c:pt idx="820">
                  <c:v>43975</c:v>
                </c:pt>
                <c:pt idx="821">
                  <c:v>43976</c:v>
                </c:pt>
                <c:pt idx="822">
                  <c:v>43977</c:v>
                </c:pt>
                <c:pt idx="823">
                  <c:v>43978</c:v>
                </c:pt>
                <c:pt idx="824">
                  <c:v>43979</c:v>
                </c:pt>
                <c:pt idx="825">
                  <c:v>43980</c:v>
                </c:pt>
                <c:pt idx="826">
                  <c:v>43981</c:v>
                </c:pt>
                <c:pt idx="827">
                  <c:v>43982</c:v>
                </c:pt>
                <c:pt idx="828">
                  <c:v>43983</c:v>
                </c:pt>
                <c:pt idx="829">
                  <c:v>43984</c:v>
                </c:pt>
                <c:pt idx="830">
                  <c:v>43985</c:v>
                </c:pt>
                <c:pt idx="831">
                  <c:v>43986</c:v>
                </c:pt>
                <c:pt idx="832">
                  <c:v>43987</c:v>
                </c:pt>
                <c:pt idx="833">
                  <c:v>43988</c:v>
                </c:pt>
                <c:pt idx="834">
                  <c:v>43989</c:v>
                </c:pt>
                <c:pt idx="835">
                  <c:v>43990</c:v>
                </c:pt>
                <c:pt idx="836">
                  <c:v>43991</c:v>
                </c:pt>
                <c:pt idx="837">
                  <c:v>43992</c:v>
                </c:pt>
                <c:pt idx="838">
                  <c:v>43993</c:v>
                </c:pt>
                <c:pt idx="839">
                  <c:v>43994</c:v>
                </c:pt>
                <c:pt idx="840">
                  <c:v>43995</c:v>
                </c:pt>
                <c:pt idx="841">
                  <c:v>43996</c:v>
                </c:pt>
                <c:pt idx="842">
                  <c:v>43997</c:v>
                </c:pt>
                <c:pt idx="843">
                  <c:v>43998</c:v>
                </c:pt>
                <c:pt idx="844">
                  <c:v>43999</c:v>
                </c:pt>
                <c:pt idx="845">
                  <c:v>44000</c:v>
                </c:pt>
                <c:pt idx="846">
                  <c:v>44001</c:v>
                </c:pt>
                <c:pt idx="847">
                  <c:v>44002</c:v>
                </c:pt>
                <c:pt idx="848">
                  <c:v>44003</c:v>
                </c:pt>
                <c:pt idx="849">
                  <c:v>44004</c:v>
                </c:pt>
                <c:pt idx="850">
                  <c:v>44005</c:v>
                </c:pt>
                <c:pt idx="851">
                  <c:v>44006</c:v>
                </c:pt>
                <c:pt idx="852">
                  <c:v>44007</c:v>
                </c:pt>
                <c:pt idx="853">
                  <c:v>44008</c:v>
                </c:pt>
                <c:pt idx="854">
                  <c:v>44009</c:v>
                </c:pt>
                <c:pt idx="855">
                  <c:v>44010</c:v>
                </c:pt>
                <c:pt idx="856">
                  <c:v>44011</c:v>
                </c:pt>
                <c:pt idx="857">
                  <c:v>44012</c:v>
                </c:pt>
                <c:pt idx="858">
                  <c:v>44013</c:v>
                </c:pt>
                <c:pt idx="859">
                  <c:v>44014</c:v>
                </c:pt>
                <c:pt idx="860">
                  <c:v>44015</c:v>
                </c:pt>
                <c:pt idx="861">
                  <c:v>44016</c:v>
                </c:pt>
                <c:pt idx="862">
                  <c:v>44017</c:v>
                </c:pt>
                <c:pt idx="863">
                  <c:v>44018</c:v>
                </c:pt>
                <c:pt idx="864">
                  <c:v>44019</c:v>
                </c:pt>
                <c:pt idx="865">
                  <c:v>44020</c:v>
                </c:pt>
                <c:pt idx="866">
                  <c:v>44021</c:v>
                </c:pt>
                <c:pt idx="867">
                  <c:v>44022</c:v>
                </c:pt>
                <c:pt idx="868">
                  <c:v>44023</c:v>
                </c:pt>
                <c:pt idx="869">
                  <c:v>44024</c:v>
                </c:pt>
                <c:pt idx="870">
                  <c:v>44025</c:v>
                </c:pt>
                <c:pt idx="871">
                  <c:v>44026</c:v>
                </c:pt>
                <c:pt idx="872">
                  <c:v>44027</c:v>
                </c:pt>
                <c:pt idx="873">
                  <c:v>44028</c:v>
                </c:pt>
                <c:pt idx="874">
                  <c:v>44029</c:v>
                </c:pt>
                <c:pt idx="875">
                  <c:v>44030</c:v>
                </c:pt>
                <c:pt idx="876">
                  <c:v>44031</c:v>
                </c:pt>
                <c:pt idx="877">
                  <c:v>44032</c:v>
                </c:pt>
                <c:pt idx="878">
                  <c:v>44033</c:v>
                </c:pt>
                <c:pt idx="879">
                  <c:v>44034</c:v>
                </c:pt>
                <c:pt idx="880">
                  <c:v>44035</c:v>
                </c:pt>
                <c:pt idx="881">
                  <c:v>44036</c:v>
                </c:pt>
                <c:pt idx="882">
                  <c:v>44037</c:v>
                </c:pt>
                <c:pt idx="883">
                  <c:v>44038</c:v>
                </c:pt>
                <c:pt idx="884">
                  <c:v>44039</c:v>
                </c:pt>
                <c:pt idx="885">
                  <c:v>44040</c:v>
                </c:pt>
                <c:pt idx="886">
                  <c:v>44041</c:v>
                </c:pt>
                <c:pt idx="887">
                  <c:v>44042</c:v>
                </c:pt>
                <c:pt idx="888">
                  <c:v>44043</c:v>
                </c:pt>
                <c:pt idx="889">
                  <c:v>44044</c:v>
                </c:pt>
                <c:pt idx="890">
                  <c:v>44045</c:v>
                </c:pt>
                <c:pt idx="891">
                  <c:v>44046</c:v>
                </c:pt>
                <c:pt idx="892">
                  <c:v>44047</c:v>
                </c:pt>
                <c:pt idx="893">
                  <c:v>44048</c:v>
                </c:pt>
                <c:pt idx="894">
                  <c:v>44049</c:v>
                </c:pt>
                <c:pt idx="895">
                  <c:v>44050</c:v>
                </c:pt>
                <c:pt idx="896">
                  <c:v>44051</c:v>
                </c:pt>
                <c:pt idx="897">
                  <c:v>44052</c:v>
                </c:pt>
                <c:pt idx="898">
                  <c:v>44053</c:v>
                </c:pt>
                <c:pt idx="899">
                  <c:v>44054</c:v>
                </c:pt>
                <c:pt idx="900">
                  <c:v>44055</c:v>
                </c:pt>
                <c:pt idx="901">
                  <c:v>44056</c:v>
                </c:pt>
                <c:pt idx="902">
                  <c:v>44057</c:v>
                </c:pt>
                <c:pt idx="903">
                  <c:v>44058</c:v>
                </c:pt>
                <c:pt idx="904">
                  <c:v>44059</c:v>
                </c:pt>
                <c:pt idx="905">
                  <c:v>44060</c:v>
                </c:pt>
                <c:pt idx="906">
                  <c:v>44061</c:v>
                </c:pt>
                <c:pt idx="907">
                  <c:v>44062</c:v>
                </c:pt>
                <c:pt idx="908">
                  <c:v>44063</c:v>
                </c:pt>
                <c:pt idx="909">
                  <c:v>44064</c:v>
                </c:pt>
                <c:pt idx="910">
                  <c:v>44065</c:v>
                </c:pt>
                <c:pt idx="911">
                  <c:v>44066</c:v>
                </c:pt>
                <c:pt idx="912">
                  <c:v>44067</c:v>
                </c:pt>
                <c:pt idx="913">
                  <c:v>44068</c:v>
                </c:pt>
                <c:pt idx="914">
                  <c:v>44069</c:v>
                </c:pt>
                <c:pt idx="915">
                  <c:v>44070</c:v>
                </c:pt>
                <c:pt idx="916">
                  <c:v>44071</c:v>
                </c:pt>
                <c:pt idx="917">
                  <c:v>44072</c:v>
                </c:pt>
                <c:pt idx="918">
                  <c:v>44073</c:v>
                </c:pt>
                <c:pt idx="919">
                  <c:v>44074</c:v>
                </c:pt>
                <c:pt idx="920">
                  <c:v>44075</c:v>
                </c:pt>
                <c:pt idx="921">
                  <c:v>44076</c:v>
                </c:pt>
                <c:pt idx="922">
                  <c:v>44077</c:v>
                </c:pt>
                <c:pt idx="923">
                  <c:v>44078</c:v>
                </c:pt>
                <c:pt idx="924">
                  <c:v>44079</c:v>
                </c:pt>
                <c:pt idx="925">
                  <c:v>44080</c:v>
                </c:pt>
                <c:pt idx="926">
                  <c:v>44081</c:v>
                </c:pt>
                <c:pt idx="927">
                  <c:v>44082</c:v>
                </c:pt>
                <c:pt idx="928">
                  <c:v>44083</c:v>
                </c:pt>
                <c:pt idx="929">
                  <c:v>44084</c:v>
                </c:pt>
                <c:pt idx="930">
                  <c:v>44085</c:v>
                </c:pt>
                <c:pt idx="931">
                  <c:v>44086</c:v>
                </c:pt>
                <c:pt idx="932">
                  <c:v>44087</c:v>
                </c:pt>
                <c:pt idx="933">
                  <c:v>44088</c:v>
                </c:pt>
                <c:pt idx="934">
                  <c:v>44089</c:v>
                </c:pt>
                <c:pt idx="935">
                  <c:v>44090</c:v>
                </c:pt>
                <c:pt idx="936">
                  <c:v>44091</c:v>
                </c:pt>
                <c:pt idx="937">
                  <c:v>44092</c:v>
                </c:pt>
                <c:pt idx="938">
                  <c:v>44093</c:v>
                </c:pt>
                <c:pt idx="939">
                  <c:v>44094</c:v>
                </c:pt>
                <c:pt idx="940">
                  <c:v>44095</c:v>
                </c:pt>
                <c:pt idx="941">
                  <c:v>44096</c:v>
                </c:pt>
                <c:pt idx="942">
                  <c:v>44097</c:v>
                </c:pt>
                <c:pt idx="943">
                  <c:v>44098</c:v>
                </c:pt>
                <c:pt idx="944">
                  <c:v>44099</c:v>
                </c:pt>
                <c:pt idx="945">
                  <c:v>44100</c:v>
                </c:pt>
                <c:pt idx="946">
                  <c:v>44101</c:v>
                </c:pt>
                <c:pt idx="947">
                  <c:v>44102</c:v>
                </c:pt>
                <c:pt idx="948">
                  <c:v>44103</c:v>
                </c:pt>
                <c:pt idx="949">
                  <c:v>44104</c:v>
                </c:pt>
                <c:pt idx="950">
                  <c:v>44105</c:v>
                </c:pt>
                <c:pt idx="951">
                  <c:v>44106</c:v>
                </c:pt>
                <c:pt idx="952">
                  <c:v>44107</c:v>
                </c:pt>
                <c:pt idx="953">
                  <c:v>44108</c:v>
                </c:pt>
                <c:pt idx="954">
                  <c:v>44109</c:v>
                </c:pt>
                <c:pt idx="955">
                  <c:v>44110</c:v>
                </c:pt>
                <c:pt idx="956">
                  <c:v>44111</c:v>
                </c:pt>
                <c:pt idx="957">
                  <c:v>44112</c:v>
                </c:pt>
                <c:pt idx="958">
                  <c:v>44113</c:v>
                </c:pt>
                <c:pt idx="959">
                  <c:v>44114</c:v>
                </c:pt>
                <c:pt idx="960">
                  <c:v>44115</c:v>
                </c:pt>
                <c:pt idx="961">
                  <c:v>44116</c:v>
                </c:pt>
                <c:pt idx="962">
                  <c:v>44117</c:v>
                </c:pt>
                <c:pt idx="963">
                  <c:v>44118</c:v>
                </c:pt>
                <c:pt idx="964">
                  <c:v>44119</c:v>
                </c:pt>
                <c:pt idx="965">
                  <c:v>44120</c:v>
                </c:pt>
                <c:pt idx="966">
                  <c:v>44121</c:v>
                </c:pt>
                <c:pt idx="967">
                  <c:v>44122</c:v>
                </c:pt>
                <c:pt idx="968">
                  <c:v>44123</c:v>
                </c:pt>
                <c:pt idx="969">
                  <c:v>44124</c:v>
                </c:pt>
                <c:pt idx="970">
                  <c:v>44125</c:v>
                </c:pt>
                <c:pt idx="971">
                  <c:v>44126</c:v>
                </c:pt>
                <c:pt idx="972">
                  <c:v>44127</c:v>
                </c:pt>
                <c:pt idx="973">
                  <c:v>44128</c:v>
                </c:pt>
                <c:pt idx="974">
                  <c:v>44129</c:v>
                </c:pt>
                <c:pt idx="975">
                  <c:v>44130</c:v>
                </c:pt>
                <c:pt idx="976">
                  <c:v>44131</c:v>
                </c:pt>
                <c:pt idx="977">
                  <c:v>44132</c:v>
                </c:pt>
                <c:pt idx="978">
                  <c:v>44133</c:v>
                </c:pt>
                <c:pt idx="979">
                  <c:v>44134</c:v>
                </c:pt>
                <c:pt idx="980">
                  <c:v>44135</c:v>
                </c:pt>
                <c:pt idx="981">
                  <c:v>44136</c:v>
                </c:pt>
                <c:pt idx="982">
                  <c:v>44137</c:v>
                </c:pt>
                <c:pt idx="983">
                  <c:v>44138</c:v>
                </c:pt>
                <c:pt idx="984">
                  <c:v>44139</c:v>
                </c:pt>
                <c:pt idx="985">
                  <c:v>44140</c:v>
                </c:pt>
                <c:pt idx="986">
                  <c:v>44141</c:v>
                </c:pt>
                <c:pt idx="987">
                  <c:v>44142</c:v>
                </c:pt>
                <c:pt idx="988">
                  <c:v>44143</c:v>
                </c:pt>
                <c:pt idx="989">
                  <c:v>44144</c:v>
                </c:pt>
                <c:pt idx="990">
                  <c:v>44145</c:v>
                </c:pt>
                <c:pt idx="991">
                  <c:v>44146</c:v>
                </c:pt>
                <c:pt idx="992">
                  <c:v>44147</c:v>
                </c:pt>
                <c:pt idx="993">
                  <c:v>44148</c:v>
                </c:pt>
                <c:pt idx="994">
                  <c:v>44149</c:v>
                </c:pt>
                <c:pt idx="995">
                  <c:v>44150</c:v>
                </c:pt>
                <c:pt idx="996">
                  <c:v>44151</c:v>
                </c:pt>
                <c:pt idx="997">
                  <c:v>44152</c:v>
                </c:pt>
                <c:pt idx="998">
                  <c:v>44153</c:v>
                </c:pt>
                <c:pt idx="999">
                  <c:v>44154</c:v>
                </c:pt>
                <c:pt idx="1000">
                  <c:v>44155</c:v>
                </c:pt>
                <c:pt idx="1001">
                  <c:v>44156</c:v>
                </c:pt>
                <c:pt idx="1002">
                  <c:v>44157</c:v>
                </c:pt>
                <c:pt idx="1003">
                  <c:v>44158</c:v>
                </c:pt>
                <c:pt idx="1004">
                  <c:v>44159</c:v>
                </c:pt>
                <c:pt idx="1005">
                  <c:v>44160</c:v>
                </c:pt>
                <c:pt idx="1006">
                  <c:v>44161</c:v>
                </c:pt>
                <c:pt idx="1007">
                  <c:v>44162</c:v>
                </c:pt>
                <c:pt idx="1008">
                  <c:v>44163</c:v>
                </c:pt>
                <c:pt idx="1009">
                  <c:v>44164</c:v>
                </c:pt>
                <c:pt idx="1010">
                  <c:v>44165</c:v>
                </c:pt>
                <c:pt idx="1011">
                  <c:v>44166</c:v>
                </c:pt>
                <c:pt idx="1012">
                  <c:v>44167</c:v>
                </c:pt>
                <c:pt idx="1013">
                  <c:v>44168</c:v>
                </c:pt>
                <c:pt idx="1014">
                  <c:v>44169</c:v>
                </c:pt>
                <c:pt idx="1015">
                  <c:v>44170</c:v>
                </c:pt>
                <c:pt idx="1016">
                  <c:v>44171</c:v>
                </c:pt>
                <c:pt idx="1017">
                  <c:v>44172</c:v>
                </c:pt>
                <c:pt idx="1018">
                  <c:v>44173</c:v>
                </c:pt>
                <c:pt idx="1019">
                  <c:v>44174</c:v>
                </c:pt>
                <c:pt idx="1020">
                  <c:v>44175</c:v>
                </c:pt>
                <c:pt idx="1021">
                  <c:v>44176</c:v>
                </c:pt>
                <c:pt idx="1022">
                  <c:v>44177</c:v>
                </c:pt>
                <c:pt idx="1023">
                  <c:v>44178</c:v>
                </c:pt>
                <c:pt idx="1024">
                  <c:v>44179</c:v>
                </c:pt>
                <c:pt idx="1025">
                  <c:v>44180</c:v>
                </c:pt>
                <c:pt idx="1026">
                  <c:v>44181</c:v>
                </c:pt>
                <c:pt idx="1027">
                  <c:v>44182</c:v>
                </c:pt>
                <c:pt idx="1028">
                  <c:v>44183</c:v>
                </c:pt>
                <c:pt idx="1029">
                  <c:v>44184</c:v>
                </c:pt>
                <c:pt idx="1030">
                  <c:v>44185</c:v>
                </c:pt>
                <c:pt idx="1031">
                  <c:v>44186</c:v>
                </c:pt>
                <c:pt idx="1032">
                  <c:v>44187</c:v>
                </c:pt>
                <c:pt idx="1033">
                  <c:v>44188</c:v>
                </c:pt>
                <c:pt idx="1034">
                  <c:v>44189</c:v>
                </c:pt>
                <c:pt idx="1035">
                  <c:v>44190</c:v>
                </c:pt>
                <c:pt idx="1036">
                  <c:v>44191</c:v>
                </c:pt>
                <c:pt idx="1037">
                  <c:v>44192</c:v>
                </c:pt>
                <c:pt idx="1038">
                  <c:v>44193</c:v>
                </c:pt>
                <c:pt idx="1039">
                  <c:v>44194</c:v>
                </c:pt>
                <c:pt idx="1040">
                  <c:v>44195</c:v>
                </c:pt>
                <c:pt idx="1041">
                  <c:v>44196</c:v>
                </c:pt>
                <c:pt idx="1042">
                  <c:v>44197</c:v>
                </c:pt>
                <c:pt idx="1043">
                  <c:v>44198</c:v>
                </c:pt>
                <c:pt idx="1044">
                  <c:v>44199</c:v>
                </c:pt>
                <c:pt idx="1045">
                  <c:v>44200</c:v>
                </c:pt>
                <c:pt idx="1046">
                  <c:v>44201</c:v>
                </c:pt>
                <c:pt idx="1047">
                  <c:v>44202</c:v>
                </c:pt>
                <c:pt idx="1048">
                  <c:v>44203</c:v>
                </c:pt>
                <c:pt idx="1049">
                  <c:v>44204</c:v>
                </c:pt>
                <c:pt idx="1050">
                  <c:v>44205</c:v>
                </c:pt>
                <c:pt idx="1051">
                  <c:v>44206</c:v>
                </c:pt>
                <c:pt idx="1052">
                  <c:v>44207</c:v>
                </c:pt>
                <c:pt idx="1053">
                  <c:v>44208</c:v>
                </c:pt>
                <c:pt idx="1054">
                  <c:v>44209</c:v>
                </c:pt>
                <c:pt idx="1055">
                  <c:v>44210</c:v>
                </c:pt>
                <c:pt idx="1056">
                  <c:v>44211</c:v>
                </c:pt>
                <c:pt idx="1057">
                  <c:v>44212</c:v>
                </c:pt>
                <c:pt idx="1058">
                  <c:v>44213</c:v>
                </c:pt>
                <c:pt idx="1059">
                  <c:v>44214</c:v>
                </c:pt>
                <c:pt idx="1060">
                  <c:v>44215</c:v>
                </c:pt>
                <c:pt idx="1061">
                  <c:v>44216</c:v>
                </c:pt>
                <c:pt idx="1062">
                  <c:v>44217</c:v>
                </c:pt>
                <c:pt idx="1063">
                  <c:v>44218</c:v>
                </c:pt>
                <c:pt idx="1064">
                  <c:v>44219</c:v>
                </c:pt>
                <c:pt idx="1065">
                  <c:v>44220</c:v>
                </c:pt>
                <c:pt idx="1066">
                  <c:v>44221</c:v>
                </c:pt>
                <c:pt idx="1067">
                  <c:v>44222</c:v>
                </c:pt>
                <c:pt idx="1068">
                  <c:v>44223</c:v>
                </c:pt>
                <c:pt idx="1069">
                  <c:v>44224</c:v>
                </c:pt>
                <c:pt idx="1070">
                  <c:v>44225</c:v>
                </c:pt>
                <c:pt idx="1071">
                  <c:v>44226</c:v>
                </c:pt>
                <c:pt idx="1072">
                  <c:v>44227</c:v>
                </c:pt>
                <c:pt idx="1073">
                  <c:v>44228</c:v>
                </c:pt>
                <c:pt idx="1074">
                  <c:v>44229</c:v>
                </c:pt>
                <c:pt idx="1075">
                  <c:v>44230</c:v>
                </c:pt>
                <c:pt idx="1076">
                  <c:v>44231</c:v>
                </c:pt>
                <c:pt idx="1077">
                  <c:v>44232</c:v>
                </c:pt>
                <c:pt idx="1078">
                  <c:v>44233</c:v>
                </c:pt>
                <c:pt idx="1079">
                  <c:v>44234</c:v>
                </c:pt>
                <c:pt idx="1080">
                  <c:v>44235</c:v>
                </c:pt>
                <c:pt idx="1081">
                  <c:v>44236</c:v>
                </c:pt>
                <c:pt idx="1082">
                  <c:v>44237</c:v>
                </c:pt>
                <c:pt idx="1083">
                  <c:v>44238</c:v>
                </c:pt>
                <c:pt idx="1084">
                  <c:v>44239</c:v>
                </c:pt>
                <c:pt idx="1085">
                  <c:v>44240</c:v>
                </c:pt>
                <c:pt idx="1086">
                  <c:v>44241</c:v>
                </c:pt>
                <c:pt idx="1087">
                  <c:v>44242</c:v>
                </c:pt>
                <c:pt idx="1088">
                  <c:v>44243</c:v>
                </c:pt>
                <c:pt idx="1089">
                  <c:v>44244</c:v>
                </c:pt>
                <c:pt idx="1090">
                  <c:v>44245</c:v>
                </c:pt>
                <c:pt idx="1091">
                  <c:v>44246</c:v>
                </c:pt>
                <c:pt idx="1092">
                  <c:v>44247</c:v>
                </c:pt>
                <c:pt idx="1093">
                  <c:v>44248</c:v>
                </c:pt>
                <c:pt idx="1094">
                  <c:v>44249</c:v>
                </c:pt>
                <c:pt idx="1095">
                  <c:v>44250</c:v>
                </c:pt>
                <c:pt idx="1096">
                  <c:v>44251</c:v>
                </c:pt>
                <c:pt idx="1097">
                  <c:v>44252</c:v>
                </c:pt>
                <c:pt idx="1098">
                  <c:v>44253</c:v>
                </c:pt>
                <c:pt idx="1099">
                  <c:v>44254</c:v>
                </c:pt>
                <c:pt idx="1100">
                  <c:v>44255</c:v>
                </c:pt>
                <c:pt idx="1101">
                  <c:v>44256</c:v>
                </c:pt>
                <c:pt idx="1102">
                  <c:v>44257</c:v>
                </c:pt>
                <c:pt idx="1103">
                  <c:v>44258</c:v>
                </c:pt>
                <c:pt idx="1104">
                  <c:v>44259</c:v>
                </c:pt>
                <c:pt idx="1105">
                  <c:v>44260</c:v>
                </c:pt>
                <c:pt idx="1106">
                  <c:v>44261</c:v>
                </c:pt>
                <c:pt idx="1107">
                  <c:v>44262</c:v>
                </c:pt>
                <c:pt idx="1108">
                  <c:v>44263</c:v>
                </c:pt>
                <c:pt idx="1109">
                  <c:v>44264</c:v>
                </c:pt>
                <c:pt idx="1110">
                  <c:v>44265</c:v>
                </c:pt>
                <c:pt idx="1111">
                  <c:v>44266</c:v>
                </c:pt>
                <c:pt idx="1112">
                  <c:v>44267</c:v>
                </c:pt>
                <c:pt idx="1113">
                  <c:v>44268</c:v>
                </c:pt>
                <c:pt idx="1114">
                  <c:v>44269</c:v>
                </c:pt>
                <c:pt idx="1115">
                  <c:v>44270</c:v>
                </c:pt>
                <c:pt idx="1116">
                  <c:v>44271</c:v>
                </c:pt>
                <c:pt idx="1117">
                  <c:v>44272</c:v>
                </c:pt>
                <c:pt idx="1118">
                  <c:v>44273</c:v>
                </c:pt>
                <c:pt idx="1119">
                  <c:v>44274</c:v>
                </c:pt>
                <c:pt idx="1120">
                  <c:v>44275</c:v>
                </c:pt>
                <c:pt idx="1121">
                  <c:v>44276</c:v>
                </c:pt>
                <c:pt idx="1122">
                  <c:v>44277</c:v>
                </c:pt>
                <c:pt idx="1123">
                  <c:v>44278</c:v>
                </c:pt>
                <c:pt idx="1124">
                  <c:v>44279</c:v>
                </c:pt>
                <c:pt idx="1125">
                  <c:v>44280</c:v>
                </c:pt>
                <c:pt idx="1126">
                  <c:v>44281</c:v>
                </c:pt>
                <c:pt idx="1127">
                  <c:v>44282</c:v>
                </c:pt>
                <c:pt idx="1128">
                  <c:v>44283</c:v>
                </c:pt>
                <c:pt idx="1129">
                  <c:v>44284</c:v>
                </c:pt>
                <c:pt idx="1130">
                  <c:v>44285</c:v>
                </c:pt>
                <c:pt idx="1131">
                  <c:v>44286</c:v>
                </c:pt>
                <c:pt idx="1132">
                  <c:v>44287</c:v>
                </c:pt>
                <c:pt idx="1133">
                  <c:v>44288</c:v>
                </c:pt>
                <c:pt idx="1134">
                  <c:v>44289</c:v>
                </c:pt>
                <c:pt idx="1135">
                  <c:v>44290</c:v>
                </c:pt>
                <c:pt idx="1136">
                  <c:v>44291</c:v>
                </c:pt>
                <c:pt idx="1137">
                  <c:v>44292</c:v>
                </c:pt>
                <c:pt idx="1138">
                  <c:v>44293</c:v>
                </c:pt>
                <c:pt idx="1139">
                  <c:v>44294</c:v>
                </c:pt>
                <c:pt idx="1140">
                  <c:v>44295</c:v>
                </c:pt>
                <c:pt idx="1141">
                  <c:v>44296</c:v>
                </c:pt>
                <c:pt idx="1142">
                  <c:v>44297</c:v>
                </c:pt>
                <c:pt idx="1143">
                  <c:v>44298</c:v>
                </c:pt>
                <c:pt idx="1144">
                  <c:v>44299</c:v>
                </c:pt>
                <c:pt idx="1145">
                  <c:v>44300</c:v>
                </c:pt>
                <c:pt idx="1146">
                  <c:v>44301</c:v>
                </c:pt>
                <c:pt idx="1147">
                  <c:v>44302</c:v>
                </c:pt>
                <c:pt idx="1148">
                  <c:v>44303</c:v>
                </c:pt>
                <c:pt idx="1149">
                  <c:v>44304</c:v>
                </c:pt>
                <c:pt idx="1150">
                  <c:v>44305</c:v>
                </c:pt>
                <c:pt idx="1151">
                  <c:v>44306</c:v>
                </c:pt>
                <c:pt idx="1152">
                  <c:v>44307</c:v>
                </c:pt>
                <c:pt idx="1153">
                  <c:v>44308</c:v>
                </c:pt>
                <c:pt idx="1154">
                  <c:v>44309</c:v>
                </c:pt>
                <c:pt idx="1155">
                  <c:v>44310</c:v>
                </c:pt>
                <c:pt idx="1156">
                  <c:v>44311</c:v>
                </c:pt>
                <c:pt idx="1157">
                  <c:v>44312</c:v>
                </c:pt>
                <c:pt idx="1158">
                  <c:v>44313</c:v>
                </c:pt>
                <c:pt idx="1159">
                  <c:v>44314</c:v>
                </c:pt>
                <c:pt idx="1160">
                  <c:v>44315</c:v>
                </c:pt>
                <c:pt idx="1161">
                  <c:v>44316</c:v>
                </c:pt>
                <c:pt idx="1162">
                  <c:v>44317</c:v>
                </c:pt>
                <c:pt idx="1163">
                  <c:v>44318</c:v>
                </c:pt>
                <c:pt idx="1164">
                  <c:v>44319</c:v>
                </c:pt>
                <c:pt idx="1165">
                  <c:v>44320</c:v>
                </c:pt>
                <c:pt idx="1166">
                  <c:v>44321</c:v>
                </c:pt>
                <c:pt idx="1167">
                  <c:v>44322</c:v>
                </c:pt>
                <c:pt idx="1168">
                  <c:v>44323</c:v>
                </c:pt>
                <c:pt idx="1169">
                  <c:v>44324</c:v>
                </c:pt>
                <c:pt idx="1170">
                  <c:v>44325</c:v>
                </c:pt>
                <c:pt idx="1171">
                  <c:v>44326</c:v>
                </c:pt>
                <c:pt idx="1172">
                  <c:v>44327</c:v>
                </c:pt>
                <c:pt idx="1173">
                  <c:v>44328</c:v>
                </c:pt>
                <c:pt idx="1174">
                  <c:v>44329</c:v>
                </c:pt>
                <c:pt idx="1175">
                  <c:v>44330</c:v>
                </c:pt>
                <c:pt idx="1176">
                  <c:v>44331</c:v>
                </c:pt>
                <c:pt idx="1177">
                  <c:v>44332</c:v>
                </c:pt>
                <c:pt idx="1178">
                  <c:v>44333</c:v>
                </c:pt>
                <c:pt idx="1179">
                  <c:v>44334</c:v>
                </c:pt>
                <c:pt idx="1180">
                  <c:v>44335</c:v>
                </c:pt>
                <c:pt idx="1181">
                  <c:v>44336</c:v>
                </c:pt>
                <c:pt idx="1182">
                  <c:v>44337</c:v>
                </c:pt>
                <c:pt idx="1183">
                  <c:v>44338</c:v>
                </c:pt>
                <c:pt idx="1184">
                  <c:v>44339</c:v>
                </c:pt>
                <c:pt idx="1185">
                  <c:v>44340</c:v>
                </c:pt>
                <c:pt idx="1186">
                  <c:v>44341</c:v>
                </c:pt>
                <c:pt idx="1187">
                  <c:v>44342</c:v>
                </c:pt>
                <c:pt idx="1188">
                  <c:v>44343</c:v>
                </c:pt>
                <c:pt idx="1189">
                  <c:v>44344</c:v>
                </c:pt>
                <c:pt idx="1190">
                  <c:v>44345</c:v>
                </c:pt>
                <c:pt idx="1191">
                  <c:v>44346</c:v>
                </c:pt>
                <c:pt idx="1192">
                  <c:v>44347</c:v>
                </c:pt>
                <c:pt idx="1193">
                  <c:v>44348</c:v>
                </c:pt>
                <c:pt idx="1194">
                  <c:v>44349</c:v>
                </c:pt>
                <c:pt idx="1195">
                  <c:v>44350</c:v>
                </c:pt>
                <c:pt idx="1196">
                  <c:v>44351</c:v>
                </c:pt>
                <c:pt idx="1197">
                  <c:v>44352</c:v>
                </c:pt>
                <c:pt idx="1198">
                  <c:v>44353</c:v>
                </c:pt>
                <c:pt idx="1199">
                  <c:v>44354</c:v>
                </c:pt>
                <c:pt idx="1200">
                  <c:v>44355</c:v>
                </c:pt>
                <c:pt idx="1201">
                  <c:v>44356</c:v>
                </c:pt>
                <c:pt idx="1202">
                  <c:v>44357</c:v>
                </c:pt>
                <c:pt idx="1203">
                  <c:v>44358</c:v>
                </c:pt>
                <c:pt idx="1204">
                  <c:v>44359</c:v>
                </c:pt>
                <c:pt idx="1205">
                  <c:v>44360</c:v>
                </c:pt>
                <c:pt idx="1206">
                  <c:v>44361</c:v>
                </c:pt>
                <c:pt idx="1207">
                  <c:v>44362</c:v>
                </c:pt>
                <c:pt idx="1208">
                  <c:v>44363</c:v>
                </c:pt>
                <c:pt idx="1209">
                  <c:v>44364</c:v>
                </c:pt>
                <c:pt idx="1210">
                  <c:v>44365</c:v>
                </c:pt>
                <c:pt idx="1211">
                  <c:v>44366</c:v>
                </c:pt>
                <c:pt idx="1212">
                  <c:v>44367</c:v>
                </c:pt>
                <c:pt idx="1213">
                  <c:v>44368</c:v>
                </c:pt>
                <c:pt idx="1214">
                  <c:v>44369</c:v>
                </c:pt>
                <c:pt idx="1215">
                  <c:v>44370</c:v>
                </c:pt>
                <c:pt idx="1216">
                  <c:v>44371</c:v>
                </c:pt>
                <c:pt idx="1217">
                  <c:v>44372</c:v>
                </c:pt>
                <c:pt idx="1218">
                  <c:v>44373</c:v>
                </c:pt>
                <c:pt idx="1219">
                  <c:v>44374</c:v>
                </c:pt>
                <c:pt idx="1220">
                  <c:v>44375</c:v>
                </c:pt>
                <c:pt idx="1221">
                  <c:v>44376</c:v>
                </c:pt>
                <c:pt idx="1222">
                  <c:v>44377</c:v>
                </c:pt>
                <c:pt idx="1223">
                  <c:v>44378</c:v>
                </c:pt>
                <c:pt idx="1224">
                  <c:v>44379</c:v>
                </c:pt>
                <c:pt idx="1225">
                  <c:v>44380</c:v>
                </c:pt>
                <c:pt idx="1226">
                  <c:v>44381</c:v>
                </c:pt>
                <c:pt idx="1227">
                  <c:v>44382</c:v>
                </c:pt>
                <c:pt idx="1228">
                  <c:v>44383</c:v>
                </c:pt>
                <c:pt idx="1229">
                  <c:v>44384</c:v>
                </c:pt>
                <c:pt idx="1230">
                  <c:v>44385</c:v>
                </c:pt>
                <c:pt idx="1231">
                  <c:v>44386</c:v>
                </c:pt>
                <c:pt idx="1232">
                  <c:v>44387</c:v>
                </c:pt>
                <c:pt idx="1233">
                  <c:v>44388</c:v>
                </c:pt>
                <c:pt idx="1234">
                  <c:v>44389</c:v>
                </c:pt>
                <c:pt idx="1235">
                  <c:v>44390</c:v>
                </c:pt>
                <c:pt idx="1236">
                  <c:v>44391</c:v>
                </c:pt>
                <c:pt idx="1237">
                  <c:v>44392</c:v>
                </c:pt>
                <c:pt idx="1238">
                  <c:v>44393</c:v>
                </c:pt>
                <c:pt idx="1239">
                  <c:v>44394</c:v>
                </c:pt>
                <c:pt idx="1240">
                  <c:v>44395</c:v>
                </c:pt>
                <c:pt idx="1241">
                  <c:v>44396</c:v>
                </c:pt>
                <c:pt idx="1242">
                  <c:v>44397</c:v>
                </c:pt>
                <c:pt idx="1243">
                  <c:v>44398</c:v>
                </c:pt>
                <c:pt idx="1244">
                  <c:v>44399</c:v>
                </c:pt>
                <c:pt idx="1245">
                  <c:v>44400</c:v>
                </c:pt>
                <c:pt idx="1246">
                  <c:v>44401</c:v>
                </c:pt>
                <c:pt idx="1247">
                  <c:v>44402</c:v>
                </c:pt>
                <c:pt idx="1248">
                  <c:v>44403</c:v>
                </c:pt>
                <c:pt idx="1249">
                  <c:v>44404</c:v>
                </c:pt>
                <c:pt idx="1250">
                  <c:v>44405</c:v>
                </c:pt>
                <c:pt idx="1251">
                  <c:v>44406</c:v>
                </c:pt>
                <c:pt idx="1252">
                  <c:v>44407</c:v>
                </c:pt>
                <c:pt idx="1253">
                  <c:v>44408</c:v>
                </c:pt>
                <c:pt idx="1254">
                  <c:v>44409</c:v>
                </c:pt>
                <c:pt idx="1255">
                  <c:v>44410</c:v>
                </c:pt>
                <c:pt idx="1256">
                  <c:v>44411</c:v>
                </c:pt>
                <c:pt idx="1257">
                  <c:v>44412</c:v>
                </c:pt>
                <c:pt idx="1258">
                  <c:v>44413</c:v>
                </c:pt>
                <c:pt idx="1259">
                  <c:v>44414</c:v>
                </c:pt>
                <c:pt idx="1260">
                  <c:v>44415</c:v>
                </c:pt>
                <c:pt idx="1261">
                  <c:v>44416</c:v>
                </c:pt>
                <c:pt idx="1262">
                  <c:v>44417</c:v>
                </c:pt>
                <c:pt idx="1263">
                  <c:v>44418</c:v>
                </c:pt>
                <c:pt idx="1264">
                  <c:v>44419</c:v>
                </c:pt>
                <c:pt idx="1265">
                  <c:v>44420</c:v>
                </c:pt>
                <c:pt idx="1266">
                  <c:v>44421</c:v>
                </c:pt>
                <c:pt idx="1267">
                  <c:v>44422</c:v>
                </c:pt>
                <c:pt idx="1268">
                  <c:v>44423</c:v>
                </c:pt>
                <c:pt idx="1269">
                  <c:v>44424</c:v>
                </c:pt>
                <c:pt idx="1270">
                  <c:v>44425</c:v>
                </c:pt>
                <c:pt idx="1271">
                  <c:v>44426</c:v>
                </c:pt>
                <c:pt idx="1272">
                  <c:v>44427</c:v>
                </c:pt>
                <c:pt idx="1273">
                  <c:v>44428</c:v>
                </c:pt>
                <c:pt idx="1274">
                  <c:v>44429</c:v>
                </c:pt>
                <c:pt idx="1275">
                  <c:v>44430</c:v>
                </c:pt>
                <c:pt idx="1276">
                  <c:v>44431</c:v>
                </c:pt>
                <c:pt idx="1277">
                  <c:v>44432</c:v>
                </c:pt>
                <c:pt idx="1278">
                  <c:v>44433</c:v>
                </c:pt>
                <c:pt idx="1279">
                  <c:v>44434</c:v>
                </c:pt>
                <c:pt idx="1280">
                  <c:v>44435</c:v>
                </c:pt>
                <c:pt idx="1281">
                  <c:v>44436</c:v>
                </c:pt>
                <c:pt idx="1282">
                  <c:v>44437</c:v>
                </c:pt>
                <c:pt idx="1283">
                  <c:v>44438</c:v>
                </c:pt>
                <c:pt idx="1284">
                  <c:v>44439</c:v>
                </c:pt>
                <c:pt idx="1285">
                  <c:v>44440</c:v>
                </c:pt>
                <c:pt idx="1286">
                  <c:v>44441</c:v>
                </c:pt>
                <c:pt idx="1287">
                  <c:v>44442</c:v>
                </c:pt>
                <c:pt idx="1288">
                  <c:v>44443</c:v>
                </c:pt>
                <c:pt idx="1289">
                  <c:v>44444</c:v>
                </c:pt>
                <c:pt idx="1290">
                  <c:v>44445</c:v>
                </c:pt>
                <c:pt idx="1291">
                  <c:v>44446</c:v>
                </c:pt>
                <c:pt idx="1292">
                  <c:v>44447</c:v>
                </c:pt>
                <c:pt idx="1293">
                  <c:v>44448</c:v>
                </c:pt>
                <c:pt idx="1294">
                  <c:v>44449</c:v>
                </c:pt>
                <c:pt idx="1295">
                  <c:v>44450</c:v>
                </c:pt>
                <c:pt idx="1296">
                  <c:v>44451</c:v>
                </c:pt>
                <c:pt idx="1297">
                  <c:v>44452</c:v>
                </c:pt>
                <c:pt idx="1298">
                  <c:v>44453</c:v>
                </c:pt>
                <c:pt idx="1299">
                  <c:v>44454</c:v>
                </c:pt>
                <c:pt idx="1300">
                  <c:v>44455</c:v>
                </c:pt>
                <c:pt idx="1301">
                  <c:v>44456</c:v>
                </c:pt>
                <c:pt idx="1302">
                  <c:v>44457</c:v>
                </c:pt>
                <c:pt idx="1303">
                  <c:v>44458</c:v>
                </c:pt>
                <c:pt idx="1304">
                  <c:v>44459</c:v>
                </c:pt>
                <c:pt idx="1305">
                  <c:v>44460</c:v>
                </c:pt>
                <c:pt idx="1306">
                  <c:v>44461</c:v>
                </c:pt>
                <c:pt idx="1307">
                  <c:v>44462</c:v>
                </c:pt>
                <c:pt idx="1308">
                  <c:v>44463</c:v>
                </c:pt>
                <c:pt idx="1309">
                  <c:v>44464</c:v>
                </c:pt>
                <c:pt idx="1310">
                  <c:v>44465</c:v>
                </c:pt>
                <c:pt idx="1311">
                  <c:v>44466</c:v>
                </c:pt>
                <c:pt idx="1312">
                  <c:v>44467</c:v>
                </c:pt>
                <c:pt idx="1313">
                  <c:v>44468</c:v>
                </c:pt>
                <c:pt idx="1314">
                  <c:v>44469</c:v>
                </c:pt>
                <c:pt idx="1315">
                  <c:v>44470</c:v>
                </c:pt>
                <c:pt idx="1316">
                  <c:v>44471</c:v>
                </c:pt>
                <c:pt idx="1317">
                  <c:v>44472</c:v>
                </c:pt>
                <c:pt idx="1318">
                  <c:v>44473</c:v>
                </c:pt>
                <c:pt idx="1319">
                  <c:v>44474</c:v>
                </c:pt>
                <c:pt idx="1320">
                  <c:v>44475</c:v>
                </c:pt>
                <c:pt idx="1321">
                  <c:v>44476</c:v>
                </c:pt>
                <c:pt idx="1322">
                  <c:v>44477</c:v>
                </c:pt>
                <c:pt idx="1323">
                  <c:v>44478</c:v>
                </c:pt>
                <c:pt idx="1324">
                  <c:v>44479</c:v>
                </c:pt>
                <c:pt idx="1325">
                  <c:v>44480</c:v>
                </c:pt>
                <c:pt idx="1326">
                  <c:v>44481</c:v>
                </c:pt>
                <c:pt idx="1327">
                  <c:v>44482</c:v>
                </c:pt>
                <c:pt idx="1328">
                  <c:v>44483</c:v>
                </c:pt>
                <c:pt idx="1329">
                  <c:v>44484</c:v>
                </c:pt>
                <c:pt idx="1330">
                  <c:v>44485</c:v>
                </c:pt>
                <c:pt idx="1331">
                  <c:v>44486</c:v>
                </c:pt>
                <c:pt idx="1332">
                  <c:v>44487</c:v>
                </c:pt>
                <c:pt idx="1333">
                  <c:v>44488</c:v>
                </c:pt>
                <c:pt idx="1334">
                  <c:v>44489</c:v>
                </c:pt>
                <c:pt idx="1335">
                  <c:v>44490</c:v>
                </c:pt>
                <c:pt idx="1336">
                  <c:v>44491</c:v>
                </c:pt>
                <c:pt idx="1337">
                  <c:v>44492</c:v>
                </c:pt>
                <c:pt idx="1338">
                  <c:v>44493</c:v>
                </c:pt>
                <c:pt idx="1339">
                  <c:v>44494</c:v>
                </c:pt>
                <c:pt idx="1340">
                  <c:v>44495</c:v>
                </c:pt>
                <c:pt idx="1341">
                  <c:v>44496</c:v>
                </c:pt>
                <c:pt idx="1342">
                  <c:v>44497</c:v>
                </c:pt>
                <c:pt idx="1343">
                  <c:v>44498</c:v>
                </c:pt>
                <c:pt idx="1344">
                  <c:v>44499</c:v>
                </c:pt>
                <c:pt idx="1345">
                  <c:v>44500</c:v>
                </c:pt>
                <c:pt idx="1346">
                  <c:v>44501</c:v>
                </c:pt>
                <c:pt idx="1347">
                  <c:v>44502</c:v>
                </c:pt>
                <c:pt idx="1348">
                  <c:v>44503</c:v>
                </c:pt>
                <c:pt idx="1349">
                  <c:v>44504</c:v>
                </c:pt>
                <c:pt idx="1350">
                  <c:v>44505</c:v>
                </c:pt>
                <c:pt idx="1351">
                  <c:v>44506</c:v>
                </c:pt>
                <c:pt idx="1352">
                  <c:v>44507</c:v>
                </c:pt>
                <c:pt idx="1353">
                  <c:v>44508</c:v>
                </c:pt>
                <c:pt idx="1354">
                  <c:v>44509</c:v>
                </c:pt>
                <c:pt idx="1355">
                  <c:v>44510</c:v>
                </c:pt>
                <c:pt idx="1356">
                  <c:v>44511</c:v>
                </c:pt>
                <c:pt idx="1357">
                  <c:v>44512</c:v>
                </c:pt>
                <c:pt idx="1358">
                  <c:v>44513</c:v>
                </c:pt>
                <c:pt idx="1359">
                  <c:v>44514</c:v>
                </c:pt>
                <c:pt idx="1360">
                  <c:v>44515</c:v>
                </c:pt>
                <c:pt idx="1361">
                  <c:v>44516</c:v>
                </c:pt>
                <c:pt idx="1362">
                  <c:v>44517</c:v>
                </c:pt>
                <c:pt idx="1363">
                  <c:v>44518</c:v>
                </c:pt>
                <c:pt idx="1364">
                  <c:v>44519</c:v>
                </c:pt>
                <c:pt idx="1365">
                  <c:v>44520</c:v>
                </c:pt>
                <c:pt idx="1366">
                  <c:v>44521</c:v>
                </c:pt>
                <c:pt idx="1367">
                  <c:v>44522</c:v>
                </c:pt>
                <c:pt idx="1368">
                  <c:v>44523</c:v>
                </c:pt>
                <c:pt idx="1369">
                  <c:v>44524</c:v>
                </c:pt>
                <c:pt idx="1370">
                  <c:v>44525</c:v>
                </c:pt>
                <c:pt idx="1371">
                  <c:v>44526</c:v>
                </c:pt>
                <c:pt idx="1372">
                  <c:v>44527</c:v>
                </c:pt>
                <c:pt idx="1373">
                  <c:v>44528</c:v>
                </c:pt>
                <c:pt idx="1374">
                  <c:v>44529</c:v>
                </c:pt>
                <c:pt idx="1375">
                  <c:v>44530</c:v>
                </c:pt>
                <c:pt idx="1376">
                  <c:v>44531</c:v>
                </c:pt>
                <c:pt idx="1377">
                  <c:v>44532</c:v>
                </c:pt>
                <c:pt idx="1378">
                  <c:v>44533</c:v>
                </c:pt>
                <c:pt idx="1379">
                  <c:v>44534</c:v>
                </c:pt>
                <c:pt idx="1380">
                  <c:v>44535</c:v>
                </c:pt>
                <c:pt idx="1381">
                  <c:v>44536</c:v>
                </c:pt>
                <c:pt idx="1382">
                  <c:v>44537</c:v>
                </c:pt>
                <c:pt idx="1383">
                  <c:v>44538</c:v>
                </c:pt>
                <c:pt idx="1384">
                  <c:v>44539</c:v>
                </c:pt>
                <c:pt idx="1385">
                  <c:v>44540</c:v>
                </c:pt>
                <c:pt idx="1386">
                  <c:v>44541</c:v>
                </c:pt>
                <c:pt idx="1387">
                  <c:v>44542</c:v>
                </c:pt>
                <c:pt idx="1388">
                  <c:v>44543</c:v>
                </c:pt>
                <c:pt idx="1389">
                  <c:v>44544</c:v>
                </c:pt>
                <c:pt idx="1390">
                  <c:v>44545</c:v>
                </c:pt>
                <c:pt idx="1391">
                  <c:v>44546</c:v>
                </c:pt>
                <c:pt idx="1392">
                  <c:v>44547</c:v>
                </c:pt>
                <c:pt idx="1393">
                  <c:v>44548</c:v>
                </c:pt>
                <c:pt idx="1394">
                  <c:v>44549</c:v>
                </c:pt>
                <c:pt idx="1395">
                  <c:v>44550</c:v>
                </c:pt>
                <c:pt idx="1396">
                  <c:v>44551</c:v>
                </c:pt>
                <c:pt idx="1397">
                  <c:v>44552</c:v>
                </c:pt>
                <c:pt idx="1398">
                  <c:v>44553</c:v>
                </c:pt>
                <c:pt idx="1399">
                  <c:v>44554</c:v>
                </c:pt>
                <c:pt idx="1400">
                  <c:v>44555</c:v>
                </c:pt>
                <c:pt idx="1401">
                  <c:v>44556</c:v>
                </c:pt>
                <c:pt idx="1402">
                  <c:v>44557</c:v>
                </c:pt>
                <c:pt idx="1403">
                  <c:v>44558</c:v>
                </c:pt>
                <c:pt idx="1404">
                  <c:v>44559</c:v>
                </c:pt>
                <c:pt idx="1405">
                  <c:v>44560</c:v>
                </c:pt>
                <c:pt idx="1406">
                  <c:v>44561</c:v>
                </c:pt>
                <c:pt idx="1407">
                  <c:v>44562</c:v>
                </c:pt>
                <c:pt idx="1408">
                  <c:v>44563</c:v>
                </c:pt>
                <c:pt idx="1409">
                  <c:v>44564</c:v>
                </c:pt>
                <c:pt idx="1410">
                  <c:v>44565</c:v>
                </c:pt>
                <c:pt idx="1411">
                  <c:v>44566</c:v>
                </c:pt>
                <c:pt idx="1412">
                  <c:v>44567</c:v>
                </c:pt>
                <c:pt idx="1413">
                  <c:v>44568</c:v>
                </c:pt>
                <c:pt idx="1414">
                  <c:v>44569</c:v>
                </c:pt>
                <c:pt idx="1415">
                  <c:v>44570</c:v>
                </c:pt>
                <c:pt idx="1416">
                  <c:v>44571</c:v>
                </c:pt>
                <c:pt idx="1417">
                  <c:v>44572</c:v>
                </c:pt>
                <c:pt idx="1418">
                  <c:v>44573</c:v>
                </c:pt>
                <c:pt idx="1419">
                  <c:v>44574</c:v>
                </c:pt>
                <c:pt idx="1420">
                  <c:v>44575</c:v>
                </c:pt>
                <c:pt idx="1421">
                  <c:v>44576</c:v>
                </c:pt>
                <c:pt idx="1422">
                  <c:v>44577</c:v>
                </c:pt>
                <c:pt idx="1423">
                  <c:v>44578</c:v>
                </c:pt>
                <c:pt idx="1424">
                  <c:v>44579</c:v>
                </c:pt>
                <c:pt idx="1425">
                  <c:v>44580</c:v>
                </c:pt>
                <c:pt idx="1426">
                  <c:v>44581</c:v>
                </c:pt>
                <c:pt idx="1427">
                  <c:v>44582</c:v>
                </c:pt>
                <c:pt idx="1428">
                  <c:v>44583</c:v>
                </c:pt>
                <c:pt idx="1429">
                  <c:v>44584</c:v>
                </c:pt>
                <c:pt idx="1430">
                  <c:v>44585</c:v>
                </c:pt>
                <c:pt idx="1431">
                  <c:v>44586</c:v>
                </c:pt>
                <c:pt idx="1432">
                  <c:v>44587</c:v>
                </c:pt>
                <c:pt idx="1433">
                  <c:v>44588</c:v>
                </c:pt>
                <c:pt idx="1434">
                  <c:v>44589</c:v>
                </c:pt>
                <c:pt idx="1435">
                  <c:v>44590</c:v>
                </c:pt>
                <c:pt idx="1436">
                  <c:v>44591</c:v>
                </c:pt>
                <c:pt idx="1437">
                  <c:v>44592</c:v>
                </c:pt>
                <c:pt idx="1438">
                  <c:v>44593</c:v>
                </c:pt>
                <c:pt idx="1439">
                  <c:v>44594</c:v>
                </c:pt>
                <c:pt idx="1440">
                  <c:v>44595</c:v>
                </c:pt>
                <c:pt idx="1441">
                  <c:v>44596</c:v>
                </c:pt>
                <c:pt idx="1442">
                  <c:v>44597</c:v>
                </c:pt>
                <c:pt idx="1443">
                  <c:v>44598</c:v>
                </c:pt>
                <c:pt idx="1444">
                  <c:v>44599</c:v>
                </c:pt>
                <c:pt idx="1445">
                  <c:v>44600</c:v>
                </c:pt>
                <c:pt idx="1446">
                  <c:v>44601</c:v>
                </c:pt>
                <c:pt idx="1447">
                  <c:v>44602</c:v>
                </c:pt>
                <c:pt idx="1448">
                  <c:v>44603</c:v>
                </c:pt>
                <c:pt idx="1449">
                  <c:v>44604</c:v>
                </c:pt>
                <c:pt idx="1450">
                  <c:v>44605</c:v>
                </c:pt>
                <c:pt idx="1451">
                  <c:v>44606</c:v>
                </c:pt>
                <c:pt idx="1452">
                  <c:v>44607</c:v>
                </c:pt>
                <c:pt idx="1453">
                  <c:v>44608</c:v>
                </c:pt>
                <c:pt idx="1454">
                  <c:v>44609</c:v>
                </c:pt>
                <c:pt idx="1455">
                  <c:v>44610</c:v>
                </c:pt>
                <c:pt idx="1456">
                  <c:v>44611</c:v>
                </c:pt>
                <c:pt idx="1457">
                  <c:v>44612</c:v>
                </c:pt>
                <c:pt idx="1458">
                  <c:v>44613</c:v>
                </c:pt>
                <c:pt idx="1459">
                  <c:v>44614</c:v>
                </c:pt>
                <c:pt idx="1460">
                  <c:v>44615</c:v>
                </c:pt>
                <c:pt idx="1461">
                  <c:v>44616</c:v>
                </c:pt>
                <c:pt idx="1462">
                  <c:v>44617</c:v>
                </c:pt>
                <c:pt idx="1463">
                  <c:v>44618</c:v>
                </c:pt>
                <c:pt idx="1464">
                  <c:v>44619</c:v>
                </c:pt>
                <c:pt idx="1465">
                  <c:v>44620</c:v>
                </c:pt>
                <c:pt idx="1466">
                  <c:v>44621</c:v>
                </c:pt>
                <c:pt idx="1467">
                  <c:v>44622</c:v>
                </c:pt>
                <c:pt idx="1468">
                  <c:v>44623</c:v>
                </c:pt>
                <c:pt idx="1469">
                  <c:v>44624</c:v>
                </c:pt>
                <c:pt idx="1470">
                  <c:v>44625</c:v>
                </c:pt>
                <c:pt idx="1471">
                  <c:v>44626</c:v>
                </c:pt>
                <c:pt idx="1472">
                  <c:v>44627</c:v>
                </c:pt>
                <c:pt idx="1473">
                  <c:v>44628</c:v>
                </c:pt>
                <c:pt idx="1474">
                  <c:v>44629</c:v>
                </c:pt>
                <c:pt idx="1475">
                  <c:v>44630</c:v>
                </c:pt>
                <c:pt idx="1476">
                  <c:v>44631</c:v>
                </c:pt>
                <c:pt idx="1477">
                  <c:v>44632</c:v>
                </c:pt>
                <c:pt idx="1478">
                  <c:v>44633</c:v>
                </c:pt>
                <c:pt idx="1479">
                  <c:v>44634</c:v>
                </c:pt>
                <c:pt idx="1480">
                  <c:v>44635</c:v>
                </c:pt>
                <c:pt idx="1481">
                  <c:v>44636</c:v>
                </c:pt>
                <c:pt idx="1482">
                  <c:v>44637</c:v>
                </c:pt>
                <c:pt idx="1483">
                  <c:v>44638</c:v>
                </c:pt>
                <c:pt idx="1484">
                  <c:v>44639</c:v>
                </c:pt>
                <c:pt idx="1485">
                  <c:v>44640</c:v>
                </c:pt>
                <c:pt idx="1486">
                  <c:v>44641</c:v>
                </c:pt>
                <c:pt idx="1487">
                  <c:v>44642</c:v>
                </c:pt>
                <c:pt idx="1488">
                  <c:v>44643</c:v>
                </c:pt>
                <c:pt idx="1489">
                  <c:v>44644</c:v>
                </c:pt>
                <c:pt idx="1490">
                  <c:v>44645</c:v>
                </c:pt>
                <c:pt idx="1491">
                  <c:v>44646</c:v>
                </c:pt>
                <c:pt idx="1492">
                  <c:v>44647</c:v>
                </c:pt>
                <c:pt idx="1493">
                  <c:v>44648</c:v>
                </c:pt>
                <c:pt idx="1494">
                  <c:v>44649</c:v>
                </c:pt>
                <c:pt idx="1495">
                  <c:v>44650</c:v>
                </c:pt>
                <c:pt idx="1496">
                  <c:v>44651</c:v>
                </c:pt>
                <c:pt idx="1497">
                  <c:v>44652</c:v>
                </c:pt>
                <c:pt idx="1498">
                  <c:v>44653</c:v>
                </c:pt>
                <c:pt idx="1499">
                  <c:v>44654</c:v>
                </c:pt>
                <c:pt idx="1500">
                  <c:v>44655</c:v>
                </c:pt>
                <c:pt idx="1501">
                  <c:v>44656</c:v>
                </c:pt>
                <c:pt idx="1502">
                  <c:v>44657</c:v>
                </c:pt>
                <c:pt idx="1503">
                  <c:v>44658</c:v>
                </c:pt>
                <c:pt idx="1504">
                  <c:v>44659</c:v>
                </c:pt>
                <c:pt idx="1505">
                  <c:v>44660</c:v>
                </c:pt>
                <c:pt idx="1506">
                  <c:v>44661</c:v>
                </c:pt>
                <c:pt idx="1507">
                  <c:v>44662</c:v>
                </c:pt>
                <c:pt idx="1508">
                  <c:v>44663</c:v>
                </c:pt>
                <c:pt idx="1509">
                  <c:v>44664</c:v>
                </c:pt>
                <c:pt idx="1510">
                  <c:v>44665</c:v>
                </c:pt>
                <c:pt idx="1511">
                  <c:v>44666</c:v>
                </c:pt>
                <c:pt idx="1512">
                  <c:v>44667</c:v>
                </c:pt>
                <c:pt idx="1513">
                  <c:v>44668</c:v>
                </c:pt>
                <c:pt idx="1514">
                  <c:v>44669</c:v>
                </c:pt>
                <c:pt idx="1515">
                  <c:v>44670</c:v>
                </c:pt>
                <c:pt idx="1516">
                  <c:v>44671</c:v>
                </c:pt>
                <c:pt idx="1517">
                  <c:v>44672</c:v>
                </c:pt>
                <c:pt idx="1518">
                  <c:v>44673</c:v>
                </c:pt>
                <c:pt idx="1519">
                  <c:v>44674</c:v>
                </c:pt>
                <c:pt idx="1520">
                  <c:v>44675</c:v>
                </c:pt>
                <c:pt idx="1521">
                  <c:v>44676</c:v>
                </c:pt>
                <c:pt idx="1522">
                  <c:v>44677</c:v>
                </c:pt>
                <c:pt idx="1523">
                  <c:v>44678</c:v>
                </c:pt>
                <c:pt idx="1524">
                  <c:v>44679</c:v>
                </c:pt>
                <c:pt idx="1525">
                  <c:v>44680</c:v>
                </c:pt>
                <c:pt idx="1526">
                  <c:v>44681</c:v>
                </c:pt>
                <c:pt idx="1527">
                  <c:v>44682</c:v>
                </c:pt>
                <c:pt idx="1528">
                  <c:v>44683</c:v>
                </c:pt>
                <c:pt idx="1529">
                  <c:v>44684</c:v>
                </c:pt>
                <c:pt idx="1530">
                  <c:v>44685</c:v>
                </c:pt>
                <c:pt idx="1531">
                  <c:v>44686</c:v>
                </c:pt>
                <c:pt idx="1532">
                  <c:v>44687</c:v>
                </c:pt>
                <c:pt idx="1533">
                  <c:v>44688</c:v>
                </c:pt>
                <c:pt idx="1534">
                  <c:v>44689</c:v>
                </c:pt>
                <c:pt idx="1535">
                  <c:v>44690</c:v>
                </c:pt>
                <c:pt idx="1536">
                  <c:v>44691</c:v>
                </c:pt>
                <c:pt idx="1537">
                  <c:v>44692</c:v>
                </c:pt>
                <c:pt idx="1538">
                  <c:v>44693</c:v>
                </c:pt>
                <c:pt idx="1539">
                  <c:v>44694</c:v>
                </c:pt>
                <c:pt idx="1540">
                  <c:v>44695</c:v>
                </c:pt>
                <c:pt idx="1541">
                  <c:v>44696</c:v>
                </c:pt>
                <c:pt idx="1542">
                  <c:v>44697</c:v>
                </c:pt>
                <c:pt idx="1543">
                  <c:v>44698</c:v>
                </c:pt>
                <c:pt idx="1544">
                  <c:v>44699</c:v>
                </c:pt>
                <c:pt idx="1545">
                  <c:v>44700</c:v>
                </c:pt>
                <c:pt idx="1546">
                  <c:v>44701</c:v>
                </c:pt>
                <c:pt idx="1547">
                  <c:v>44702</c:v>
                </c:pt>
                <c:pt idx="1548">
                  <c:v>44703</c:v>
                </c:pt>
                <c:pt idx="1549">
                  <c:v>44704</c:v>
                </c:pt>
                <c:pt idx="1550">
                  <c:v>44705</c:v>
                </c:pt>
                <c:pt idx="1551">
                  <c:v>44706</c:v>
                </c:pt>
                <c:pt idx="1552">
                  <c:v>44707</c:v>
                </c:pt>
                <c:pt idx="1553">
                  <c:v>44708</c:v>
                </c:pt>
                <c:pt idx="1554">
                  <c:v>44709</c:v>
                </c:pt>
              </c:numCache>
            </c:numRef>
          </c:cat>
          <c:val>
            <c:numRef>
              <c:f>Sheet1!$B$2:$B$1556</c:f>
              <c:numCache>
                <c:formatCode>General</c:formatCode>
                <c:ptCount val="1555"/>
                <c:pt idx="0">
                  <c:v>0</c:v>
                </c:pt>
                <c:pt idx="1">
                  <c:v>0</c:v>
                </c:pt>
                <c:pt idx="2">
                  <c:v>2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3</c:v>
                </c:pt>
                <c:pt idx="20">
                  <c:v>1</c:v>
                </c:pt>
                <c:pt idx="21">
                  <c:v>0</c:v>
                </c:pt>
                <c:pt idx="22">
                  <c:v>0</c:v>
                </c:pt>
                <c:pt idx="23">
                  <c:v>1</c:v>
                </c:pt>
                <c:pt idx="24">
                  <c:v>1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1</c:v>
                </c:pt>
                <c:pt idx="32">
                  <c:v>0</c:v>
                </c:pt>
                <c:pt idx="33">
                  <c:v>1</c:v>
                </c:pt>
                <c:pt idx="34">
                  <c:v>1</c:v>
                </c:pt>
                <c:pt idx="35">
                  <c:v>0</c:v>
                </c:pt>
                <c:pt idx="36">
                  <c:v>1</c:v>
                </c:pt>
                <c:pt idx="37">
                  <c:v>2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1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1</c:v>
                </c:pt>
                <c:pt idx="53">
                  <c:v>0</c:v>
                </c:pt>
                <c:pt idx="54">
                  <c:v>0</c:v>
                </c:pt>
                <c:pt idx="55">
                  <c:v>1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1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1</c:v>
                </c:pt>
                <c:pt idx="75">
                  <c:v>0</c:v>
                </c:pt>
                <c:pt idx="76">
                  <c:v>0</c:v>
                </c:pt>
                <c:pt idx="77">
                  <c:v>1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3</c:v>
                </c:pt>
                <c:pt idx="95">
                  <c:v>2</c:v>
                </c:pt>
                <c:pt idx="96">
                  <c:v>3</c:v>
                </c:pt>
                <c:pt idx="97">
                  <c:v>1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3</c:v>
                </c:pt>
                <c:pt idx="102">
                  <c:v>1</c:v>
                </c:pt>
                <c:pt idx="103">
                  <c:v>1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2</c:v>
                </c:pt>
                <c:pt idx="109">
                  <c:v>1</c:v>
                </c:pt>
                <c:pt idx="110">
                  <c:v>1</c:v>
                </c:pt>
                <c:pt idx="111">
                  <c:v>2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1</c:v>
                </c:pt>
                <c:pt idx="116">
                  <c:v>0</c:v>
                </c:pt>
                <c:pt idx="117">
                  <c:v>1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1</c:v>
                </c:pt>
                <c:pt idx="123">
                  <c:v>0</c:v>
                </c:pt>
                <c:pt idx="124">
                  <c:v>1</c:v>
                </c:pt>
                <c:pt idx="125">
                  <c:v>3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1</c:v>
                </c:pt>
                <c:pt idx="130">
                  <c:v>1</c:v>
                </c:pt>
                <c:pt idx="131">
                  <c:v>0</c:v>
                </c:pt>
                <c:pt idx="132">
                  <c:v>1</c:v>
                </c:pt>
                <c:pt idx="133">
                  <c:v>0</c:v>
                </c:pt>
                <c:pt idx="134">
                  <c:v>0</c:v>
                </c:pt>
                <c:pt idx="135">
                  <c:v>1</c:v>
                </c:pt>
                <c:pt idx="136">
                  <c:v>0</c:v>
                </c:pt>
                <c:pt idx="137">
                  <c:v>0</c:v>
                </c:pt>
                <c:pt idx="138">
                  <c:v>1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1</c:v>
                </c:pt>
                <c:pt idx="145">
                  <c:v>0</c:v>
                </c:pt>
                <c:pt idx="146">
                  <c:v>2</c:v>
                </c:pt>
                <c:pt idx="147">
                  <c:v>0</c:v>
                </c:pt>
                <c:pt idx="148">
                  <c:v>1</c:v>
                </c:pt>
                <c:pt idx="149">
                  <c:v>0</c:v>
                </c:pt>
                <c:pt idx="150">
                  <c:v>0</c:v>
                </c:pt>
                <c:pt idx="151">
                  <c:v>4</c:v>
                </c:pt>
                <c:pt idx="152">
                  <c:v>0</c:v>
                </c:pt>
                <c:pt idx="153">
                  <c:v>0</c:v>
                </c:pt>
                <c:pt idx="154">
                  <c:v>1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2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1</c:v>
                </c:pt>
                <c:pt idx="166">
                  <c:v>1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1</c:v>
                </c:pt>
                <c:pt idx="172">
                  <c:v>0</c:v>
                </c:pt>
                <c:pt idx="173">
                  <c:v>2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1</c:v>
                </c:pt>
                <c:pt idx="181">
                  <c:v>1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3</c:v>
                </c:pt>
                <c:pt idx="189">
                  <c:v>2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1</c:v>
                </c:pt>
                <c:pt idx="198">
                  <c:v>1</c:v>
                </c:pt>
                <c:pt idx="199">
                  <c:v>2</c:v>
                </c:pt>
                <c:pt idx="200">
                  <c:v>2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1</c:v>
                </c:pt>
                <c:pt idx="209">
                  <c:v>0</c:v>
                </c:pt>
                <c:pt idx="210">
                  <c:v>2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1</c:v>
                </c:pt>
                <c:pt idx="224">
                  <c:v>0</c:v>
                </c:pt>
                <c:pt idx="225">
                  <c:v>0</c:v>
                </c:pt>
                <c:pt idx="226">
                  <c:v>2</c:v>
                </c:pt>
                <c:pt idx="227">
                  <c:v>2</c:v>
                </c:pt>
                <c:pt idx="228">
                  <c:v>1</c:v>
                </c:pt>
                <c:pt idx="229">
                  <c:v>2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1</c:v>
                </c:pt>
                <c:pt idx="234">
                  <c:v>1</c:v>
                </c:pt>
                <c:pt idx="235">
                  <c:v>1</c:v>
                </c:pt>
                <c:pt idx="236">
                  <c:v>0</c:v>
                </c:pt>
                <c:pt idx="237">
                  <c:v>2</c:v>
                </c:pt>
                <c:pt idx="238">
                  <c:v>0</c:v>
                </c:pt>
                <c:pt idx="239">
                  <c:v>1</c:v>
                </c:pt>
                <c:pt idx="240">
                  <c:v>1</c:v>
                </c:pt>
                <c:pt idx="241">
                  <c:v>0</c:v>
                </c:pt>
                <c:pt idx="242">
                  <c:v>0</c:v>
                </c:pt>
                <c:pt idx="243">
                  <c:v>1</c:v>
                </c:pt>
                <c:pt idx="244">
                  <c:v>1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2</c:v>
                </c:pt>
                <c:pt idx="249">
                  <c:v>2</c:v>
                </c:pt>
                <c:pt idx="250">
                  <c:v>0</c:v>
                </c:pt>
                <c:pt idx="251">
                  <c:v>1</c:v>
                </c:pt>
                <c:pt idx="252">
                  <c:v>0</c:v>
                </c:pt>
                <c:pt idx="253">
                  <c:v>1</c:v>
                </c:pt>
                <c:pt idx="254">
                  <c:v>4</c:v>
                </c:pt>
                <c:pt idx="255">
                  <c:v>0</c:v>
                </c:pt>
                <c:pt idx="256">
                  <c:v>1</c:v>
                </c:pt>
                <c:pt idx="257">
                  <c:v>1</c:v>
                </c:pt>
                <c:pt idx="258">
                  <c:v>1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1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1</c:v>
                </c:pt>
                <c:pt idx="270">
                  <c:v>1</c:v>
                </c:pt>
                <c:pt idx="271">
                  <c:v>0</c:v>
                </c:pt>
                <c:pt idx="272">
                  <c:v>1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2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1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1</c:v>
                </c:pt>
                <c:pt idx="297">
                  <c:v>2</c:v>
                </c:pt>
                <c:pt idx="298">
                  <c:v>2</c:v>
                </c:pt>
                <c:pt idx="299">
                  <c:v>3</c:v>
                </c:pt>
                <c:pt idx="300">
                  <c:v>3</c:v>
                </c:pt>
                <c:pt idx="301">
                  <c:v>1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6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1</c:v>
                </c:pt>
                <c:pt idx="321">
                  <c:v>0</c:v>
                </c:pt>
                <c:pt idx="322">
                  <c:v>0</c:v>
                </c:pt>
                <c:pt idx="323">
                  <c:v>1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1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1</c:v>
                </c:pt>
                <c:pt idx="341">
                  <c:v>1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1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1</c:v>
                </c:pt>
                <c:pt idx="363">
                  <c:v>0</c:v>
                </c:pt>
                <c:pt idx="364">
                  <c:v>1</c:v>
                </c:pt>
                <c:pt idx="365">
                  <c:v>0</c:v>
                </c:pt>
                <c:pt idx="366">
                  <c:v>0</c:v>
                </c:pt>
                <c:pt idx="367">
                  <c:v>1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1</c:v>
                </c:pt>
                <c:pt idx="373">
                  <c:v>5</c:v>
                </c:pt>
                <c:pt idx="374">
                  <c:v>0</c:v>
                </c:pt>
                <c:pt idx="375">
                  <c:v>1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4</c:v>
                </c:pt>
                <c:pt idx="381">
                  <c:v>0</c:v>
                </c:pt>
                <c:pt idx="382">
                  <c:v>0</c:v>
                </c:pt>
                <c:pt idx="383">
                  <c:v>1</c:v>
                </c:pt>
                <c:pt idx="384">
                  <c:v>3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1</c:v>
                </c:pt>
                <c:pt idx="389">
                  <c:v>1</c:v>
                </c:pt>
                <c:pt idx="390">
                  <c:v>2</c:v>
                </c:pt>
                <c:pt idx="391">
                  <c:v>0</c:v>
                </c:pt>
                <c:pt idx="392">
                  <c:v>0</c:v>
                </c:pt>
                <c:pt idx="393">
                  <c:v>1</c:v>
                </c:pt>
                <c:pt idx="394">
                  <c:v>4</c:v>
                </c:pt>
                <c:pt idx="395">
                  <c:v>1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2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2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1</c:v>
                </c:pt>
                <c:pt idx="416">
                  <c:v>0</c:v>
                </c:pt>
                <c:pt idx="417">
                  <c:v>0</c:v>
                </c:pt>
                <c:pt idx="418">
                  <c:v>3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1</c:v>
                </c:pt>
                <c:pt idx="423">
                  <c:v>0</c:v>
                </c:pt>
                <c:pt idx="424">
                  <c:v>1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1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1</c:v>
                </c:pt>
                <c:pt idx="437">
                  <c:v>1</c:v>
                </c:pt>
                <c:pt idx="438">
                  <c:v>1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1</c:v>
                </c:pt>
                <c:pt idx="446">
                  <c:v>2</c:v>
                </c:pt>
                <c:pt idx="447">
                  <c:v>0</c:v>
                </c:pt>
                <c:pt idx="448">
                  <c:v>1</c:v>
                </c:pt>
                <c:pt idx="449">
                  <c:v>0</c:v>
                </c:pt>
                <c:pt idx="450">
                  <c:v>1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2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1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1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1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1</c:v>
                </c:pt>
                <c:pt idx="486">
                  <c:v>1</c:v>
                </c:pt>
                <c:pt idx="487">
                  <c:v>0</c:v>
                </c:pt>
                <c:pt idx="488">
                  <c:v>1</c:v>
                </c:pt>
                <c:pt idx="489">
                  <c:v>0</c:v>
                </c:pt>
                <c:pt idx="490">
                  <c:v>1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1</c:v>
                </c:pt>
                <c:pt idx="507">
                  <c:v>1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1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1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1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2</c:v>
                </c:pt>
                <c:pt idx="530">
                  <c:v>0</c:v>
                </c:pt>
                <c:pt idx="531">
                  <c:v>3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2</c:v>
                </c:pt>
                <c:pt idx="538">
                  <c:v>3</c:v>
                </c:pt>
                <c:pt idx="539">
                  <c:v>0</c:v>
                </c:pt>
                <c:pt idx="540">
                  <c:v>1</c:v>
                </c:pt>
                <c:pt idx="541">
                  <c:v>4</c:v>
                </c:pt>
                <c:pt idx="542">
                  <c:v>1</c:v>
                </c:pt>
                <c:pt idx="543">
                  <c:v>2</c:v>
                </c:pt>
                <c:pt idx="544">
                  <c:v>0</c:v>
                </c:pt>
                <c:pt idx="545">
                  <c:v>1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1</c:v>
                </c:pt>
                <c:pt idx="552">
                  <c:v>0</c:v>
                </c:pt>
                <c:pt idx="553">
                  <c:v>2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1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1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1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1</c:v>
                </c:pt>
                <c:pt idx="577">
                  <c:v>1</c:v>
                </c:pt>
                <c:pt idx="578">
                  <c:v>1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1</c:v>
                </c:pt>
                <c:pt idx="584">
                  <c:v>1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1</c:v>
                </c:pt>
                <c:pt idx="591">
                  <c:v>11</c:v>
                </c:pt>
                <c:pt idx="592">
                  <c:v>1</c:v>
                </c:pt>
                <c:pt idx="593">
                  <c:v>5</c:v>
                </c:pt>
                <c:pt idx="594">
                  <c:v>5</c:v>
                </c:pt>
                <c:pt idx="595">
                  <c:v>0</c:v>
                </c:pt>
                <c:pt idx="596">
                  <c:v>0</c:v>
                </c:pt>
                <c:pt idx="597">
                  <c:v>1</c:v>
                </c:pt>
                <c:pt idx="598">
                  <c:v>1</c:v>
                </c:pt>
                <c:pt idx="599">
                  <c:v>1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1</c:v>
                </c:pt>
                <c:pt idx="612">
                  <c:v>0</c:v>
                </c:pt>
                <c:pt idx="613">
                  <c:v>1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1</c:v>
                </c:pt>
                <c:pt idx="622">
                  <c:v>1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1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1</c:v>
                </c:pt>
                <c:pt idx="648">
                  <c:v>0</c:v>
                </c:pt>
                <c:pt idx="649">
                  <c:v>2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1</c:v>
                </c:pt>
                <c:pt idx="654">
                  <c:v>1</c:v>
                </c:pt>
                <c:pt idx="655">
                  <c:v>1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1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2</c:v>
                </c:pt>
                <c:pt idx="672">
                  <c:v>0</c:v>
                </c:pt>
                <c:pt idx="673">
                  <c:v>0</c:v>
                </c:pt>
                <c:pt idx="674">
                  <c:v>1</c:v>
                </c:pt>
                <c:pt idx="675">
                  <c:v>0</c:v>
                </c:pt>
                <c:pt idx="676">
                  <c:v>0</c:v>
                </c:pt>
                <c:pt idx="677">
                  <c:v>1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1</c:v>
                </c:pt>
                <c:pt idx="682">
                  <c:v>0</c:v>
                </c:pt>
                <c:pt idx="683">
                  <c:v>1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1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1</c:v>
                </c:pt>
                <c:pt idx="704">
                  <c:v>2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1</c:v>
                </c:pt>
                <c:pt idx="712">
                  <c:v>2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1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1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1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1</c:v>
                </c:pt>
                <c:pt idx="737">
                  <c:v>0</c:v>
                </c:pt>
                <c:pt idx="738">
                  <c:v>0</c:v>
                </c:pt>
                <c:pt idx="739">
                  <c:v>1</c:v>
                </c:pt>
                <c:pt idx="740">
                  <c:v>1</c:v>
                </c:pt>
                <c:pt idx="741">
                  <c:v>1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1</c:v>
                </c:pt>
                <c:pt idx="746">
                  <c:v>3</c:v>
                </c:pt>
                <c:pt idx="747">
                  <c:v>0</c:v>
                </c:pt>
                <c:pt idx="748">
                  <c:v>1</c:v>
                </c:pt>
                <c:pt idx="749">
                  <c:v>0</c:v>
                </c:pt>
                <c:pt idx="750">
                  <c:v>0</c:v>
                </c:pt>
                <c:pt idx="751">
                  <c:v>1</c:v>
                </c:pt>
                <c:pt idx="752">
                  <c:v>1</c:v>
                </c:pt>
                <c:pt idx="753">
                  <c:v>2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1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2</c:v>
                </c:pt>
                <c:pt idx="769">
                  <c:v>1</c:v>
                </c:pt>
                <c:pt idx="770">
                  <c:v>2</c:v>
                </c:pt>
                <c:pt idx="771">
                  <c:v>0</c:v>
                </c:pt>
                <c:pt idx="772">
                  <c:v>0</c:v>
                </c:pt>
                <c:pt idx="773">
                  <c:v>1</c:v>
                </c:pt>
                <c:pt idx="774">
                  <c:v>1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1</c:v>
                </c:pt>
                <c:pt idx="784">
                  <c:v>1</c:v>
                </c:pt>
                <c:pt idx="785">
                  <c:v>0</c:v>
                </c:pt>
                <c:pt idx="786">
                  <c:v>2</c:v>
                </c:pt>
                <c:pt idx="787">
                  <c:v>2</c:v>
                </c:pt>
                <c:pt idx="788">
                  <c:v>0</c:v>
                </c:pt>
                <c:pt idx="789">
                  <c:v>1</c:v>
                </c:pt>
                <c:pt idx="790">
                  <c:v>0</c:v>
                </c:pt>
                <c:pt idx="791">
                  <c:v>1</c:v>
                </c:pt>
                <c:pt idx="792">
                  <c:v>0</c:v>
                </c:pt>
                <c:pt idx="793">
                  <c:v>1</c:v>
                </c:pt>
                <c:pt idx="794">
                  <c:v>0</c:v>
                </c:pt>
                <c:pt idx="795">
                  <c:v>1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1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1</c:v>
                </c:pt>
                <c:pt idx="806">
                  <c:v>0</c:v>
                </c:pt>
                <c:pt idx="807">
                  <c:v>1</c:v>
                </c:pt>
                <c:pt idx="808">
                  <c:v>2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1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1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1</c:v>
                </c:pt>
                <c:pt idx="823">
                  <c:v>1</c:v>
                </c:pt>
                <c:pt idx="824">
                  <c:v>1</c:v>
                </c:pt>
                <c:pt idx="825">
                  <c:v>1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3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4</c:v>
                </c:pt>
                <c:pt idx="837">
                  <c:v>0</c:v>
                </c:pt>
                <c:pt idx="838">
                  <c:v>0</c:v>
                </c:pt>
                <c:pt idx="839">
                  <c:v>2</c:v>
                </c:pt>
                <c:pt idx="840">
                  <c:v>1</c:v>
                </c:pt>
                <c:pt idx="841">
                  <c:v>0</c:v>
                </c:pt>
                <c:pt idx="842">
                  <c:v>0</c:v>
                </c:pt>
                <c:pt idx="843">
                  <c:v>1</c:v>
                </c:pt>
                <c:pt idx="844">
                  <c:v>0</c:v>
                </c:pt>
                <c:pt idx="845">
                  <c:v>2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1</c:v>
                </c:pt>
                <c:pt idx="850">
                  <c:v>0</c:v>
                </c:pt>
                <c:pt idx="851">
                  <c:v>1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3</c:v>
                </c:pt>
                <c:pt idx="857">
                  <c:v>1</c:v>
                </c:pt>
                <c:pt idx="858">
                  <c:v>1</c:v>
                </c:pt>
                <c:pt idx="859">
                  <c:v>1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1</c:v>
                </c:pt>
                <c:pt idx="864">
                  <c:v>0</c:v>
                </c:pt>
                <c:pt idx="865">
                  <c:v>0</c:v>
                </c:pt>
                <c:pt idx="866">
                  <c:v>1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2</c:v>
                </c:pt>
                <c:pt idx="875">
                  <c:v>3</c:v>
                </c:pt>
                <c:pt idx="876">
                  <c:v>0</c:v>
                </c:pt>
                <c:pt idx="877">
                  <c:v>0</c:v>
                </c:pt>
                <c:pt idx="878">
                  <c:v>2</c:v>
                </c:pt>
                <c:pt idx="879">
                  <c:v>0</c:v>
                </c:pt>
                <c:pt idx="880">
                  <c:v>0</c:v>
                </c:pt>
                <c:pt idx="881">
                  <c:v>1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3</c:v>
                </c:pt>
                <c:pt idx="899">
                  <c:v>0</c:v>
                </c:pt>
                <c:pt idx="900">
                  <c:v>3</c:v>
                </c:pt>
                <c:pt idx="901">
                  <c:v>4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1</c:v>
                </c:pt>
                <c:pt idx="906">
                  <c:v>1</c:v>
                </c:pt>
                <c:pt idx="907">
                  <c:v>0</c:v>
                </c:pt>
                <c:pt idx="908">
                  <c:v>1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1</c:v>
                </c:pt>
                <c:pt idx="915">
                  <c:v>0</c:v>
                </c:pt>
                <c:pt idx="916">
                  <c:v>1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1</c:v>
                </c:pt>
                <c:pt idx="933">
                  <c:v>2</c:v>
                </c:pt>
                <c:pt idx="934">
                  <c:v>0</c:v>
                </c:pt>
                <c:pt idx="935">
                  <c:v>1</c:v>
                </c:pt>
                <c:pt idx="936">
                  <c:v>0</c:v>
                </c:pt>
                <c:pt idx="937">
                  <c:v>0</c:v>
                </c:pt>
                <c:pt idx="938">
                  <c:v>1</c:v>
                </c:pt>
                <c:pt idx="939">
                  <c:v>0</c:v>
                </c:pt>
                <c:pt idx="940">
                  <c:v>2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1</c:v>
                </c:pt>
                <c:pt idx="945">
                  <c:v>0</c:v>
                </c:pt>
                <c:pt idx="946">
                  <c:v>0</c:v>
                </c:pt>
                <c:pt idx="947">
                  <c:v>1</c:v>
                </c:pt>
                <c:pt idx="948">
                  <c:v>0</c:v>
                </c:pt>
                <c:pt idx="949">
                  <c:v>1</c:v>
                </c:pt>
                <c:pt idx="950">
                  <c:v>0</c:v>
                </c:pt>
                <c:pt idx="951">
                  <c:v>2</c:v>
                </c:pt>
                <c:pt idx="952">
                  <c:v>0</c:v>
                </c:pt>
                <c:pt idx="953">
                  <c:v>1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1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1</c:v>
                </c:pt>
                <c:pt idx="969">
                  <c:v>1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2</c:v>
                </c:pt>
                <c:pt idx="975">
                  <c:v>2</c:v>
                </c:pt>
                <c:pt idx="976">
                  <c:v>0</c:v>
                </c:pt>
                <c:pt idx="977">
                  <c:v>3</c:v>
                </c:pt>
                <c:pt idx="978">
                  <c:v>4</c:v>
                </c:pt>
                <c:pt idx="979">
                  <c:v>4</c:v>
                </c:pt>
                <c:pt idx="980">
                  <c:v>1</c:v>
                </c:pt>
                <c:pt idx="981">
                  <c:v>0</c:v>
                </c:pt>
                <c:pt idx="982">
                  <c:v>1</c:v>
                </c:pt>
                <c:pt idx="983">
                  <c:v>1</c:v>
                </c:pt>
                <c:pt idx="984">
                  <c:v>0</c:v>
                </c:pt>
                <c:pt idx="985">
                  <c:v>2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2</c:v>
                </c:pt>
                <c:pt idx="991">
                  <c:v>1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1</c:v>
                </c:pt>
                <c:pt idx="998">
                  <c:v>0</c:v>
                </c:pt>
                <c:pt idx="999">
                  <c:v>3</c:v>
                </c:pt>
                <c:pt idx="1000">
                  <c:v>3</c:v>
                </c:pt>
                <c:pt idx="1001">
                  <c:v>0</c:v>
                </c:pt>
                <c:pt idx="1002">
                  <c:v>0</c:v>
                </c:pt>
                <c:pt idx="1003">
                  <c:v>1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1</c:v>
                </c:pt>
                <c:pt idx="1013">
                  <c:v>0</c:v>
                </c:pt>
                <c:pt idx="1014">
                  <c:v>0</c:v>
                </c:pt>
                <c:pt idx="1015">
                  <c:v>1</c:v>
                </c:pt>
                <c:pt idx="1016">
                  <c:v>0</c:v>
                </c:pt>
                <c:pt idx="1017">
                  <c:v>2</c:v>
                </c:pt>
                <c:pt idx="1018">
                  <c:v>0</c:v>
                </c:pt>
                <c:pt idx="1019">
                  <c:v>0</c:v>
                </c:pt>
                <c:pt idx="1020">
                  <c:v>2</c:v>
                </c:pt>
                <c:pt idx="1021">
                  <c:v>2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1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1</c:v>
                </c:pt>
                <c:pt idx="1040">
                  <c:v>1</c:v>
                </c:pt>
                <c:pt idx="1041">
                  <c:v>0</c:v>
                </c:pt>
                <c:pt idx="1042">
                  <c:v>1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1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1</c:v>
                </c:pt>
                <c:pt idx="1060">
                  <c:v>1</c:v>
                </c:pt>
                <c:pt idx="1061">
                  <c:v>1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0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1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0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0</c:v>
                </c:pt>
                <c:pt idx="1100">
                  <c:v>0</c:v>
                </c:pt>
                <c:pt idx="1101">
                  <c:v>1</c:v>
                </c:pt>
                <c:pt idx="1102">
                  <c:v>2</c:v>
                </c:pt>
                <c:pt idx="1103">
                  <c:v>0</c:v>
                </c:pt>
                <c:pt idx="1104">
                  <c:v>0</c:v>
                </c:pt>
                <c:pt idx="1105">
                  <c:v>0</c:v>
                </c:pt>
                <c:pt idx="1106">
                  <c:v>0</c:v>
                </c:pt>
                <c:pt idx="1107">
                  <c:v>0</c:v>
                </c:pt>
                <c:pt idx="1108">
                  <c:v>0</c:v>
                </c:pt>
                <c:pt idx="1109">
                  <c:v>0</c:v>
                </c:pt>
                <c:pt idx="1110">
                  <c:v>0</c:v>
                </c:pt>
                <c:pt idx="1111">
                  <c:v>0</c:v>
                </c:pt>
                <c:pt idx="1112">
                  <c:v>0</c:v>
                </c:pt>
                <c:pt idx="1113">
                  <c:v>2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0</c:v>
                </c:pt>
                <c:pt idx="1124">
                  <c:v>0</c:v>
                </c:pt>
                <c:pt idx="1125">
                  <c:v>0</c:v>
                </c:pt>
                <c:pt idx="1126">
                  <c:v>0</c:v>
                </c:pt>
                <c:pt idx="1127">
                  <c:v>0</c:v>
                </c:pt>
                <c:pt idx="1128">
                  <c:v>0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0</c:v>
                </c:pt>
                <c:pt idx="1133">
                  <c:v>2</c:v>
                </c:pt>
                <c:pt idx="1134">
                  <c:v>0</c:v>
                </c:pt>
                <c:pt idx="1135">
                  <c:v>0</c:v>
                </c:pt>
                <c:pt idx="1136">
                  <c:v>0</c:v>
                </c:pt>
                <c:pt idx="1137">
                  <c:v>1</c:v>
                </c:pt>
                <c:pt idx="1138">
                  <c:v>0</c:v>
                </c:pt>
                <c:pt idx="1139">
                  <c:v>0</c:v>
                </c:pt>
                <c:pt idx="1140">
                  <c:v>0</c:v>
                </c:pt>
                <c:pt idx="1141">
                  <c:v>0</c:v>
                </c:pt>
                <c:pt idx="1142">
                  <c:v>0</c:v>
                </c:pt>
                <c:pt idx="1143">
                  <c:v>2</c:v>
                </c:pt>
                <c:pt idx="1144">
                  <c:v>1</c:v>
                </c:pt>
                <c:pt idx="1145">
                  <c:v>0</c:v>
                </c:pt>
                <c:pt idx="1146">
                  <c:v>0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1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1</c:v>
                </c:pt>
                <c:pt idx="1159">
                  <c:v>0</c:v>
                </c:pt>
                <c:pt idx="1160">
                  <c:v>0</c:v>
                </c:pt>
                <c:pt idx="1161">
                  <c:v>2</c:v>
                </c:pt>
                <c:pt idx="1162">
                  <c:v>0</c:v>
                </c:pt>
                <c:pt idx="1163">
                  <c:v>0</c:v>
                </c:pt>
                <c:pt idx="1164">
                  <c:v>0</c:v>
                </c:pt>
                <c:pt idx="1165">
                  <c:v>0</c:v>
                </c:pt>
                <c:pt idx="1166">
                  <c:v>1</c:v>
                </c:pt>
                <c:pt idx="1167">
                  <c:v>0</c:v>
                </c:pt>
                <c:pt idx="1168">
                  <c:v>0</c:v>
                </c:pt>
                <c:pt idx="1169">
                  <c:v>0</c:v>
                </c:pt>
                <c:pt idx="1170">
                  <c:v>0</c:v>
                </c:pt>
                <c:pt idx="1171">
                  <c:v>0</c:v>
                </c:pt>
                <c:pt idx="1172">
                  <c:v>0</c:v>
                </c:pt>
                <c:pt idx="1173">
                  <c:v>1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0</c:v>
                </c:pt>
                <c:pt idx="1178">
                  <c:v>1</c:v>
                </c:pt>
                <c:pt idx="1179">
                  <c:v>0</c:v>
                </c:pt>
                <c:pt idx="1180">
                  <c:v>0</c:v>
                </c:pt>
                <c:pt idx="1181">
                  <c:v>0</c:v>
                </c:pt>
                <c:pt idx="1182">
                  <c:v>2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0</c:v>
                </c:pt>
                <c:pt idx="1188">
                  <c:v>0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0</c:v>
                </c:pt>
                <c:pt idx="1193">
                  <c:v>0</c:v>
                </c:pt>
                <c:pt idx="1194">
                  <c:v>1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1</c:v>
                </c:pt>
                <c:pt idx="1199">
                  <c:v>0</c:v>
                </c:pt>
                <c:pt idx="1200">
                  <c:v>0</c:v>
                </c:pt>
                <c:pt idx="1201">
                  <c:v>0</c:v>
                </c:pt>
                <c:pt idx="1202">
                  <c:v>0</c:v>
                </c:pt>
                <c:pt idx="1203">
                  <c:v>0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3</c:v>
                </c:pt>
                <c:pt idx="1214">
                  <c:v>1</c:v>
                </c:pt>
                <c:pt idx="1215">
                  <c:v>0</c:v>
                </c:pt>
                <c:pt idx="1216">
                  <c:v>1</c:v>
                </c:pt>
                <c:pt idx="1217">
                  <c:v>0</c:v>
                </c:pt>
                <c:pt idx="1218">
                  <c:v>0</c:v>
                </c:pt>
                <c:pt idx="1219">
                  <c:v>0</c:v>
                </c:pt>
                <c:pt idx="1220">
                  <c:v>0</c:v>
                </c:pt>
                <c:pt idx="1221">
                  <c:v>0</c:v>
                </c:pt>
                <c:pt idx="1222">
                  <c:v>1</c:v>
                </c:pt>
                <c:pt idx="1223">
                  <c:v>1</c:v>
                </c:pt>
                <c:pt idx="1224">
                  <c:v>0</c:v>
                </c:pt>
                <c:pt idx="1225">
                  <c:v>1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1</c:v>
                </c:pt>
                <c:pt idx="1230">
                  <c:v>0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0</c:v>
                </c:pt>
                <c:pt idx="1235">
                  <c:v>0</c:v>
                </c:pt>
                <c:pt idx="1236">
                  <c:v>3</c:v>
                </c:pt>
                <c:pt idx="1237">
                  <c:v>1</c:v>
                </c:pt>
                <c:pt idx="1238">
                  <c:v>0</c:v>
                </c:pt>
                <c:pt idx="1239">
                  <c:v>1</c:v>
                </c:pt>
                <c:pt idx="1240">
                  <c:v>0</c:v>
                </c:pt>
                <c:pt idx="1241">
                  <c:v>0</c:v>
                </c:pt>
                <c:pt idx="1242">
                  <c:v>1</c:v>
                </c:pt>
                <c:pt idx="1243">
                  <c:v>1</c:v>
                </c:pt>
                <c:pt idx="1244">
                  <c:v>0</c:v>
                </c:pt>
                <c:pt idx="1245">
                  <c:v>0</c:v>
                </c:pt>
                <c:pt idx="1246">
                  <c:v>0</c:v>
                </c:pt>
                <c:pt idx="1247">
                  <c:v>0</c:v>
                </c:pt>
                <c:pt idx="1248">
                  <c:v>4</c:v>
                </c:pt>
                <c:pt idx="1249">
                  <c:v>0</c:v>
                </c:pt>
                <c:pt idx="1250">
                  <c:v>1</c:v>
                </c:pt>
                <c:pt idx="1251">
                  <c:v>0</c:v>
                </c:pt>
                <c:pt idx="1252">
                  <c:v>0</c:v>
                </c:pt>
                <c:pt idx="1253">
                  <c:v>0</c:v>
                </c:pt>
                <c:pt idx="1254">
                  <c:v>0</c:v>
                </c:pt>
                <c:pt idx="1255">
                  <c:v>0</c:v>
                </c:pt>
                <c:pt idx="1256">
                  <c:v>0</c:v>
                </c:pt>
                <c:pt idx="1257">
                  <c:v>1</c:v>
                </c:pt>
                <c:pt idx="1258">
                  <c:v>0</c:v>
                </c:pt>
                <c:pt idx="1259">
                  <c:v>0</c:v>
                </c:pt>
                <c:pt idx="1260">
                  <c:v>0</c:v>
                </c:pt>
                <c:pt idx="1261">
                  <c:v>0</c:v>
                </c:pt>
                <c:pt idx="1262">
                  <c:v>1</c:v>
                </c:pt>
                <c:pt idx="1263">
                  <c:v>0</c:v>
                </c:pt>
                <c:pt idx="1264">
                  <c:v>0</c:v>
                </c:pt>
                <c:pt idx="1265">
                  <c:v>1</c:v>
                </c:pt>
                <c:pt idx="1266">
                  <c:v>1</c:v>
                </c:pt>
                <c:pt idx="1267">
                  <c:v>0</c:v>
                </c:pt>
                <c:pt idx="1268">
                  <c:v>0</c:v>
                </c:pt>
                <c:pt idx="1269">
                  <c:v>0</c:v>
                </c:pt>
                <c:pt idx="1270">
                  <c:v>0</c:v>
                </c:pt>
                <c:pt idx="1271">
                  <c:v>1</c:v>
                </c:pt>
                <c:pt idx="1272">
                  <c:v>0</c:v>
                </c:pt>
                <c:pt idx="1273">
                  <c:v>0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0</c:v>
                </c:pt>
                <c:pt idx="1278">
                  <c:v>0</c:v>
                </c:pt>
                <c:pt idx="1279">
                  <c:v>0</c:v>
                </c:pt>
                <c:pt idx="1280">
                  <c:v>0</c:v>
                </c:pt>
                <c:pt idx="1281">
                  <c:v>1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1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0</c:v>
                </c:pt>
                <c:pt idx="1293">
                  <c:v>1</c:v>
                </c:pt>
                <c:pt idx="1294">
                  <c:v>1</c:v>
                </c:pt>
                <c:pt idx="1295">
                  <c:v>0</c:v>
                </c:pt>
                <c:pt idx="1296">
                  <c:v>0</c:v>
                </c:pt>
                <c:pt idx="1297">
                  <c:v>0</c:v>
                </c:pt>
                <c:pt idx="1298">
                  <c:v>0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0</c:v>
                </c:pt>
                <c:pt idx="1303">
                  <c:v>0</c:v>
                </c:pt>
                <c:pt idx="1304">
                  <c:v>0</c:v>
                </c:pt>
                <c:pt idx="1305">
                  <c:v>0</c:v>
                </c:pt>
                <c:pt idx="1306">
                  <c:v>1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0</c:v>
                </c:pt>
                <c:pt idx="1311">
                  <c:v>1</c:v>
                </c:pt>
                <c:pt idx="1312">
                  <c:v>0</c:v>
                </c:pt>
                <c:pt idx="1313">
                  <c:v>1</c:v>
                </c:pt>
                <c:pt idx="1314">
                  <c:v>0</c:v>
                </c:pt>
                <c:pt idx="1315">
                  <c:v>1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4</c:v>
                </c:pt>
                <c:pt idx="1321">
                  <c:v>4</c:v>
                </c:pt>
                <c:pt idx="1322">
                  <c:v>1</c:v>
                </c:pt>
                <c:pt idx="1323">
                  <c:v>0</c:v>
                </c:pt>
                <c:pt idx="1324">
                  <c:v>0</c:v>
                </c:pt>
                <c:pt idx="1325">
                  <c:v>0</c:v>
                </c:pt>
                <c:pt idx="1326">
                  <c:v>0</c:v>
                </c:pt>
                <c:pt idx="1327">
                  <c:v>0</c:v>
                </c:pt>
                <c:pt idx="1328">
                  <c:v>0</c:v>
                </c:pt>
                <c:pt idx="1329">
                  <c:v>0</c:v>
                </c:pt>
                <c:pt idx="1330">
                  <c:v>0</c:v>
                </c:pt>
                <c:pt idx="1331">
                  <c:v>0</c:v>
                </c:pt>
                <c:pt idx="1332">
                  <c:v>0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0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0</c:v>
                </c:pt>
                <c:pt idx="1341">
                  <c:v>0</c:v>
                </c:pt>
                <c:pt idx="1342">
                  <c:v>0</c:v>
                </c:pt>
                <c:pt idx="1343">
                  <c:v>1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0</c:v>
                </c:pt>
                <c:pt idx="1354">
                  <c:v>1</c:v>
                </c:pt>
                <c:pt idx="1355">
                  <c:v>1</c:v>
                </c:pt>
                <c:pt idx="1356">
                  <c:v>1</c:v>
                </c:pt>
                <c:pt idx="1357">
                  <c:v>0</c:v>
                </c:pt>
                <c:pt idx="1358">
                  <c:v>0</c:v>
                </c:pt>
                <c:pt idx="1359">
                  <c:v>0</c:v>
                </c:pt>
                <c:pt idx="1360">
                  <c:v>0</c:v>
                </c:pt>
                <c:pt idx="1361">
                  <c:v>1</c:v>
                </c:pt>
                <c:pt idx="1362">
                  <c:v>0</c:v>
                </c:pt>
                <c:pt idx="1363">
                  <c:v>1</c:v>
                </c:pt>
                <c:pt idx="1364">
                  <c:v>1</c:v>
                </c:pt>
                <c:pt idx="1365">
                  <c:v>0</c:v>
                </c:pt>
                <c:pt idx="1366">
                  <c:v>0</c:v>
                </c:pt>
                <c:pt idx="1367">
                  <c:v>1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3</c:v>
                </c:pt>
                <c:pt idx="1375">
                  <c:v>0</c:v>
                </c:pt>
                <c:pt idx="1376">
                  <c:v>0</c:v>
                </c:pt>
                <c:pt idx="1377">
                  <c:v>0</c:v>
                </c:pt>
                <c:pt idx="1378">
                  <c:v>0</c:v>
                </c:pt>
                <c:pt idx="1379">
                  <c:v>0</c:v>
                </c:pt>
                <c:pt idx="1380">
                  <c:v>0</c:v>
                </c:pt>
                <c:pt idx="1381">
                  <c:v>0</c:v>
                </c:pt>
                <c:pt idx="1382">
                  <c:v>0</c:v>
                </c:pt>
                <c:pt idx="1383">
                  <c:v>0</c:v>
                </c:pt>
                <c:pt idx="1384">
                  <c:v>0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0</c:v>
                </c:pt>
                <c:pt idx="1392">
                  <c:v>1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0</c:v>
                </c:pt>
                <c:pt idx="1400">
                  <c:v>0</c:v>
                </c:pt>
                <c:pt idx="1401">
                  <c:v>1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0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1</c:v>
                </c:pt>
                <c:pt idx="1415">
                  <c:v>0</c:v>
                </c:pt>
                <c:pt idx="1416">
                  <c:v>0</c:v>
                </c:pt>
                <c:pt idx="1417">
                  <c:v>0</c:v>
                </c:pt>
                <c:pt idx="1418">
                  <c:v>0</c:v>
                </c:pt>
                <c:pt idx="1419">
                  <c:v>0</c:v>
                </c:pt>
                <c:pt idx="1420">
                  <c:v>0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0</c:v>
                </c:pt>
                <c:pt idx="1425">
                  <c:v>0</c:v>
                </c:pt>
                <c:pt idx="1426">
                  <c:v>0</c:v>
                </c:pt>
                <c:pt idx="1427">
                  <c:v>0</c:v>
                </c:pt>
                <c:pt idx="1428">
                  <c:v>0</c:v>
                </c:pt>
                <c:pt idx="1429">
                  <c:v>0</c:v>
                </c:pt>
                <c:pt idx="1430">
                  <c:v>0</c:v>
                </c:pt>
                <c:pt idx="1431">
                  <c:v>0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0</c:v>
                </c:pt>
                <c:pt idx="1436">
                  <c:v>0</c:v>
                </c:pt>
                <c:pt idx="1437">
                  <c:v>0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0</c:v>
                </c:pt>
                <c:pt idx="1442">
                  <c:v>0</c:v>
                </c:pt>
                <c:pt idx="1443">
                  <c:v>0</c:v>
                </c:pt>
                <c:pt idx="1444">
                  <c:v>0</c:v>
                </c:pt>
                <c:pt idx="1445">
                  <c:v>0</c:v>
                </c:pt>
                <c:pt idx="1446">
                  <c:v>0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0</c:v>
                </c:pt>
                <c:pt idx="1453">
                  <c:v>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0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1</c:v>
                </c:pt>
                <c:pt idx="1467">
                  <c:v>0</c:v>
                </c:pt>
                <c:pt idx="1468">
                  <c:v>0</c:v>
                </c:pt>
                <c:pt idx="1469">
                  <c:v>0</c:v>
                </c:pt>
                <c:pt idx="1470">
                  <c:v>0</c:v>
                </c:pt>
                <c:pt idx="1471">
                  <c:v>0</c:v>
                </c:pt>
                <c:pt idx="1472">
                  <c:v>0</c:v>
                </c:pt>
                <c:pt idx="1473">
                  <c:v>0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0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0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0</c:v>
                </c:pt>
                <c:pt idx="1491">
                  <c:v>0</c:v>
                </c:pt>
                <c:pt idx="1492">
                  <c:v>1</c:v>
                </c:pt>
                <c:pt idx="1493">
                  <c:v>0</c:v>
                </c:pt>
                <c:pt idx="1494">
                  <c:v>2</c:v>
                </c:pt>
                <c:pt idx="1495">
                  <c:v>0</c:v>
                </c:pt>
                <c:pt idx="1496">
                  <c:v>0</c:v>
                </c:pt>
                <c:pt idx="1497">
                  <c:v>3</c:v>
                </c:pt>
                <c:pt idx="1498">
                  <c:v>0</c:v>
                </c:pt>
                <c:pt idx="1499">
                  <c:v>2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0</c:v>
                </c:pt>
                <c:pt idx="1504">
                  <c:v>0</c:v>
                </c:pt>
                <c:pt idx="1505">
                  <c:v>0</c:v>
                </c:pt>
                <c:pt idx="1506">
                  <c:v>0</c:v>
                </c:pt>
                <c:pt idx="1507">
                  <c:v>1</c:v>
                </c:pt>
                <c:pt idx="1508">
                  <c:v>0</c:v>
                </c:pt>
                <c:pt idx="1509">
                  <c:v>0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1</c:v>
                </c:pt>
                <c:pt idx="1518">
                  <c:v>1</c:v>
                </c:pt>
                <c:pt idx="1519">
                  <c:v>0</c:v>
                </c:pt>
                <c:pt idx="1520">
                  <c:v>0</c:v>
                </c:pt>
                <c:pt idx="1521">
                  <c:v>1</c:v>
                </c:pt>
                <c:pt idx="1522">
                  <c:v>0</c:v>
                </c:pt>
                <c:pt idx="1523">
                  <c:v>0</c:v>
                </c:pt>
                <c:pt idx="1524">
                  <c:v>2</c:v>
                </c:pt>
                <c:pt idx="1525">
                  <c:v>0</c:v>
                </c:pt>
                <c:pt idx="1526">
                  <c:v>0</c:v>
                </c:pt>
                <c:pt idx="1527">
                  <c:v>0</c:v>
                </c:pt>
                <c:pt idx="1528">
                  <c:v>1</c:v>
                </c:pt>
                <c:pt idx="1529">
                  <c:v>1</c:v>
                </c:pt>
                <c:pt idx="1530">
                  <c:v>1</c:v>
                </c:pt>
                <c:pt idx="1531">
                  <c:v>0</c:v>
                </c:pt>
                <c:pt idx="1532">
                  <c:v>1</c:v>
                </c:pt>
                <c:pt idx="1533">
                  <c:v>0</c:v>
                </c:pt>
                <c:pt idx="1534">
                  <c:v>0</c:v>
                </c:pt>
                <c:pt idx="1535">
                  <c:v>0</c:v>
                </c:pt>
                <c:pt idx="1536">
                  <c:v>0</c:v>
                </c:pt>
                <c:pt idx="1537">
                  <c:v>1</c:v>
                </c:pt>
                <c:pt idx="1538">
                  <c:v>0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0</c:v>
                </c:pt>
                <c:pt idx="1543">
                  <c:v>0</c:v>
                </c:pt>
                <c:pt idx="1544">
                  <c:v>1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2</c:v>
                </c:pt>
                <c:pt idx="1549">
                  <c:v>1</c:v>
                </c:pt>
                <c:pt idx="1550">
                  <c:v>3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3DD-4C90-A986-3F420B58F4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823544"/>
        <c:axId val="429817968"/>
      </c:barChart>
      <c:dateAx>
        <c:axId val="429823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817968"/>
        <c:crosses val="autoZero"/>
        <c:auto val="1"/>
        <c:lblOffset val="100"/>
        <c:baseTimeUnit val="days"/>
      </c:dateAx>
      <c:valAx>
        <c:axId val="429817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823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104</c:v>
                </c:pt>
                <c:pt idx="1">
                  <c:v>98</c:v>
                </c:pt>
                <c:pt idx="2">
                  <c:v>98</c:v>
                </c:pt>
                <c:pt idx="3">
                  <c:v>96</c:v>
                </c:pt>
                <c:pt idx="4">
                  <c:v>105</c:v>
                </c:pt>
                <c:pt idx="5">
                  <c:v>31</c:v>
                </c:pt>
                <c:pt idx="6">
                  <c:v>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8C-46BB-B53D-EBF1945477C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9820920"/>
        <c:axId val="429821904"/>
      </c:barChart>
      <c:catAx>
        <c:axId val="429820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821904"/>
        <c:crosses val="autoZero"/>
        <c:auto val="1"/>
        <c:lblAlgn val="ctr"/>
        <c:lblOffset val="100"/>
        <c:noMultiLvlLbl val="0"/>
      </c:catAx>
      <c:valAx>
        <c:axId val="429821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9820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Sheet1!$A$2:$A$1556</c:f>
              <c:numCache>
                <c:formatCode>m/d/yyyy</c:formatCode>
                <c:ptCount val="1555"/>
                <c:pt idx="0">
                  <c:v>43155</c:v>
                </c:pt>
                <c:pt idx="1">
                  <c:v>43156</c:v>
                </c:pt>
                <c:pt idx="2">
                  <c:v>43157</c:v>
                </c:pt>
                <c:pt idx="3">
                  <c:v>43158</c:v>
                </c:pt>
                <c:pt idx="4">
                  <c:v>43159</c:v>
                </c:pt>
                <c:pt idx="5">
                  <c:v>43160</c:v>
                </c:pt>
                <c:pt idx="6">
                  <c:v>43161</c:v>
                </c:pt>
                <c:pt idx="7">
                  <c:v>43162</c:v>
                </c:pt>
                <c:pt idx="8">
                  <c:v>43163</c:v>
                </c:pt>
                <c:pt idx="9">
                  <c:v>43164</c:v>
                </c:pt>
                <c:pt idx="10">
                  <c:v>43165</c:v>
                </c:pt>
                <c:pt idx="11">
                  <c:v>43166</c:v>
                </c:pt>
                <c:pt idx="12">
                  <c:v>43167</c:v>
                </c:pt>
                <c:pt idx="13">
                  <c:v>43168</c:v>
                </c:pt>
                <c:pt idx="14">
                  <c:v>43169</c:v>
                </c:pt>
                <c:pt idx="15">
                  <c:v>43170</c:v>
                </c:pt>
                <c:pt idx="16">
                  <c:v>43171</c:v>
                </c:pt>
                <c:pt idx="17">
                  <c:v>43172</c:v>
                </c:pt>
                <c:pt idx="18">
                  <c:v>43173</c:v>
                </c:pt>
                <c:pt idx="19">
                  <c:v>43174</c:v>
                </c:pt>
                <c:pt idx="20">
                  <c:v>43175</c:v>
                </c:pt>
                <c:pt idx="21">
                  <c:v>43176</c:v>
                </c:pt>
                <c:pt idx="22">
                  <c:v>43177</c:v>
                </c:pt>
                <c:pt idx="23">
                  <c:v>43178</c:v>
                </c:pt>
                <c:pt idx="24">
                  <c:v>43179</c:v>
                </c:pt>
                <c:pt idx="25">
                  <c:v>43180</c:v>
                </c:pt>
                <c:pt idx="26">
                  <c:v>43181</c:v>
                </c:pt>
                <c:pt idx="27">
                  <c:v>43182</c:v>
                </c:pt>
                <c:pt idx="28">
                  <c:v>43183</c:v>
                </c:pt>
                <c:pt idx="29">
                  <c:v>43184</c:v>
                </c:pt>
                <c:pt idx="30">
                  <c:v>43185</c:v>
                </c:pt>
                <c:pt idx="31">
                  <c:v>43186</c:v>
                </c:pt>
                <c:pt idx="32">
                  <c:v>43187</c:v>
                </c:pt>
                <c:pt idx="33">
                  <c:v>43188</c:v>
                </c:pt>
                <c:pt idx="34">
                  <c:v>43189</c:v>
                </c:pt>
                <c:pt idx="35">
                  <c:v>43190</c:v>
                </c:pt>
                <c:pt idx="36">
                  <c:v>43191</c:v>
                </c:pt>
                <c:pt idx="37">
                  <c:v>43192</c:v>
                </c:pt>
                <c:pt idx="38">
                  <c:v>43193</c:v>
                </c:pt>
                <c:pt idx="39">
                  <c:v>43194</c:v>
                </c:pt>
                <c:pt idx="40">
                  <c:v>43195</c:v>
                </c:pt>
                <c:pt idx="41">
                  <c:v>43196</c:v>
                </c:pt>
                <c:pt idx="42">
                  <c:v>43197</c:v>
                </c:pt>
                <c:pt idx="43">
                  <c:v>43198</c:v>
                </c:pt>
                <c:pt idx="44">
                  <c:v>43199</c:v>
                </c:pt>
                <c:pt idx="45">
                  <c:v>43200</c:v>
                </c:pt>
                <c:pt idx="46">
                  <c:v>43201</c:v>
                </c:pt>
                <c:pt idx="47">
                  <c:v>43202</c:v>
                </c:pt>
                <c:pt idx="48">
                  <c:v>43203</c:v>
                </c:pt>
                <c:pt idx="49">
                  <c:v>43204</c:v>
                </c:pt>
                <c:pt idx="50">
                  <c:v>43205</c:v>
                </c:pt>
                <c:pt idx="51">
                  <c:v>43206</c:v>
                </c:pt>
                <c:pt idx="52">
                  <c:v>43207</c:v>
                </c:pt>
                <c:pt idx="53">
                  <c:v>43208</c:v>
                </c:pt>
                <c:pt idx="54">
                  <c:v>43209</c:v>
                </c:pt>
                <c:pt idx="55">
                  <c:v>43210</c:v>
                </c:pt>
                <c:pt idx="56">
                  <c:v>43211</c:v>
                </c:pt>
                <c:pt idx="57">
                  <c:v>43212</c:v>
                </c:pt>
                <c:pt idx="58">
                  <c:v>43213</c:v>
                </c:pt>
                <c:pt idx="59">
                  <c:v>43214</c:v>
                </c:pt>
                <c:pt idx="60">
                  <c:v>43215</c:v>
                </c:pt>
                <c:pt idx="61">
                  <c:v>43216</c:v>
                </c:pt>
                <c:pt idx="62">
                  <c:v>43217</c:v>
                </c:pt>
                <c:pt idx="63">
                  <c:v>43218</c:v>
                </c:pt>
                <c:pt idx="64">
                  <c:v>43219</c:v>
                </c:pt>
                <c:pt idx="65">
                  <c:v>43220</c:v>
                </c:pt>
                <c:pt idx="66">
                  <c:v>43221</c:v>
                </c:pt>
                <c:pt idx="67">
                  <c:v>43222</c:v>
                </c:pt>
                <c:pt idx="68">
                  <c:v>43223</c:v>
                </c:pt>
                <c:pt idx="69">
                  <c:v>43224</c:v>
                </c:pt>
                <c:pt idx="70">
                  <c:v>43225</c:v>
                </c:pt>
                <c:pt idx="71">
                  <c:v>43226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43232</c:v>
                </c:pt>
                <c:pt idx="78">
                  <c:v>43233</c:v>
                </c:pt>
                <c:pt idx="79">
                  <c:v>43234</c:v>
                </c:pt>
                <c:pt idx="80">
                  <c:v>43235</c:v>
                </c:pt>
                <c:pt idx="81">
                  <c:v>43236</c:v>
                </c:pt>
                <c:pt idx="82">
                  <c:v>43237</c:v>
                </c:pt>
                <c:pt idx="83">
                  <c:v>43238</c:v>
                </c:pt>
                <c:pt idx="84">
                  <c:v>43239</c:v>
                </c:pt>
                <c:pt idx="85">
                  <c:v>43240</c:v>
                </c:pt>
                <c:pt idx="86">
                  <c:v>43241</c:v>
                </c:pt>
                <c:pt idx="87">
                  <c:v>43242</c:v>
                </c:pt>
                <c:pt idx="88">
                  <c:v>43243</c:v>
                </c:pt>
                <c:pt idx="89">
                  <c:v>43244</c:v>
                </c:pt>
                <c:pt idx="90">
                  <c:v>43245</c:v>
                </c:pt>
                <c:pt idx="91">
                  <c:v>43246</c:v>
                </c:pt>
                <c:pt idx="92">
                  <c:v>43247</c:v>
                </c:pt>
                <c:pt idx="93">
                  <c:v>43248</c:v>
                </c:pt>
                <c:pt idx="94">
                  <c:v>43249</c:v>
                </c:pt>
                <c:pt idx="95">
                  <c:v>43250</c:v>
                </c:pt>
                <c:pt idx="96">
                  <c:v>43251</c:v>
                </c:pt>
                <c:pt idx="97">
                  <c:v>43252</c:v>
                </c:pt>
                <c:pt idx="98">
                  <c:v>43253</c:v>
                </c:pt>
                <c:pt idx="99">
                  <c:v>43254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43260</c:v>
                </c:pt>
                <c:pt idx="106">
                  <c:v>43261</c:v>
                </c:pt>
                <c:pt idx="107">
                  <c:v>43262</c:v>
                </c:pt>
                <c:pt idx="108">
                  <c:v>43263</c:v>
                </c:pt>
                <c:pt idx="109">
                  <c:v>43264</c:v>
                </c:pt>
                <c:pt idx="110">
                  <c:v>43265</c:v>
                </c:pt>
                <c:pt idx="111">
                  <c:v>43266</c:v>
                </c:pt>
                <c:pt idx="112">
                  <c:v>43267</c:v>
                </c:pt>
                <c:pt idx="113">
                  <c:v>43268</c:v>
                </c:pt>
                <c:pt idx="114">
                  <c:v>43269</c:v>
                </c:pt>
                <c:pt idx="115">
                  <c:v>43270</c:v>
                </c:pt>
                <c:pt idx="116">
                  <c:v>43271</c:v>
                </c:pt>
                <c:pt idx="117">
                  <c:v>43272</c:v>
                </c:pt>
                <c:pt idx="118">
                  <c:v>43273</c:v>
                </c:pt>
                <c:pt idx="119">
                  <c:v>43274</c:v>
                </c:pt>
                <c:pt idx="120">
                  <c:v>43275</c:v>
                </c:pt>
                <c:pt idx="121">
                  <c:v>43276</c:v>
                </c:pt>
                <c:pt idx="122">
                  <c:v>43277</c:v>
                </c:pt>
                <c:pt idx="123">
                  <c:v>43278</c:v>
                </c:pt>
                <c:pt idx="124">
                  <c:v>43279</c:v>
                </c:pt>
                <c:pt idx="125">
                  <c:v>43280</c:v>
                </c:pt>
                <c:pt idx="126">
                  <c:v>43281</c:v>
                </c:pt>
                <c:pt idx="127">
                  <c:v>43282</c:v>
                </c:pt>
                <c:pt idx="128">
                  <c:v>43283</c:v>
                </c:pt>
                <c:pt idx="129">
                  <c:v>43284</c:v>
                </c:pt>
                <c:pt idx="130">
                  <c:v>43285</c:v>
                </c:pt>
                <c:pt idx="131">
                  <c:v>43286</c:v>
                </c:pt>
                <c:pt idx="132">
                  <c:v>43287</c:v>
                </c:pt>
                <c:pt idx="133">
                  <c:v>43288</c:v>
                </c:pt>
                <c:pt idx="134">
                  <c:v>43289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43295</c:v>
                </c:pt>
                <c:pt idx="141">
                  <c:v>43296</c:v>
                </c:pt>
                <c:pt idx="142">
                  <c:v>43297</c:v>
                </c:pt>
                <c:pt idx="143">
                  <c:v>43298</c:v>
                </c:pt>
                <c:pt idx="144">
                  <c:v>43299</c:v>
                </c:pt>
                <c:pt idx="145">
                  <c:v>43300</c:v>
                </c:pt>
                <c:pt idx="146">
                  <c:v>43301</c:v>
                </c:pt>
                <c:pt idx="147">
                  <c:v>43302</c:v>
                </c:pt>
                <c:pt idx="148">
                  <c:v>43303</c:v>
                </c:pt>
                <c:pt idx="149">
                  <c:v>43304</c:v>
                </c:pt>
                <c:pt idx="150">
                  <c:v>43305</c:v>
                </c:pt>
                <c:pt idx="151">
                  <c:v>43306</c:v>
                </c:pt>
                <c:pt idx="152">
                  <c:v>43307</c:v>
                </c:pt>
                <c:pt idx="153">
                  <c:v>43308</c:v>
                </c:pt>
                <c:pt idx="154">
                  <c:v>43309</c:v>
                </c:pt>
                <c:pt idx="155">
                  <c:v>43310</c:v>
                </c:pt>
                <c:pt idx="156">
                  <c:v>43311</c:v>
                </c:pt>
                <c:pt idx="157">
                  <c:v>43312</c:v>
                </c:pt>
                <c:pt idx="158">
                  <c:v>43313</c:v>
                </c:pt>
                <c:pt idx="159">
                  <c:v>43314</c:v>
                </c:pt>
                <c:pt idx="160">
                  <c:v>43315</c:v>
                </c:pt>
                <c:pt idx="161">
                  <c:v>43316</c:v>
                </c:pt>
                <c:pt idx="162">
                  <c:v>43317</c:v>
                </c:pt>
                <c:pt idx="163">
                  <c:v>43318</c:v>
                </c:pt>
                <c:pt idx="164">
                  <c:v>43319</c:v>
                </c:pt>
                <c:pt idx="165">
                  <c:v>43320</c:v>
                </c:pt>
                <c:pt idx="166">
                  <c:v>43321</c:v>
                </c:pt>
                <c:pt idx="167">
                  <c:v>43322</c:v>
                </c:pt>
                <c:pt idx="168">
                  <c:v>43323</c:v>
                </c:pt>
                <c:pt idx="169">
                  <c:v>43324</c:v>
                </c:pt>
                <c:pt idx="170">
                  <c:v>43325</c:v>
                </c:pt>
                <c:pt idx="171">
                  <c:v>43326</c:v>
                </c:pt>
                <c:pt idx="172">
                  <c:v>43327</c:v>
                </c:pt>
                <c:pt idx="173">
                  <c:v>43328</c:v>
                </c:pt>
                <c:pt idx="174">
                  <c:v>43329</c:v>
                </c:pt>
                <c:pt idx="175">
                  <c:v>43330</c:v>
                </c:pt>
                <c:pt idx="176">
                  <c:v>43331</c:v>
                </c:pt>
                <c:pt idx="177">
                  <c:v>43332</c:v>
                </c:pt>
                <c:pt idx="178">
                  <c:v>43333</c:v>
                </c:pt>
                <c:pt idx="179">
                  <c:v>43334</c:v>
                </c:pt>
                <c:pt idx="180">
                  <c:v>43335</c:v>
                </c:pt>
                <c:pt idx="181">
                  <c:v>43336</c:v>
                </c:pt>
                <c:pt idx="182">
                  <c:v>43337</c:v>
                </c:pt>
                <c:pt idx="183">
                  <c:v>43338</c:v>
                </c:pt>
                <c:pt idx="184">
                  <c:v>43339</c:v>
                </c:pt>
                <c:pt idx="185">
                  <c:v>43340</c:v>
                </c:pt>
                <c:pt idx="186">
                  <c:v>43341</c:v>
                </c:pt>
                <c:pt idx="187">
                  <c:v>43342</c:v>
                </c:pt>
                <c:pt idx="188">
                  <c:v>43343</c:v>
                </c:pt>
                <c:pt idx="189">
                  <c:v>43344</c:v>
                </c:pt>
                <c:pt idx="190">
                  <c:v>43345</c:v>
                </c:pt>
                <c:pt idx="191">
                  <c:v>43346</c:v>
                </c:pt>
                <c:pt idx="192">
                  <c:v>43347</c:v>
                </c:pt>
                <c:pt idx="193">
                  <c:v>43348</c:v>
                </c:pt>
                <c:pt idx="194">
                  <c:v>43349</c:v>
                </c:pt>
                <c:pt idx="195">
                  <c:v>43350</c:v>
                </c:pt>
                <c:pt idx="196">
                  <c:v>43351</c:v>
                </c:pt>
                <c:pt idx="197">
                  <c:v>43352</c:v>
                </c:pt>
                <c:pt idx="198">
                  <c:v>43353</c:v>
                </c:pt>
                <c:pt idx="199">
                  <c:v>43354</c:v>
                </c:pt>
                <c:pt idx="200">
                  <c:v>43355</c:v>
                </c:pt>
                <c:pt idx="201">
                  <c:v>43356</c:v>
                </c:pt>
                <c:pt idx="202">
                  <c:v>43357</c:v>
                </c:pt>
                <c:pt idx="203">
                  <c:v>43358</c:v>
                </c:pt>
                <c:pt idx="204">
                  <c:v>43359</c:v>
                </c:pt>
                <c:pt idx="205">
                  <c:v>43360</c:v>
                </c:pt>
                <c:pt idx="206">
                  <c:v>43361</c:v>
                </c:pt>
                <c:pt idx="207">
                  <c:v>43362</c:v>
                </c:pt>
                <c:pt idx="208">
                  <c:v>43363</c:v>
                </c:pt>
                <c:pt idx="209">
                  <c:v>43364</c:v>
                </c:pt>
                <c:pt idx="210">
                  <c:v>43365</c:v>
                </c:pt>
                <c:pt idx="211">
                  <c:v>43366</c:v>
                </c:pt>
                <c:pt idx="212">
                  <c:v>43367</c:v>
                </c:pt>
                <c:pt idx="213">
                  <c:v>43368</c:v>
                </c:pt>
                <c:pt idx="214">
                  <c:v>43369</c:v>
                </c:pt>
                <c:pt idx="215">
                  <c:v>43370</c:v>
                </c:pt>
                <c:pt idx="216">
                  <c:v>43371</c:v>
                </c:pt>
                <c:pt idx="217">
                  <c:v>43372</c:v>
                </c:pt>
                <c:pt idx="218">
                  <c:v>43373</c:v>
                </c:pt>
                <c:pt idx="219">
                  <c:v>43374</c:v>
                </c:pt>
                <c:pt idx="220">
                  <c:v>43375</c:v>
                </c:pt>
                <c:pt idx="221">
                  <c:v>43376</c:v>
                </c:pt>
                <c:pt idx="222">
                  <c:v>43377</c:v>
                </c:pt>
                <c:pt idx="223">
                  <c:v>43378</c:v>
                </c:pt>
                <c:pt idx="224">
                  <c:v>43379</c:v>
                </c:pt>
                <c:pt idx="225">
                  <c:v>43380</c:v>
                </c:pt>
                <c:pt idx="226">
                  <c:v>43381</c:v>
                </c:pt>
                <c:pt idx="227">
                  <c:v>43382</c:v>
                </c:pt>
                <c:pt idx="228">
                  <c:v>43383</c:v>
                </c:pt>
                <c:pt idx="229">
                  <c:v>43384</c:v>
                </c:pt>
                <c:pt idx="230">
                  <c:v>43385</c:v>
                </c:pt>
                <c:pt idx="231">
                  <c:v>43386</c:v>
                </c:pt>
                <c:pt idx="232">
                  <c:v>43387</c:v>
                </c:pt>
                <c:pt idx="233">
                  <c:v>43388</c:v>
                </c:pt>
                <c:pt idx="234">
                  <c:v>43389</c:v>
                </c:pt>
                <c:pt idx="235">
                  <c:v>43390</c:v>
                </c:pt>
                <c:pt idx="236">
                  <c:v>43391</c:v>
                </c:pt>
                <c:pt idx="237">
                  <c:v>43392</c:v>
                </c:pt>
                <c:pt idx="238">
                  <c:v>43393</c:v>
                </c:pt>
                <c:pt idx="239">
                  <c:v>43394</c:v>
                </c:pt>
                <c:pt idx="240">
                  <c:v>43395</c:v>
                </c:pt>
                <c:pt idx="241">
                  <c:v>43396</c:v>
                </c:pt>
                <c:pt idx="242">
                  <c:v>43397</c:v>
                </c:pt>
                <c:pt idx="243">
                  <c:v>43398</c:v>
                </c:pt>
                <c:pt idx="244">
                  <c:v>43399</c:v>
                </c:pt>
                <c:pt idx="245">
                  <c:v>43400</c:v>
                </c:pt>
                <c:pt idx="246">
                  <c:v>43401</c:v>
                </c:pt>
                <c:pt idx="247">
                  <c:v>43402</c:v>
                </c:pt>
                <c:pt idx="248">
                  <c:v>43403</c:v>
                </c:pt>
                <c:pt idx="249">
                  <c:v>43404</c:v>
                </c:pt>
                <c:pt idx="250">
                  <c:v>43405</c:v>
                </c:pt>
                <c:pt idx="251">
                  <c:v>43406</c:v>
                </c:pt>
                <c:pt idx="252">
                  <c:v>43407</c:v>
                </c:pt>
                <c:pt idx="253">
                  <c:v>43408</c:v>
                </c:pt>
                <c:pt idx="254">
                  <c:v>43409</c:v>
                </c:pt>
                <c:pt idx="255">
                  <c:v>43410</c:v>
                </c:pt>
                <c:pt idx="256">
                  <c:v>43411</c:v>
                </c:pt>
                <c:pt idx="257">
                  <c:v>43412</c:v>
                </c:pt>
                <c:pt idx="258">
                  <c:v>43413</c:v>
                </c:pt>
                <c:pt idx="259">
                  <c:v>43414</c:v>
                </c:pt>
                <c:pt idx="260">
                  <c:v>43415</c:v>
                </c:pt>
                <c:pt idx="261">
                  <c:v>43416</c:v>
                </c:pt>
                <c:pt idx="262">
                  <c:v>43417</c:v>
                </c:pt>
                <c:pt idx="263">
                  <c:v>43418</c:v>
                </c:pt>
                <c:pt idx="264">
                  <c:v>43419</c:v>
                </c:pt>
                <c:pt idx="265">
                  <c:v>43420</c:v>
                </c:pt>
                <c:pt idx="266">
                  <c:v>43421</c:v>
                </c:pt>
                <c:pt idx="267">
                  <c:v>43422</c:v>
                </c:pt>
                <c:pt idx="268">
                  <c:v>43423</c:v>
                </c:pt>
                <c:pt idx="269">
                  <c:v>43424</c:v>
                </c:pt>
                <c:pt idx="270">
                  <c:v>43425</c:v>
                </c:pt>
                <c:pt idx="271">
                  <c:v>43426</c:v>
                </c:pt>
                <c:pt idx="272">
                  <c:v>43427</c:v>
                </c:pt>
                <c:pt idx="273">
                  <c:v>43428</c:v>
                </c:pt>
                <c:pt idx="274">
                  <c:v>43429</c:v>
                </c:pt>
                <c:pt idx="275">
                  <c:v>43430</c:v>
                </c:pt>
                <c:pt idx="276">
                  <c:v>43431</c:v>
                </c:pt>
                <c:pt idx="277">
                  <c:v>43432</c:v>
                </c:pt>
                <c:pt idx="278">
                  <c:v>43433</c:v>
                </c:pt>
                <c:pt idx="279">
                  <c:v>43434</c:v>
                </c:pt>
                <c:pt idx="280">
                  <c:v>43435</c:v>
                </c:pt>
                <c:pt idx="281">
                  <c:v>43436</c:v>
                </c:pt>
                <c:pt idx="282">
                  <c:v>43437</c:v>
                </c:pt>
                <c:pt idx="283">
                  <c:v>43438</c:v>
                </c:pt>
                <c:pt idx="284">
                  <c:v>43439</c:v>
                </c:pt>
                <c:pt idx="285">
                  <c:v>43440</c:v>
                </c:pt>
                <c:pt idx="286">
                  <c:v>43441</c:v>
                </c:pt>
                <c:pt idx="287">
                  <c:v>43442</c:v>
                </c:pt>
                <c:pt idx="288">
                  <c:v>43443</c:v>
                </c:pt>
                <c:pt idx="289">
                  <c:v>43444</c:v>
                </c:pt>
                <c:pt idx="290">
                  <c:v>43445</c:v>
                </c:pt>
                <c:pt idx="291">
                  <c:v>43446</c:v>
                </c:pt>
                <c:pt idx="292">
                  <c:v>43447</c:v>
                </c:pt>
                <c:pt idx="293">
                  <c:v>43448</c:v>
                </c:pt>
                <c:pt idx="294">
                  <c:v>43449</c:v>
                </c:pt>
                <c:pt idx="295">
                  <c:v>43450</c:v>
                </c:pt>
                <c:pt idx="296">
                  <c:v>43451</c:v>
                </c:pt>
                <c:pt idx="297">
                  <c:v>43452</c:v>
                </c:pt>
                <c:pt idx="298">
                  <c:v>43453</c:v>
                </c:pt>
                <c:pt idx="299">
                  <c:v>43454</c:v>
                </c:pt>
                <c:pt idx="300">
                  <c:v>43455</c:v>
                </c:pt>
                <c:pt idx="301">
                  <c:v>43456</c:v>
                </c:pt>
                <c:pt idx="302">
                  <c:v>43457</c:v>
                </c:pt>
                <c:pt idx="303">
                  <c:v>43458</c:v>
                </c:pt>
                <c:pt idx="304">
                  <c:v>43459</c:v>
                </c:pt>
                <c:pt idx="305">
                  <c:v>43460</c:v>
                </c:pt>
                <c:pt idx="306">
                  <c:v>43461</c:v>
                </c:pt>
                <c:pt idx="307">
                  <c:v>43462</c:v>
                </c:pt>
                <c:pt idx="308">
                  <c:v>43463</c:v>
                </c:pt>
                <c:pt idx="309">
                  <c:v>43464</c:v>
                </c:pt>
                <c:pt idx="310">
                  <c:v>43465</c:v>
                </c:pt>
                <c:pt idx="311">
                  <c:v>43466</c:v>
                </c:pt>
                <c:pt idx="312">
                  <c:v>43467</c:v>
                </c:pt>
                <c:pt idx="313">
                  <c:v>43468</c:v>
                </c:pt>
                <c:pt idx="314">
                  <c:v>43469</c:v>
                </c:pt>
                <c:pt idx="315">
                  <c:v>43470</c:v>
                </c:pt>
                <c:pt idx="316">
                  <c:v>43471</c:v>
                </c:pt>
                <c:pt idx="317">
                  <c:v>43472</c:v>
                </c:pt>
                <c:pt idx="318">
                  <c:v>43473</c:v>
                </c:pt>
                <c:pt idx="319">
                  <c:v>43474</c:v>
                </c:pt>
                <c:pt idx="320">
                  <c:v>43475</c:v>
                </c:pt>
                <c:pt idx="321">
                  <c:v>43476</c:v>
                </c:pt>
                <c:pt idx="322">
                  <c:v>43477</c:v>
                </c:pt>
                <c:pt idx="323">
                  <c:v>43478</c:v>
                </c:pt>
                <c:pt idx="324">
                  <c:v>43479</c:v>
                </c:pt>
                <c:pt idx="325">
                  <c:v>43480</c:v>
                </c:pt>
                <c:pt idx="326">
                  <c:v>43481</c:v>
                </c:pt>
                <c:pt idx="327">
                  <c:v>43482</c:v>
                </c:pt>
                <c:pt idx="328">
                  <c:v>43483</c:v>
                </c:pt>
                <c:pt idx="329">
                  <c:v>43484</c:v>
                </c:pt>
                <c:pt idx="330">
                  <c:v>43485</c:v>
                </c:pt>
                <c:pt idx="331">
                  <c:v>43486</c:v>
                </c:pt>
                <c:pt idx="332">
                  <c:v>43487</c:v>
                </c:pt>
                <c:pt idx="333">
                  <c:v>43488</c:v>
                </c:pt>
                <c:pt idx="334">
                  <c:v>43489</c:v>
                </c:pt>
                <c:pt idx="335">
                  <c:v>43490</c:v>
                </c:pt>
                <c:pt idx="336">
                  <c:v>43491</c:v>
                </c:pt>
                <c:pt idx="337">
                  <c:v>43492</c:v>
                </c:pt>
                <c:pt idx="338">
                  <c:v>43493</c:v>
                </c:pt>
                <c:pt idx="339">
                  <c:v>43494</c:v>
                </c:pt>
                <c:pt idx="340">
                  <c:v>43495</c:v>
                </c:pt>
                <c:pt idx="341">
                  <c:v>43496</c:v>
                </c:pt>
                <c:pt idx="342">
                  <c:v>43497</c:v>
                </c:pt>
                <c:pt idx="343">
                  <c:v>43498</c:v>
                </c:pt>
                <c:pt idx="344">
                  <c:v>43499</c:v>
                </c:pt>
                <c:pt idx="345">
                  <c:v>43500</c:v>
                </c:pt>
                <c:pt idx="346">
                  <c:v>43501</c:v>
                </c:pt>
                <c:pt idx="347">
                  <c:v>43502</c:v>
                </c:pt>
                <c:pt idx="348">
                  <c:v>43503</c:v>
                </c:pt>
                <c:pt idx="349">
                  <c:v>43504</c:v>
                </c:pt>
                <c:pt idx="350">
                  <c:v>43505</c:v>
                </c:pt>
                <c:pt idx="351">
                  <c:v>43506</c:v>
                </c:pt>
                <c:pt idx="352">
                  <c:v>43507</c:v>
                </c:pt>
                <c:pt idx="353">
                  <c:v>43508</c:v>
                </c:pt>
                <c:pt idx="354">
                  <c:v>43509</c:v>
                </c:pt>
                <c:pt idx="355">
                  <c:v>43510</c:v>
                </c:pt>
                <c:pt idx="356">
                  <c:v>43511</c:v>
                </c:pt>
                <c:pt idx="357">
                  <c:v>43512</c:v>
                </c:pt>
                <c:pt idx="358">
                  <c:v>43513</c:v>
                </c:pt>
                <c:pt idx="359">
                  <c:v>43514</c:v>
                </c:pt>
                <c:pt idx="360">
                  <c:v>43515</c:v>
                </c:pt>
                <c:pt idx="361">
                  <c:v>43516</c:v>
                </c:pt>
                <c:pt idx="362">
                  <c:v>43517</c:v>
                </c:pt>
                <c:pt idx="363">
                  <c:v>43518</c:v>
                </c:pt>
                <c:pt idx="364">
                  <c:v>43519</c:v>
                </c:pt>
                <c:pt idx="365">
                  <c:v>43520</c:v>
                </c:pt>
                <c:pt idx="366">
                  <c:v>43521</c:v>
                </c:pt>
                <c:pt idx="367">
                  <c:v>43522</c:v>
                </c:pt>
                <c:pt idx="368">
                  <c:v>43523</c:v>
                </c:pt>
                <c:pt idx="369">
                  <c:v>43524</c:v>
                </c:pt>
                <c:pt idx="370">
                  <c:v>43525</c:v>
                </c:pt>
                <c:pt idx="371">
                  <c:v>43526</c:v>
                </c:pt>
                <c:pt idx="372">
                  <c:v>43527</c:v>
                </c:pt>
                <c:pt idx="373">
                  <c:v>43528</c:v>
                </c:pt>
                <c:pt idx="374">
                  <c:v>43529</c:v>
                </c:pt>
                <c:pt idx="375">
                  <c:v>43530</c:v>
                </c:pt>
                <c:pt idx="376">
                  <c:v>43531</c:v>
                </c:pt>
                <c:pt idx="377">
                  <c:v>43532</c:v>
                </c:pt>
                <c:pt idx="378">
                  <c:v>43533</c:v>
                </c:pt>
                <c:pt idx="379">
                  <c:v>43534</c:v>
                </c:pt>
                <c:pt idx="380">
                  <c:v>43535</c:v>
                </c:pt>
                <c:pt idx="381">
                  <c:v>43536</c:v>
                </c:pt>
                <c:pt idx="382">
                  <c:v>43537</c:v>
                </c:pt>
                <c:pt idx="383">
                  <c:v>43538</c:v>
                </c:pt>
                <c:pt idx="384">
                  <c:v>43539</c:v>
                </c:pt>
                <c:pt idx="385">
                  <c:v>43540</c:v>
                </c:pt>
                <c:pt idx="386">
                  <c:v>43541</c:v>
                </c:pt>
                <c:pt idx="387">
                  <c:v>43542</c:v>
                </c:pt>
                <c:pt idx="388">
                  <c:v>43543</c:v>
                </c:pt>
                <c:pt idx="389">
                  <c:v>43544</c:v>
                </c:pt>
                <c:pt idx="390">
                  <c:v>43545</c:v>
                </c:pt>
                <c:pt idx="391">
                  <c:v>43546</c:v>
                </c:pt>
                <c:pt idx="392">
                  <c:v>43547</c:v>
                </c:pt>
                <c:pt idx="393">
                  <c:v>43548</c:v>
                </c:pt>
                <c:pt idx="394">
                  <c:v>43549</c:v>
                </c:pt>
                <c:pt idx="395">
                  <c:v>43550</c:v>
                </c:pt>
                <c:pt idx="396">
                  <c:v>43551</c:v>
                </c:pt>
                <c:pt idx="397">
                  <c:v>43552</c:v>
                </c:pt>
                <c:pt idx="398">
                  <c:v>43553</c:v>
                </c:pt>
                <c:pt idx="399">
                  <c:v>43554</c:v>
                </c:pt>
                <c:pt idx="400">
                  <c:v>43555</c:v>
                </c:pt>
                <c:pt idx="401">
                  <c:v>43556</c:v>
                </c:pt>
                <c:pt idx="402">
                  <c:v>43557</c:v>
                </c:pt>
                <c:pt idx="403">
                  <c:v>43558</c:v>
                </c:pt>
                <c:pt idx="404">
                  <c:v>43559</c:v>
                </c:pt>
                <c:pt idx="405">
                  <c:v>43560</c:v>
                </c:pt>
                <c:pt idx="406">
                  <c:v>43561</c:v>
                </c:pt>
                <c:pt idx="407">
                  <c:v>43562</c:v>
                </c:pt>
                <c:pt idx="408">
                  <c:v>43563</c:v>
                </c:pt>
                <c:pt idx="409">
                  <c:v>43564</c:v>
                </c:pt>
                <c:pt idx="410">
                  <c:v>43565</c:v>
                </c:pt>
                <c:pt idx="411">
                  <c:v>43566</c:v>
                </c:pt>
                <c:pt idx="412">
                  <c:v>43567</c:v>
                </c:pt>
                <c:pt idx="413">
                  <c:v>43568</c:v>
                </c:pt>
                <c:pt idx="414">
                  <c:v>43569</c:v>
                </c:pt>
                <c:pt idx="415">
                  <c:v>43570</c:v>
                </c:pt>
                <c:pt idx="416">
                  <c:v>43571</c:v>
                </c:pt>
                <c:pt idx="417">
                  <c:v>43572</c:v>
                </c:pt>
                <c:pt idx="418">
                  <c:v>43573</c:v>
                </c:pt>
                <c:pt idx="419">
                  <c:v>43574</c:v>
                </c:pt>
                <c:pt idx="420">
                  <c:v>43575</c:v>
                </c:pt>
                <c:pt idx="421">
                  <c:v>43576</c:v>
                </c:pt>
                <c:pt idx="422">
                  <c:v>43577</c:v>
                </c:pt>
                <c:pt idx="423">
                  <c:v>43578</c:v>
                </c:pt>
                <c:pt idx="424">
                  <c:v>43579</c:v>
                </c:pt>
                <c:pt idx="425">
                  <c:v>43580</c:v>
                </c:pt>
                <c:pt idx="426">
                  <c:v>43581</c:v>
                </c:pt>
                <c:pt idx="427">
                  <c:v>43582</c:v>
                </c:pt>
                <c:pt idx="428">
                  <c:v>43583</c:v>
                </c:pt>
                <c:pt idx="429">
                  <c:v>43584</c:v>
                </c:pt>
                <c:pt idx="430">
                  <c:v>43585</c:v>
                </c:pt>
                <c:pt idx="431">
                  <c:v>43586</c:v>
                </c:pt>
                <c:pt idx="432">
                  <c:v>43587</c:v>
                </c:pt>
                <c:pt idx="433">
                  <c:v>43588</c:v>
                </c:pt>
                <c:pt idx="434">
                  <c:v>43589</c:v>
                </c:pt>
                <c:pt idx="435">
                  <c:v>43590</c:v>
                </c:pt>
                <c:pt idx="436">
                  <c:v>43591</c:v>
                </c:pt>
                <c:pt idx="437">
                  <c:v>43592</c:v>
                </c:pt>
                <c:pt idx="438">
                  <c:v>43593</c:v>
                </c:pt>
                <c:pt idx="439">
                  <c:v>43594</c:v>
                </c:pt>
                <c:pt idx="440">
                  <c:v>43595</c:v>
                </c:pt>
                <c:pt idx="441">
                  <c:v>43596</c:v>
                </c:pt>
                <c:pt idx="442">
                  <c:v>43597</c:v>
                </c:pt>
                <c:pt idx="443">
                  <c:v>43598</c:v>
                </c:pt>
                <c:pt idx="444">
                  <c:v>43599</c:v>
                </c:pt>
                <c:pt idx="445">
                  <c:v>43600</c:v>
                </c:pt>
                <c:pt idx="446">
                  <c:v>43601</c:v>
                </c:pt>
                <c:pt idx="447">
                  <c:v>43602</c:v>
                </c:pt>
                <c:pt idx="448">
                  <c:v>43603</c:v>
                </c:pt>
                <c:pt idx="449">
                  <c:v>43604</c:v>
                </c:pt>
                <c:pt idx="450">
                  <c:v>43605</c:v>
                </c:pt>
                <c:pt idx="451">
                  <c:v>43606</c:v>
                </c:pt>
                <c:pt idx="452">
                  <c:v>43607</c:v>
                </c:pt>
                <c:pt idx="453">
                  <c:v>43608</c:v>
                </c:pt>
                <c:pt idx="454">
                  <c:v>43609</c:v>
                </c:pt>
                <c:pt idx="455">
                  <c:v>43610</c:v>
                </c:pt>
                <c:pt idx="456">
                  <c:v>43611</c:v>
                </c:pt>
                <c:pt idx="457">
                  <c:v>43612</c:v>
                </c:pt>
                <c:pt idx="458">
                  <c:v>43613</c:v>
                </c:pt>
                <c:pt idx="459">
                  <c:v>43614</c:v>
                </c:pt>
                <c:pt idx="460">
                  <c:v>43615</c:v>
                </c:pt>
                <c:pt idx="461">
                  <c:v>43616</c:v>
                </c:pt>
                <c:pt idx="462">
                  <c:v>43617</c:v>
                </c:pt>
                <c:pt idx="463">
                  <c:v>43618</c:v>
                </c:pt>
                <c:pt idx="464">
                  <c:v>43619</c:v>
                </c:pt>
                <c:pt idx="465">
                  <c:v>43620</c:v>
                </c:pt>
                <c:pt idx="466">
                  <c:v>43621</c:v>
                </c:pt>
                <c:pt idx="467">
                  <c:v>43622</c:v>
                </c:pt>
                <c:pt idx="468">
                  <c:v>43623</c:v>
                </c:pt>
                <c:pt idx="469">
                  <c:v>43624</c:v>
                </c:pt>
                <c:pt idx="470">
                  <c:v>43625</c:v>
                </c:pt>
                <c:pt idx="471">
                  <c:v>43626</c:v>
                </c:pt>
                <c:pt idx="472">
                  <c:v>43627</c:v>
                </c:pt>
                <c:pt idx="473">
                  <c:v>43628</c:v>
                </c:pt>
                <c:pt idx="474">
                  <c:v>43629</c:v>
                </c:pt>
                <c:pt idx="475">
                  <c:v>43630</c:v>
                </c:pt>
                <c:pt idx="476">
                  <c:v>43631</c:v>
                </c:pt>
                <c:pt idx="477">
                  <c:v>43632</c:v>
                </c:pt>
                <c:pt idx="478">
                  <c:v>43633</c:v>
                </c:pt>
                <c:pt idx="479">
                  <c:v>43634</c:v>
                </c:pt>
                <c:pt idx="480">
                  <c:v>43635</c:v>
                </c:pt>
                <c:pt idx="481">
                  <c:v>43636</c:v>
                </c:pt>
                <c:pt idx="482">
                  <c:v>43637</c:v>
                </c:pt>
                <c:pt idx="483">
                  <c:v>43638</c:v>
                </c:pt>
                <c:pt idx="484">
                  <c:v>43639</c:v>
                </c:pt>
                <c:pt idx="485">
                  <c:v>43640</c:v>
                </c:pt>
                <c:pt idx="486">
                  <c:v>43641</c:v>
                </c:pt>
                <c:pt idx="487">
                  <c:v>43642</c:v>
                </c:pt>
                <c:pt idx="488">
                  <c:v>43643</c:v>
                </c:pt>
                <c:pt idx="489">
                  <c:v>43644</c:v>
                </c:pt>
                <c:pt idx="490">
                  <c:v>43645</c:v>
                </c:pt>
                <c:pt idx="491">
                  <c:v>43646</c:v>
                </c:pt>
                <c:pt idx="492">
                  <c:v>43647</c:v>
                </c:pt>
                <c:pt idx="493">
                  <c:v>43648</c:v>
                </c:pt>
                <c:pt idx="494">
                  <c:v>43649</c:v>
                </c:pt>
                <c:pt idx="495">
                  <c:v>43650</c:v>
                </c:pt>
                <c:pt idx="496">
                  <c:v>43651</c:v>
                </c:pt>
                <c:pt idx="497">
                  <c:v>43652</c:v>
                </c:pt>
                <c:pt idx="498">
                  <c:v>43653</c:v>
                </c:pt>
                <c:pt idx="499">
                  <c:v>43654</c:v>
                </c:pt>
                <c:pt idx="500">
                  <c:v>43655</c:v>
                </c:pt>
                <c:pt idx="501">
                  <c:v>43656</c:v>
                </c:pt>
                <c:pt idx="502">
                  <c:v>43657</c:v>
                </c:pt>
                <c:pt idx="503">
                  <c:v>43658</c:v>
                </c:pt>
                <c:pt idx="504">
                  <c:v>43659</c:v>
                </c:pt>
                <c:pt idx="505">
                  <c:v>43660</c:v>
                </c:pt>
                <c:pt idx="506">
                  <c:v>43661</c:v>
                </c:pt>
                <c:pt idx="507">
                  <c:v>43662</c:v>
                </c:pt>
                <c:pt idx="508">
                  <c:v>43663</c:v>
                </c:pt>
                <c:pt idx="509">
                  <c:v>43664</c:v>
                </c:pt>
                <c:pt idx="510">
                  <c:v>43665</c:v>
                </c:pt>
                <c:pt idx="511">
                  <c:v>43666</c:v>
                </c:pt>
                <c:pt idx="512">
                  <c:v>43667</c:v>
                </c:pt>
                <c:pt idx="513">
                  <c:v>43668</c:v>
                </c:pt>
                <c:pt idx="514">
                  <c:v>43669</c:v>
                </c:pt>
                <c:pt idx="515">
                  <c:v>43670</c:v>
                </c:pt>
                <c:pt idx="516">
                  <c:v>43671</c:v>
                </c:pt>
                <c:pt idx="517">
                  <c:v>43672</c:v>
                </c:pt>
                <c:pt idx="518">
                  <c:v>43673</c:v>
                </c:pt>
                <c:pt idx="519">
                  <c:v>43674</c:v>
                </c:pt>
                <c:pt idx="520">
                  <c:v>43675</c:v>
                </c:pt>
                <c:pt idx="521">
                  <c:v>43676</c:v>
                </c:pt>
                <c:pt idx="522">
                  <c:v>43677</c:v>
                </c:pt>
                <c:pt idx="523">
                  <c:v>43678</c:v>
                </c:pt>
                <c:pt idx="524">
                  <c:v>43679</c:v>
                </c:pt>
                <c:pt idx="525">
                  <c:v>43680</c:v>
                </c:pt>
                <c:pt idx="526">
                  <c:v>43681</c:v>
                </c:pt>
                <c:pt idx="527">
                  <c:v>43682</c:v>
                </c:pt>
                <c:pt idx="528">
                  <c:v>43683</c:v>
                </c:pt>
                <c:pt idx="529">
                  <c:v>43684</c:v>
                </c:pt>
                <c:pt idx="530">
                  <c:v>43685</c:v>
                </c:pt>
                <c:pt idx="531">
                  <c:v>43686</c:v>
                </c:pt>
                <c:pt idx="532">
                  <c:v>43687</c:v>
                </c:pt>
                <c:pt idx="533">
                  <c:v>43688</c:v>
                </c:pt>
                <c:pt idx="534">
                  <c:v>43689</c:v>
                </c:pt>
                <c:pt idx="535">
                  <c:v>43690</c:v>
                </c:pt>
                <c:pt idx="536">
                  <c:v>43691</c:v>
                </c:pt>
                <c:pt idx="537">
                  <c:v>43692</c:v>
                </c:pt>
                <c:pt idx="538">
                  <c:v>43693</c:v>
                </c:pt>
                <c:pt idx="539">
                  <c:v>43694</c:v>
                </c:pt>
                <c:pt idx="540">
                  <c:v>43695</c:v>
                </c:pt>
                <c:pt idx="541">
                  <c:v>43696</c:v>
                </c:pt>
                <c:pt idx="542">
                  <c:v>43697</c:v>
                </c:pt>
                <c:pt idx="543">
                  <c:v>43698</c:v>
                </c:pt>
                <c:pt idx="544">
                  <c:v>43699</c:v>
                </c:pt>
                <c:pt idx="545">
                  <c:v>43700</c:v>
                </c:pt>
                <c:pt idx="546">
                  <c:v>43701</c:v>
                </c:pt>
                <c:pt idx="547">
                  <c:v>43702</c:v>
                </c:pt>
                <c:pt idx="548">
                  <c:v>43703</c:v>
                </c:pt>
                <c:pt idx="549">
                  <c:v>43704</c:v>
                </c:pt>
                <c:pt idx="550">
                  <c:v>43705</c:v>
                </c:pt>
                <c:pt idx="551">
                  <c:v>43706</c:v>
                </c:pt>
                <c:pt idx="552">
                  <c:v>43707</c:v>
                </c:pt>
                <c:pt idx="553">
                  <c:v>43708</c:v>
                </c:pt>
                <c:pt idx="554">
                  <c:v>43709</c:v>
                </c:pt>
                <c:pt idx="555">
                  <c:v>43710</c:v>
                </c:pt>
                <c:pt idx="556">
                  <c:v>43711</c:v>
                </c:pt>
                <c:pt idx="557">
                  <c:v>43712</c:v>
                </c:pt>
                <c:pt idx="558">
                  <c:v>43713</c:v>
                </c:pt>
                <c:pt idx="559">
                  <c:v>43714</c:v>
                </c:pt>
                <c:pt idx="560">
                  <c:v>43715</c:v>
                </c:pt>
                <c:pt idx="561">
                  <c:v>43716</c:v>
                </c:pt>
                <c:pt idx="562">
                  <c:v>43717</c:v>
                </c:pt>
                <c:pt idx="563">
                  <c:v>43718</c:v>
                </c:pt>
                <c:pt idx="564">
                  <c:v>43719</c:v>
                </c:pt>
                <c:pt idx="565">
                  <c:v>43720</c:v>
                </c:pt>
                <c:pt idx="566">
                  <c:v>43721</c:v>
                </c:pt>
                <c:pt idx="567">
                  <c:v>43722</c:v>
                </c:pt>
                <c:pt idx="568">
                  <c:v>43723</c:v>
                </c:pt>
                <c:pt idx="569">
                  <c:v>43724</c:v>
                </c:pt>
                <c:pt idx="570">
                  <c:v>43725</c:v>
                </c:pt>
                <c:pt idx="571">
                  <c:v>43726</c:v>
                </c:pt>
                <c:pt idx="572">
                  <c:v>43727</c:v>
                </c:pt>
                <c:pt idx="573">
                  <c:v>43728</c:v>
                </c:pt>
                <c:pt idx="574">
                  <c:v>43729</c:v>
                </c:pt>
                <c:pt idx="575">
                  <c:v>43730</c:v>
                </c:pt>
                <c:pt idx="576">
                  <c:v>43731</c:v>
                </c:pt>
                <c:pt idx="577">
                  <c:v>43732</c:v>
                </c:pt>
                <c:pt idx="578">
                  <c:v>43733</c:v>
                </c:pt>
                <c:pt idx="579">
                  <c:v>43734</c:v>
                </c:pt>
                <c:pt idx="580">
                  <c:v>43735</c:v>
                </c:pt>
                <c:pt idx="581">
                  <c:v>43736</c:v>
                </c:pt>
                <c:pt idx="582">
                  <c:v>43737</c:v>
                </c:pt>
                <c:pt idx="583">
                  <c:v>43738</c:v>
                </c:pt>
                <c:pt idx="584">
                  <c:v>43739</c:v>
                </c:pt>
                <c:pt idx="585">
                  <c:v>43740</c:v>
                </c:pt>
                <c:pt idx="586">
                  <c:v>43741</c:v>
                </c:pt>
                <c:pt idx="587">
                  <c:v>43742</c:v>
                </c:pt>
                <c:pt idx="588">
                  <c:v>43743</c:v>
                </c:pt>
                <c:pt idx="589">
                  <c:v>43744</c:v>
                </c:pt>
                <c:pt idx="590">
                  <c:v>43745</c:v>
                </c:pt>
                <c:pt idx="591">
                  <c:v>43746</c:v>
                </c:pt>
                <c:pt idx="592">
                  <c:v>43747</c:v>
                </c:pt>
                <c:pt idx="593">
                  <c:v>43748</c:v>
                </c:pt>
                <c:pt idx="594">
                  <c:v>43749</c:v>
                </c:pt>
                <c:pt idx="595">
                  <c:v>43750</c:v>
                </c:pt>
                <c:pt idx="596">
                  <c:v>43751</c:v>
                </c:pt>
                <c:pt idx="597">
                  <c:v>43752</c:v>
                </c:pt>
                <c:pt idx="598">
                  <c:v>43753</c:v>
                </c:pt>
                <c:pt idx="599">
                  <c:v>43754</c:v>
                </c:pt>
                <c:pt idx="600">
                  <c:v>43755</c:v>
                </c:pt>
                <c:pt idx="601">
                  <c:v>43756</c:v>
                </c:pt>
                <c:pt idx="602">
                  <c:v>43757</c:v>
                </c:pt>
                <c:pt idx="603">
                  <c:v>43758</c:v>
                </c:pt>
                <c:pt idx="604">
                  <c:v>43759</c:v>
                </c:pt>
                <c:pt idx="605">
                  <c:v>43760</c:v>
                </c:pt>
                <c:pt idx="606">
                  <c:v>43761</c:v>
                </c:pt>
                <c:pt idx="607">
                  <c:v>43762</c:v>
                </c:pt>
                <c:pt idx="608">
                  <c:v>43763</c:v>
                </c:pt>
                <c:pt idx="609">
                  <c:v>43764</c:v>
                </c:pt>
                <c:pt idx="610">
                  <c:v>43765</c:v>
                </c:pt>
                <c:pt idx="611">
                  <c:v>43766</c:v>
                </c:pt>
                <c:pt idx="612">
                  <c:v>43767</c:v>
                </c:pt>
                <c:pt idx="613">
                  <c:v>43768</c:v>
                </c:pt>
                <c:pt idx="614">
                  <c:v>43769</c:v>
                </c:pt>
                <c:pt idx="615">
                  <c:v>43770</c:v>
                </c:pt>
                <c:pt idx="616">
                  <c:v>43771</c:v>
                </c:pt>
                <c:pt idx="617">
                  <c:v>43772</c:v>
                </c:pt>
                <c:pt idx="618">
                  <c:v>43773</c:v>
                </c:pt>
                <c:pt idx="619">
                  <c:v>43774</c:v>
                </c:pt>
                <c:pt idx="620">
                  <c:v>43775</c:v>
                </c:pt>
                <c:pt idx="621">
                  <c:v>43776</c:v>
                </c:pt>
                <c:pt idx="622">
                  <c:v>43777</c:v>
                </c:pt>
                <c:pt idx="623">
                  <c:v>43778</c:v>
                </c:pt>
                <c:pt idx="624">
                  <c:v>43779</c:v>
                </c:pt>
                <c:pt idx="625">
                  <c:v>43780</c:v>
                </c:pt>
                <c:pt idx="626">
                  <c:v>43781</c:v>
                </c:pt>
                <c:pt idx="627">
                  <c:v>43782</c:v>
                </c:pt>
                <c:pt idx="628">
                  <c:v>43783</c:v>
                </c:pt>
                <c:pt idx="629">
                  <c:v>43784</c:v>
                </c:pt>
                <c:pt idx="630">
                  <c:v>43785</c:v>
                </c:pt>
                <c:pt idx="631">
                  <c:v>43786</c:v>
                </c:pt>
                <c:pt idx="632">
                  <c:v>43787</c:v>
                </c:pt>
                <c:pt idx="633">
                  <c:v>43788</c:v>
                </c:pt>
                <c:pt idx="634">
                  <c:v>43789</c:v>
                </c:pt>
                <c:pt idx="635">
                  <c:v>43790</c:v>
                </c:pt>
                <c:pt idx="636">
                  <c:v>43791</c:v>
                </c:pt>
                <c:pt idx="637">
                  <c:v>43792</c:v>
                </c:pt>
                <c:pt idx="638">
                  <c:v>43793</c:v>
                </c:pt>
                <c:pt idx="639">
                  <c:v>43794</c:v>
                </c:pt>
                <c:pt idx="640">
                  <c:v>43795</c:v>
                </c:pt>
                <c:pt idx="641">
                  <c:v>43796</c:v>
                </c:pt>
                <c:pt idx="642">
                  <c:v>43797</c:v>
                </c:pt>
                <c:pt idx="643">
                  <c:v>43798</c:v>
                </c:pt>
                <c:pt idx="644">
                  <c:v>43799</c:v>
                </c:pt>
                <c:pt idx="645">
                  <c:v>43800</c:v>
                </c:pt>
                <c:pt idx="646">
                  <c:v>43801</c:v>
                </c:pt>
                <c:pt idx="647">
                  <c:v>43802</c:v>
                </c:pt>
                <c:pt idx="648">
                  <c:v>43803</c:v>
                </c:pt>
                <c:pt idx="649">
                  <c:v>43804</c:v>
                </c:pt>
                <c:pt idx="650">
                  <c:v>43805</c:v>
                </c:pt>
                <c:pt idx="651">
                  <c:v>43806</c:v>
                </c:pt>
                <c:pt idx="652">
                  <c:v>43807</c:v>
                </c:pt>
                <c:pt idx="653">
                  <c:v>43808</c:v>
                </c:pt>
                <c:pt idx="654">
                  <c:v>43809</c:v>
                </c:pt>
                <c:pt idx="655">
                  <c:v>43810</c:v>
                </c:pt>
                <c:pt idx="656">
                  <c:v>43811</c:v>
                </c:pt>
                <c:pt idx="657">
                  <c:v>43812</c:v>
                </c:pt>
                <c:pt idx="658">
                  <c:v>43813</c:v>
                </c:pt>
                <c:pt idx="659">
                  <c:v>43814</c:v>
                </c:pt>
                <c:pt idx="660">
                  <c:v>43815</c:v>
                </c:pt>
                <c:pt idx="661">
                  <c:v>43816</c:v>
                </c:pt>
                <c:pt idx="662">
                  <c:v>43817</c:v>
                </c:pt>
                <c:pt idx="663">
                  <c:v>43818</c:v>
                </c:pt>
                <c:pt idx="664">
                  <c:v>43819</c:v>
                </c:pt>
                <c:pt idx="665">
                  <c:v>43820</c:v>
                </c:pt>
                <c:pt idx="666">
                  <c:v>43821</c:v>
                </c:pt>
                <c:pt idx="667">
                  <c:v>43822</c:v>
                </c:pt>
                <c:pt idx="668">
                  <c:v>43823</c:v>
                </c:pt>
                <c:pt idx="669">
                  <c:v>43824</c:v>
                </c:pt>
                <c:pt idx="670">
                  <c:v>43825</c:v>
                </c:pt>
                <c:pt idx="671">
                  <c:v>43826</c:v>
                </c:pt>
                <c:pt idx="672">
                  <c:v>43827</c:v>
                </c:pt>
                <c:pt idx="673">
                  <c:v>43828</c:v>
                </c:pt>
                <c:pt idx="674">
                  <c:v>43829</c:v>
                </c:pt>
                <c:pt idx="675">
                  <c:v>43830</c:v>
                </c:pt>
                <c:pt idx="676">
                  <c:v>43831</c:v>
                </c:pt>
                <c:pt idx="677">
                  <c:v>43832</c:v>
                </c:pt>
                <c:pt idx="678">
                  <c:v>43833</c:v>
                </c:pt>
                <c:pt idx="679">
                  <c:v>43834</c:v>
                </c:pt>
                <c:pt idx="680">
                  <c:v>43835</c:v>
                </c:pt>
                <c:pt idx="681">
                  <c:v>43836</c:v>
                </c:pt>
                <c:pt idx="682">
                  <c:v>43837</c:v>
                </c:pt>
                <c:pt idx="683">
                  <c:v>43838</c:v>
                </c:pt>
                <c:pt idx="684">
                  <c:v>43839</c:v>
                </c:pt>
                <c:pt idx="685">
                  <c:v>43840</c:v>
                </c:pt>
                <c:pt idx="686">
                  <c:v>43841</c:v>
                </c:pt>
                <c:pt idx="687">
                  <c:v>43842</c:v>
                </c:pt>
                <c:pt idx="688">
                  <c:v>43843</c:v>
                </c:pt>
                <c:pt idx="689">
                  <c:v>43844</c:v>
                </c:pt>
                <c:pt idx="690">
                  <c:v>43845</c:v>
                </c:pt>
                <c:pt idx="691">
                  <c:v>43846</c:v>
                </c:pt>
                <c:pt idx="692">
                  <c:v>43847</c:v>
                </c:pt>
                <c:pt idx="693">
                  <c:v>43848</c:v>
                </c:pt>
                <c:pt idx="694">
                  <c:v>43849</c:v>
                </c:pt>
                <c:pt idx="695">
                  <c:v>43850</c:v>
                </c:pt>
                <c:pt idx="696">
                  <c:v>43851</c:v>
                </c:pt>
                <c:pt idx="697">
                  <c:v>43852</c:v>
                </c:pt>
                <c:pt idx="698">
                  <c:v>43853</c:v>
                </c:pt>
                <c:pt idx="699">
                  <c:v>43854</c:v>
                </c:pt>
                <c:pt idx="700">
                  <c:v>43855</c:v>
                </c:pt>
                <c:pt idx="701">
                  <c:v>43856</c:v>
                </c:pt>
                <c:pt idx="702">
                  <c:v>43857</c:v>
                </c:pt>
                <c:pt idx="703">
                  <c:v>43858</c:v>
                </c:pt>
                <c:pt idx="704">
                  <c:v>43859</c:v>
                </c:pt>
                <c:pt idx="705">
                  <c:v>43860</c:v>
                </c:pt>
                <c:pt idx="706">
                  <c:v>43861</c:v>
                </c:pt>
                <c:pt idx="707">
                  <c:v>43862</c:v>
                </c:pt>
                <c:pt idx="708">
                  <c:v>43863</c:v>
                </c:pt>
                <c:pt idx="709">
                  <c:v>43864</c:v>
                </c:pt>
                <c:pt idx="710">
                  <c:v>43865</c:v>
                </c:pt>
                <c:pt idx="711">
                  <c:v>43866</c:v>
                </c:pt>
                <c:pt idx="712">
                  <c:v>43867</c:v>
                </c:pt>
                <c:pt idx="713">
                  <c:v>43868</c:v>
                </c:pt>
                <c:pt idx="714">
                  <c:v>43869</c:v>
                </c:pt>
                <c:pt idx="715">
                  <c:v>43870</c:v>
                </c:pt>
                <c:pt idx="716">
                  <c:v>43871</c:v>
                </c:pt>
                <c:pt idx="717">
                  <c:v>43872</c:v>
                </c:pt>
                <c:pt idx="718">
                  <c:v>43873</c:v>
                </c:pt>
                <c:pt idx="719">
                  <c:v>43874</c:v>
                </c:pt>
                <c:pt idx="720">
                  <c:v>43875</c:v>
                </c:pt>
                <c:pt idx="721">
                  <c:v>43876</c:v>
                </c:pt>
                <c:pt idx="722">
                  <c:v>43877</c:v>
                </c:pt>
                <c:pt idx="723">
                  <c:v>43878</c:v>
                </c:pt>
                <c:pt idx="724">
                  <c:v>43879</c:v>
                </c:pt>
                <c:pt idx="725">
                  <c:v>43880</c:v>
                </c:pt>
                <c:pt idx="726">
                  <c:v>43881</c:v>
                </c:pt>
                <c:pt idx="727">
                  <c:v>43882</c:v>
                </c:pt>
                <c:pt idx="728">
                  <c:v>43883</c:v>
                </c:pt>
                <c:pt idx="729">
                  <c:v>43884</c:v>
                </c:pt>
                <c:pt idx="730">
                  <c:v>43885</c:v>
                </c:pt>
                <c:pt idx="731">
                  <c:v>43886</c:v>
                </c:pt>
                <c:pt idx="732">
                  <c:v>43887</c:v>
                </c:pt>
                <c:pt idx="733">
                  <c:v>43888</c:v>
                </c:pt>
                <c:pt idx="734">
                  <c:v>43889</c:v>
                </c:pt>
                <c:pt idx="735">
                  <c:v>43890</c:v>
                </c:pt>
                <c:pt idx="736">
                  <c:v>43891</c:v>
                </c:pt>
                <c:pt idx="737">
                  <c:v>43892</c:v>
                </c:pt>
                <c:pt idx="738">
                  <c:v>43893</c:v>
                </c:pt>
                <c:pt idx="739">
                  <c:v>43894</c:v>
                </c:pt>
                <c:pt idx="740">
                  <c:v>43895</c:v>
                </c:pt>
                <c:pt idx="741">
                  <c:v>43896</c:v>
                </c:pt>
                <c:pt idx="742">
                  <c:v>43897</c:v>
                </c:pt>
                <c:pt idx="743">
                  <c:v>43898</c:v>
                </c:pt>
                <c:pt idx="744">
                  <c:v>43899</c:v>
                </c:pt>
                <c:pt idx="745">
                  <c:v>43900</c:v>
                </c:pt>
                <c:pt idx="746">
                  <c:v>43901</c:v>
                </c:pt>
                <c:pt idx="747">
                  <c:v>43902</c:v>
                </c:pt>
                <c:pt idx="748">
                  <c:v>43903</c:v>
                </c:pt>
                <c:pt idx="749">
                  <c:v>43904</c:v>
                </c:pt>
                <c:pt idx="750">
                  <c:v>43905</c:v>
                </c:pt>
                <c:pt idx="751">
                  <c:v>43906</c:v>
                </c:pt>
                <c:pt idx="752">
                  <c:v>43907</c:v>
                </c:pt>
                <c:pt idx="753">
                  <c:v>43908</c:v>
                </c:pt>
                <c:pt idx="754">
                  <c:v>43909</c:v>
                </c:pt>
                <c:pt idx="755">
                  <c:v>43910</c:v>
                </c:pt>
                <c:pt idx="756">
                  <c:v>43911</c:v>
                </c:pt>
                <c:pt idx="757">
                  <c:v>43912</c:v>
                </c:pt>
                <c:pt idx="758">
                  <c:v>43913</c:v>
                </c:pt>
                <c:pt idx="759">
                  <c:v>43914</c:v>
                </c:pt>
                <c:pt idx="760">
                  <c:v>43915</c:v>
                </c:pt>
                <c:pt idx="761">
                  <c:v>43916</c:v>
                </c:pt>
                <c:pt idx="762">
                  <c:v>43917</c:v>
                </c:pt>
                <c:pt idx="763">
                  <c:v>43918</c:v>
                </c:pt>
                <c:pt idx="764">
                  <c:v>43919</c:v>
                </c:pt>
                <c:pt idx="765">
                  <c:v>43920</c:v>
                </c:pt>
                <c:pt idx="766">
                  <c:v>43921</c:v>
                </c:pt>
                <c:pt idx="767">
                  <c:v>43922</c:v>
                </c:pt>
                <c:pt idx="768">
                  <c:v>43923</c:v>
                </c:pt>
                <c:pt idx="769">
                  <c:v>43924</c:v>
                </c:pt>
                <c:pt idx="770">
                  <c:v>43925</c:v>
                </c:pt>
                <c:pt idx="771">
                  <c:v>43926</c:v>
                </c:pt>
                <c:pt idx="772">
                  <c:v>43927</c:v>
                </c:pt>
                <c:pt idx="773">
                  <c:v>43928</c:v>
                </c:pt>
                <c:pt idx="774">
                  <c:v>43929</c:v>
                </c:pt>
                <c:pt idx="775">
                  <c:v>43930</c:v>
                </c:pt>
                <c:pt idx="776">
                  <c:v>43931</c:v>
                </c:pt>
                <c:pt idx="777">
                  <c:v>43932</c:v>
                </c:pt>
                <c:pt idx="778">
                  <c:v>43933</c:v>
                </c:pt>
                <c:pt idx="779">
                  <c:v>43934</c:v>
                </c:pt>
                <c:pt idx="780">
                  <c:v>43935</c:v>
                </c:pt>
                <c:pt idx="781">
                  <c:v>43936</c:v>
                </c:pt>
                <c:pt idx="782">
                  <c:v>43937</c:v>
                </c:pt>
                <c:pt idx="783">
                  <c:v>43938</c:v>
                </c:pt>
                <c:pt idx="784">
                  <c:v>43939</c:v>
                </c:pt>
                <c:pt idx="785">
                  <c:v>43940</c:v>
                </c:pt>
                <c:pt idx="786">
                  <c:v>43941</c:v>
                </c:pt>
                <c:pt idx="787">
                  <c:v>43942</c:v>
                </c:pt>
                <c:pt idx="788">
                  <c:v>43943</c:v>
                </c:pt>
                <c:pt idx="789">
                  <c:v>43944</c:v>
                </c:pt>
                <c:pt idx="790">
                  <c:v>43945</c:v>
                </c:pt>
                <c:pt idx="791">
                  <c:v>43946</c:v>
                </c:pt>
                <c:pt idx="792">
                  <c:v>43947</c:v>
                </c:pt>
                <c:pt idx="793">
                  <c:v>43948</c:v>
                </c:pt>
                <c:pt idx="794">
                  <c:v>43949</c:v>
                </c:pt>
                <c:pt idx="795">
                  <c:v>43950</c:v>
                </c:pt>
                <c:pt idx="796">
                  <c:v>43951</c:v>
                </c:pt>
                <c:pt idx="797">
                  <c:v>43952</c:v>
                </c:pt>
                <c:pt idx="798">
                  <c:v>43953</c:v>
                </c:pt>
                <c:pt idx="799">
                  <c:v>43954</c:v>
                </c:pt>
                <c:pt idx="800">
                  <c:v>43955</c:v>
                </c:pt>
                <c:pt idx="801">
                  <c:v>43956</c:v>
                </c:pt>
                <c:pt idx="802">
                  <c:v>43957</c:v>
                </c:pt>
                <c:pt idx="803">
                  <c:v>43958</c:v>
                </c:pt>
                <c:pt idx="804">
                  <c:v>43959</c:v>
                </c:pt>
                <c:pt idx="805">
                  <c:v>43960</c:v>
                </c:pt>
                <c:pt idx="806">
                  <c:v>43961</c:v>
                </c:pt>
                <c:pt idx="807">
                  <c:v>43962</c:v>
                </c:pt>
                <c:pt idx="808">
                  <c:v>43963</c:v>
                </c:pt>
                <c:pt idx="809">
                  <c:v>43964</c:v>
                </c:pt>
                <c:pt idx="810">
                  <c:v>43965</c:v>
                </c:pt>
                <c:pt idx="811">
                  <c:v>43966</c:v>
                </c:pt>
                <c:pt idx="812">
                  <c:v>43967</c:v>
                </c:pt>
                <c:pt idx="813">
                  <c:v>43968</c:v>
                </c:pt>
                <c:pt idx="814">
                  <c:v>43969</c:v>
                </c:pt>
                <c:pt idx="815">
                  <c:v>43970</c:v>
                </c:pt>
                <c:pt idx="816">
                  <c:v>43971</c:v>
                </c:pt>
                <c:pt idx="817">
                  <c:v>43972</c:v>
                </c:pt>
                <c:pt idx="818">
                  <c:v>43973</c:v>
                </c:pt>
                <c:pt idx="819">
                  <c:v>43974</c:v>
                </c:pt>
                <c:pt idx="820">
                  <c:v>43975</c:v>
                </c:pt>
                <c:pt idx="821">
                  <c:v>43976</c:v>
                </c:pt>
                <c:pt idx="822">
                  <c:v>43977</c:v>
                </c:pt>
                <c:pt idx="823">
                  <c:v>43978</c:v>
                </c:pt>
                <c:pt idx="824">
                  <c:v>43979</c:v>
                </c:pt>
                <c:pt idx="825">
                  <c:v>43980</c:v>
                </c:pt>
                <c:pt idx="826">
                  <c:v>43981</c:v>
                </c:pt>
                <c:pt idx="827">
                  <c:v>43982</c:v>
                </c:pt>
                <c:pt idx="828">
                  <c:v>43983</c:v>
                </c:pt>
                <c:pt idx="829">
                  <c:v>43984</c:v>
                </c:pt>
                <c:pt idx="830">
                  <c:v>43985</c:v>
                </c:pt>
                <c:pt idx="831">
                  <c:v>43986</c:v>
                </c:pt>
                <c:pt idx="832">
                  <c:v>43987</c:v>
                </c:pt>
                <c:pt idx="833">
                  <c:v>43988</c:v>
                </c:pt>
                <c:pt idx="834">
                  <c:v>43989</c:v>
                </c:pt>
                <c:pt idx="835">
                  <c:v>43990</c:v>
                </c:pt>
                <c:pt idx="836">
                  <c:v>43991</c:v>
                </c:pt>
                <c:pt idx="837">
                  <c:v>43992</c:v>
                </c:pt>
                <c:pt idx="838">
                  <c:v>43993</c:v>
                </c:pt>
                <c:pt idx="839">
                  <c:v>43994</c:v>
                </c:pt>
                <c:pt idx="840">
                  <c:v>43995</c:v>
                </c:pt>
                <c:pt idx="841">
                  <c:v>43996</c:v>
                </c:pt>
                <c:pt idx="842">
                  <c:v>43997</c:v>
                </c:pt>
                <c:pt idx="843">
                  <c:v>43998</c:v>
                </c:pt>
                <c:pt idx="844">
                  <c:v>43999</c:v>
                </c:pt>
                <c:pt idx="845">
                  <c:v>44000</c:v>
                </c:pt>
                <c:pt idx="846">
                  <c:v>44001</c:v>
                </c:pt>
                <c:pt idx="847">
                  <c:v>44002</c:v>
                </c:pt>
                <c:pt idx="848">
                  <c:v>44003</c:v>
                </c:pt>
                <c:pt idx="849">
                  <c:v>44004</c:v>
                </c:pt>
                <c:pt idx="850">
                  <c:v>44005</c:v>
                </c:pt>
                <c:pt idx="851">
                  <c:v>44006</c:v>
                </c:pt>
                <c:pt idx="852">
                  <c:v>44007</c:v>
                </c:pt>
                <c:pt idx="853">
                  <c:v>44008</c:v>
                </c:pt>
                <c:pt idx="854">
                  <c:v>44009</c:v>
                </c:pt>
                <c:pt idx="855">
                  <c:v>44010</c:v>
                </c:pt>
                <c:pt idx="856">
                  <c:v>44011</c:v>
                </c:pt>
                <c:pt idx="857">
                  <c:v>44012</c:v>
                </c:pt>
                <c:pt idx="858">
                  <c:v>44013</c:v>
                </c:pt>
                <c:pt idx="859">
                  <c:v>44014</c:v>
                </c:pt>
                <c:pt idx="860">
                  <c:v>44015</c:v>
                </c:pt>
                <c:pt idx="861">
                  <c:v>44016</c:v>
                </c:pt>
                <c:pt idx="862">
                  <c:v>44017</c:v>
                </c:pt>
                <c:pt idx="863">
                  <c:v>44018</c:v>
                </c:pt>
                <c:pt idx="864">
                  <c:v>44019</c:v>
                </c:pt>
                <c:pt idx="865">
                  <c:v>44020</c:v>
                </c:pt>
                <c:pt idx="866">
                  <c:v>44021</c:v>
                </c:pt>
                <c:pt idx="867">
                  <c:v>44022</c:v>
                </c:pt>
                <c:pt idx="868">
                  <c:v>44023</c:v>
                </c:pt>
                <c:pt idx="869">
                  <c:v>44024</c:v>
                </c:pt>
                <c:pt idx="870">
                  <c:v>44025</c:v>
                </c:pt>
                <c:pt idx="871">
                  <c:v>44026</c:v>
                </c:pt>
                <c:pt idx="872">
                  <c:v>44027</c:v>
                </c:pt>
                <c:pt idx="873">
                  <c:v>44028</c:v>
                </c:pt>
                <c:pt idx="874">
                  <c:v>44029</c:v>
                </c:pt>
                <c:pt idx="875">
                  <c:v>44030</c:v>
                </c:pt>
                <c:pt idx="876">
                  <c:v>44031</c:v>
                </c:pt>
                <c:pt idx="877">
                  <c:v>44032</c:v>
                </c:pt>
                <c:pt idx="878">
                  <c:v>44033</c:v>
                </c:pt>
                <c:pt idx="879">
                  <c:v>44034</c:v>
                </c:pt>
                <c:pt idx="880">
                  <c:v>44035</c:v>
                </c:pt>
                <c:pt idx="881">
                  <c:v>44036</c:v>
                </c:pt>
                <c:pt idx="882">
                  <c:v>44037</c:v>
                </c:pt>
                <c:pt idx="883">
                  <c:v>44038</c:v>
                </c:pt>
                <c:pt idx="884">
                  <c:v>44039</c:v>
                </c:pt>
                <c:pt idx="885">
                  <c:v>44040</c:v>
                </c:pt>
                <c:pt idx="886">
                  <c:v>44041</c:v>
                </c:pt>
                <c:pt idx="887">
                  <c:v>44042</c:v>
                </c:pt>
                <c:pt idx="888">
                  <c:v>44043</c:v>
                </c:pt>
                <c:pt idx="889">
                  <c:v>44044</c:v>
                </c:pt>
                <c:pt idx="890">
                  <c:v>44045</c:v>
                </c:pt>
                <c:pt idx="891">
                  <c:v>44046</c:v>
                </c:pt>
                <c:pt idx="892">
                  <c:v>44047</c:v>
                </c:pt>
                <c:pt idx="893">
                  <c:v>44048</c:v>
                </c:pt>
                <c:pt idx="894">
                  <c:v>44049</c:v>
                </c:pt>
                <c:pt idx="895">
                  <c:v>44050</c:v>
                </c:pt>
                <c:pt idx="896">
                  <c:v>44051</c:v>
                </c:pt>
                <c:pt idx="897">
                  <c:v>44052</c:v>
                </c:pt>
                <c:pt idx="898">
                  <c:v>44053</c:v>
                </c:pt>
                <c:pt idx="899">
                  <c:v>44054</c:v>
                </c:pt>
                <c:pt idx="900">
                  <c:v>44055</c:v>
                </c:pt>
                <c:pt idx="901">
                  <c:v>44056</c:v>
                </c:pt>
                <c:pt idx="902">
                  <c:v>44057</c:v>
                </c:pt>
                <c:pt idx="903">
                  <c:v>44058</c:v>
                </c:pt>
                <c:pt idx="904">
                  <c:v>44059</c:v>
                </c:pt>
                <c:pt idx="905">
                  <c:v>44060</c:v>
                </c:pt>
                <c:pt idx="906">
                  <c:v>44061</c:v>
                </c:pt>
                <c:pt idx="907">
                  <c:v>44062</c:v>
                </c:pt>
                <c:pt idx="908">
                  <c:v>44063</c:v>
                </c:pt>
                <c:pt idx="909">
                  <c:v>44064</c:v>
                </c:pt>
                <c:pt idx="910">
                  <c:v>44065</c:v>
                </c:pt>
                <c:pt idx="911">
                  <c:v>44066</c:v>
                </c:pt>
                <c:pt idx="912">
                  <c:v>44067</c:v>
                </c:pt>
                <c:pt idx="913">
                  <c:v>44068</c:v>
                </c:pt>
                <c:pt idx="914">
                  <c:v>44069</c:v>
                </c:pt>
                <c:pt idx="915">
                  <c:v>44070</c:v>
                </c:pt>
                <c:pt idx="916">
                  <c:v>44071</c:v>
                </c:pt>
                <c:pt idx="917">
                  <c:v>44072</c:v>
                </c:pt>
                <c:pt idx="918">
                  <c:v>44073</c:v>
                </c:pt>
                <c:pt idx="919">
                  <c:v>44074</c:v>
                </c:pt>
                <c:pt idx="920">
                  <c:v>44075</c:v>
                </c:pt>
                <c:pt idx="921">
                  <c:v>44076</c:v>
                </c:pt>
                <c:pt idx="922">
                  <c:v>44077</c:v>
                </c:pt>
                <c:pt idx="923">
                  <c:v>44078</c:v>
                </c:pt>
                <c:pt idx="924">
                  <c:v>44079</c:v>
                </c:pt>
                <c:pt idx="925">
                  <c:v>44080</c:v>
                </c:pt>
                <c:pt idx="926">
                  <c:v>44081</c:v>
                </c:pt>
                <c:pt idx="927">
                  <c:v>44082</c:v>
                </c:pt>
                <c:pt idx="928">
                  <c:v>44083</c:v>
                </c:pt>
                <c:pt idx="929">
                  <c:v>44084</c:v>
                </c:pt>
                <c:pt idx="930">
                  <c:v>44085</c:v>
                </c:pt>
                <c:pt idx="931">
                  <c:v>44086</c:v>
                </c:pt>
                <c:pt idx="932">
                  <c:v>44087</c:v>
                </c:pt>
                <c:pt idx="933">
                  <c:v>44088</c:v>
                </c:pt>
                <c:pt idx="934">
                  <c:v>44089</c:v>
                </c:pt>
                <c:pt idx="935">
                  <c:v>44090</c:v>
                </c:pt>
                <c:pt idx="936">
                  <c:v>44091</c:v>
                </c:pt>
                <c:pt idx="937">
                  <c:v>44092</c:v>
                </c:pt>
                <c:pt idx="938">
                  <c:v>44093</c:v>
                </c:pt>
                <c:pt idx="939">
                  <c:v>44094</c:v>
                </c:pt>
                <c:pt idx="940">
                  <c:v>44095</c:v>
                </c:pt>
                <c:pt idx="941">
                  <c:v>44096</c:v>
                </c:pt>
                <c:pt idx="942">
                  <c:v>44097</c:v>
                </c:pt>
                <c:pt idx="943">
                  <c:v>44098</c:v>
                </c:pt>
                <c:pt idx="944">
                  <c:v>44099</c:v>
                </c:pt>
                <c:pt idx="945">
                  <c:v>44100</c:v>
                </c:pt>
                <c:pt idx="946">
                  <c:v>44101</c:v>
                </c:pt>
                <c:pt idx="947">
                  <c:v>44102</c:v>
                </c:pt>
                <c:pt idx="948">
                  <c:v>44103</c:v>
                </c:pt>
                <c:pt idx="949">
                  <c:v>44104</c:v>
                </c:pt>
                <c:pt idx="950">
                  <c:v>44105</c:v>
                </c:pt>
                <c:pt idx="951">
                  <c:v>44106</c:v>
                </c:pt>
                <c:pt idx="952">
                  <c:v>44107</c:v>
                </c:pt>
                <c:pt idx="953">
                  <c:v>44108</c:v>
                </c:pt>
                <c:pt idx="954">
                  <c:v>44109</c:v>
                </c:pt>
                <c:pt idx="955">
                  <c:v>44110</c:v>
                </c:pt>
                <c:pt idx="956">
                  <c:v>44111</c:v>
                </c:pt>
                <c:pt idx="957">
                  <c:v>44112</c:v>
                </c:pt>
                <c:pt idx="958">
                  <c:v>44113</c:v>
                </c:pt>
                <c:pt idx="959">
                  <c:v>44114</c:v>
                </c:pt>
                <c:pt idx="960">
                  <c:v>44115</c:v>
                </c:pt>
                <c:pt idx="961">
                  <c:v>44116</c:v>
                </c:pt>
                <c:pt idx="962">
                  <c:v>44117</c:v>
                </c:pt>
                <c:pt idx="963">
                  <c:v>44118</c:v>
                </c:pt>
                <c:pt idx="964">
                  <c:v>44119</c:v>
                </c:pt>
                <c:pt idx="965">
                  <c:v>44120</c:v>
                </c:pt>
                <c:pt idx="966">
                  <c:v>44121</c:v>
                </c:pt>
                <c:pt idx="967">
                  <c:v>44122</c:v>
                </c:pt>
                <c:pt idx="968">
                  <c:v>44123</c:v>
                </c:pt>
                <c:pt idx="969">
                  <c:v>44124</c:v>
                </c:pt>
                <c:pt idx="970">
                  <c:v>44125</c:v>
                </c:pt>
                <c:pt idx="971">
                  <c:v>44126</c:v>
                </c:pt>
                <c:pt idx="972">
                  <c:v>44127</c:v>
                </c:pt>
                <c:pt idx="973">
                  <c:v>44128</c:v>
                </c:pt>
                <c:pt idx="974">
                  <c:v>44129</c:v>
                </c:pt>
                <c:pt idx="975">
                  <c:v>44130</c:v>
                </c:pt>
                <c:pt idx="976">
                  <c:v>44131</c:v>
                </c:pt>
                <c:pt idx="977">
                  <c:v>44132</c:v>
                </c:pt>
                <c:pt idx="978">
                  <c:v>44133</c:v>
                </c:pt>
                <c:pt idx="979">
                  <c:v>44134</c:v>
                </c:pt>
                <c:pt idx="980">
                  <c:v>44135</c:v>
                </c:pt>
                <c:pt idx="981">
                  <c:v>44136</c:v>
                </c:pt>
                <c:pt idx="982">
                  <c:v>44137</c:v>
                </c:pt>
                <c:pt idx="983">
                  <c:v>44138</c:v>
                </c:pt>
                <c:pt idx="984">
                  <c:v>44139</c:v>
                </c:pt>
                <c:pt idx="985">
                  <c:v>44140</c:v>
                </c:pt>
                <c:pt idx="986">
                  <c:v>44141</c:v>
                </c:pt>
                <c:pt idx="987">
                  <c:v>44142</c:v>
                </c:pt>
                <c:pt idx="988">
                  <c:v>44143</c:v>
                </c:pt>
                <c:pt idx="989">
                  <c:v>44144</c:v>
                </c:pt>
                <c:pt idx="990">
                  <c:v>44145</c:v>
                </c:pt>
                <c:pt idx="991">
                  <c:v>44146</c:v>
                </c:pt>
                <c:pt idx="992">
                  <c:v>44147</c:v>
                </c:pt>
                <c:pt idx="993">
                  <c:v>44148</c:v>
                </c:pt>
                <c:pt idx="994">
                  <c:v>44149</c:v>
                </c:pt>
                <c:pt idx="995">
                  <c:v>44150</c:v>
                </c:pt>
                <c:pt idx="996">
                  <c:v>44151</c:v>
                </c:pt>
                <c:pt idx="997">
                  <c:v>44152</c:v>
                </c:pt>
                <c:pt idx="998">
                  <c:v>44153</c:v>
                </c:pt>
                <c:pt idx="999">
                  <c:v>44154</c:v>
                </c:pt>
                <c:pt idx="1000">
                  <c:v>44155</c:v>
                </c:pt>
                <c:pt idx="1001">
                  <c:v>44156</c:v>
                </c:pt>
                <c:pt idx="1002">
                  <c:v>44157</c:v>
                </c:pt>
                <c:pt idx="1003">
                  <c:v>44158</c:v>
                </c:pt>
                <c:pt idx="1004">
                  <c:v>44159</c:v>
                </c:pt>
                <c:pt idx="1005">
                  <c:v>44160</c:v>
                </c:pt>
                <c:pt idx="1006">
                  <c:v>44161</c:v>
                </c:pt>
                <c:pt idx="1007">
                  <c:v>44162</c:v>
                </c:pt>
                <c:pt idx="1008">
                  <c:v>44163</c:v>
                </c:pt>
                <c:pt idx="1009">
                  <c:v>44164</c:v>
                </c:pt>
                <c:pt idx="1010">
                  <c:v>44165</c:v>
                </c:pt>
                <c:pt idx="1011">
                  <c:v>44166</c:v>
                </c:pt>
                <c:pt idx="1012">
                  <c:v>44167</c:v>
                </c:pt>
                <c:pt idx="1013">
                  <c:v>44168</c:v>
                </c:pt>
                <c:pt idx="1014">
                  <c:v>44169</c:v>
                </c:pt>
                <c:pt idx="1015">
                  <c:v>44170</c:v>
                </c:pt>
                <c:pt idx="1016">
                  <c:v>44171</c:v>
                </c:pt>
                <c:pt idx="1017">
                  <c:v>44172</c:v>
                </c:pt>
                <c:pt idx="1018">
                  <c:v>44173</c:v>
                </c:pt>
                <c:pt idx="1019">
                  <c:v>44174</c:v>
                </c:pt>
                <c:pt idx="1020">
                  <c:v>44175</c:v>
                </c:pt>
                <c:pt idx="1021">
                  <c:v>44176</c:v>
                </c:pt>
                <c:pt idx="1022">
                  <c:v>44177</c:v>
                </c:pt>
                <c:pt idx="1023">
                  <c:v>44178</c:v>
                </c:pt>
                <c:pt idx="1024">
                  <c:v>44179</c:v>
                </c:pt>
                <c:pt idx="1025">
                  <c:v>44180</c:v>
                </c:pt>
                <c:pt idx="1026">
                  <c:v>44181</c:v>
                </c:pt>
                <c:pt idx="1027">
                  <c:v>44182</c:v>
                </c:pt>
                <c:pt idx="1028">
                  <c:v>44183</c:v>
                </c:pt>
                <c:pt idx="1029">
                  <c:v>44184</c:v>
                </c:pt>
                <c:pt idx="1030">
                  <c:v>44185</c:v>
                </c:pt>
                <c:pt idx="1031">
                  <c:v>44186</c:v>
                </c:pt>
                <c:pt idx="1032">
                  <c:v>44187</c:v>
                </c:pt>
                <c:pt idx="1033">
                  <c:v>44188</c:v>
                </c:pt>
                <c:pt idx="1034">
                  <c:v>44189</c:v>
                </c:pt>
                <c:pt idx="1035">
                  <c:v>44190</c:v>
                </c:pt>
                <c:pt idx="1036">
                  <c:v>44191</c:v>
                </c:pt>
                <c:pt idx="1037">
                  <c:v>44192</c:v>
                </c:pt>
                <c:pt idx="1038">
                  <c:v>44193</c:v>
                </c:pt>
                <c:pt idx="1039">
                  <c:v>44194</c:v>
                </c:pt>
                <c:pt idx="1040">
                  <c:v>44195</c:v>
                </c:pt>
                <c:pt idx="1041">
                  <c:v>44196</c:v>
                </c:pt>
                <c:pt idx="1042">
                  <c:v>44197</c:v>
                </c:pt>
                <c:pt idx="1043">
                  <c:v>44198</c:v>
                </c:pt>
                <c:pt idx="1044">
                  <c:v>44199</c:v>
                </c:pt>
                <c:pt idx="1045">
                  <c:v>44200</c:v>
                </c:pt>
                <c:pt idx="1046">
                  <c:v>44201</c:v>
                </c:pt>
                <c:pt idx="1047">
                  <c:v>44202</c:v>
                </c:pt>
                <c:pt idx="1048">
                  <c:v>44203</c:v>
                </c:pt>
                <c:pt idx="1049">
                  <c:v>44204</c:v>
                </c:pt>
                <c:pt idx="1050">
                  <c:v>44205</c:v>
                </c:pt>
                <c:pt idx="1051">
                  <c:v>44206</c:v>
                </c:pt>
                <c:pt idx="1052">
                  <c:v>44207</c:v>
                </c:pt>
                <c:pt idx="1053">
                  <c:v>44208</c:v>
                </c:pt>
                <c:pt idx="1054">
                  <c:v>44209</c:v>
                </c:pt>
                <c:pt idx="1055">
                  <c:v>44210</c:v>
                </c:pt>
                <c:pt idx="1056">
                  <c:v>44211</c:v>
                </c:pt>
                <c:pt idx="1057">
                  <c:v>44212</c:v>
                </c:pt>
                <c:pt idx="1058">
                  <c:v>44213</c:v>
                </c:pt>
                <c:pt idx="1059">
                  <c:v>44214</c:v>
                </c:pt>
                <c:pt idx="1060">
                  <c:v>44215</c:v>
                </c:pt>
                <c:pt idx="1061">
                  <c:v>44216</c:v>
                </c:pt>
                <c:pt idx="1062">
                  <c:v>44217</c:v>
                </c:pt>
                <c:pt idx="1063">
                  <c:v>44218</c:v>
                </c:pt>
                <c:pt idx="1064">
                  <c:v>44219</c:v>
                </c:pt>
                <c:pt idx="1065">
                  <c:v>44220</c:v>
                </c:pt>
                <c:pt idx="1066">
                  <c:v>44221</c:v>
                </c:pt>
                <c:pt idx="1067">
                  <c:v>44222</c:v>
                </c:pt>
                <c:pt idx="1068">
                  <c:v>44223</c:v>
                </c:pt>
                <c:pt idx="1069">
                  <c:v>44224</c:v>
                </c:pt>
                <c:pt idx="1070">
                  <c:v>44225</c:v>
                </c:pt>
                <c:pt idx="1071">
                  <c:v>44226</c:v>
                </c:pt>
                <c:pt idx="1072">
                  <c:v>44227</c:v>
                </c:pt>
                <c:pt idx="1073">
                  <c:v>44228</c:v>
                </c:pt>
                <c:pt idx="1074">
                  <c:v>44229</c:v>
                </c:pt>
                <c:pt idx="1075">
                  <c:v>44230</c:v>
                </c:pt>
                <c:pt idx="1076">
                  <c:v>44231</c:v>
                </c:pt>
                <c:pt idx="1077">
                  <c:v>44232</c:v>
                </c:pt>
                <c:pt idx="1078">
                  <c:v>44233</c:v>
                </c:pt>
                <c:pt idx="1079">
                  <c:v>44234</c:v>
                </c:pt>
                <c:pt idx="1080">
                  <c:v>44235</c:v>
                </c:pt>
                <c:pt idx="1081">
                  <c:v>44236</c:v>
                </c:pt>
                <c:pt idx="1082">
                  <c:v>44237</c:v>
                </c:pt>
                <c:pt idx="1083">
                  <c:v>44238</c:v>
                </c:pt>
                <c:pt idx="1084">
                  <c:v>44239</c:v>
                </c:pt>
                <c:pt idx="1085">
                  <c:v>44240</c:v>
                </c:pt>
                <c:pt idx="1086">
                  <c:v>44241</c:v>
                </c:pt>
                <c:pt idx="1087">
                  <c:v>44242</c:v>
                </c:pt>
                <c:pt idx="1088">
                  <c:v>44243</c:v>
                </c:pt>
                <c:pt idx="1089">
                  <c:v>44244</c:v>
                </c:pt>
                <c:pt idx="1090">
                  <c:v>44245</c:v>
                </c:pt>
                <c:pt idx="1091">
                  <c:v>44246</c:v>
                </c:pt>
                <c:pt idx="1092">
                  <c:v>44247</c:v>
                </c:pt>
                <c:pt idx="1093">
                  <c:v>44248</c:v>
                </c:pt>
                <c:pt idx="1094">
                  <c:v>44249</c:v>
                </c:pt>
                <c:pt idx="1095">
                  <c:v>44250</c:v>
                </c:pt>
                <c:pt idx="1096">
                  <c:v>44251</c:v>
                </c:pt>
                <c:pt idx="1097">
                  <c:v>44252</c:v>
                </c:pt>
                <c:pt idx="1098">
                  <c:v>44253</c:v>
                </c:pt>
                <c:pt idx="1099">
                  <c:v>44254</c:v>
                </c:pt>
                <c:pt idx="1100">
                  <c:v>44255</c:v>
                </c:pt>
                <c:pt idx="1101">
                  <c:v>44256</c:v>
                </c:pt>
                <c:pt idx="1102">
                  <c:v>44257</c:v>
                </c:pt>
                <c:pt idx="1103">
                  <c:v>44258</c:v>
                </c:pt>
                <c:pt idx="1104">
                  <c:v>44259</c:v>
                </c:pt>
                <c:pt idx="1105">
                  <c:v>44260</c:v>
                </c:pt>
                <c:pt idx="1106">
                  <c:v>44261</c:v>
                </c:pt>
                <c:pt idx="1107">
                  <c:v>44262</c:v>
                </c:pt>
                <c:pt idx="1108">
                  <c:v>44263</c:v>
                </c:pt>
                <c:pt idx="1109">
                  <c:v>44264</c:v>
                </c:pt>
                <c:pt idx="1110">
                  <c:v>44265</c:v>
                </c:pt>
                <c:pt idx="1111">
                  <c:v>44266</c:v>
                </c:pt>
                <c:pt idx="1112">
                  <c:v>44267</c:v>
                </c:pt>
                <c:pt idx="1113">
                  <c:v>44268</c:v>
                </c:pt>
                <c:pt idx="1114">
                  <c:v>44269</c:v>
                </c:pt>
                <c:pt idx="1115">
                  <c:v>44270</c:v>
                </c:pt>
                <c:pt idx="1116">
                  <c:v>44271</c:v>
                </c:pt>
                <c:pt idx="1117">
                  <c:v>44272</c:v>
                </c:pt>
                <c:pt idx="1118">
                  <c:v>44273</c:v>
                </c:pt>
                <c:pt idx="1119">
                  <c:v>44274</c:v>
                </c:pt>
                <c:pt idx="1120">
                  <c:v>44275</c:v>
                </c:pt>
                <c:pt idx="1121">
                  <c:v>44276</c:v>
                </c:pt>
                <c:pt idx="1122">
                  <c:v>44277</c:v>
                </c:pt>
                <c:pt idx="1123">
                  <c:v>44278</c:v>
                </c:pt>
                <c:pt idx="1124">
                  <c:v>44279</c:v>
                </c:pt>
                <c:pt idx="1125">
                  <c:v>44280</c:v>
                </c:pt>
                <c:pt idx="1126">
                  <c:v>44281</c:v>
                </c:pt>
                <c:pt idx="1127">
                  <c:v>44282</c:v>
                </c:pt>
                <c:pt idx="1128">
                  <c:v>44283</c:v>
                </c:pt>
                <c:pt idx="1129">
                  <c:v>44284</c:v>
                </c:pt>
                <c:pt idx="1130">
                  <c:v>44285</c:v>
                </c:pt>
                <c:pt idx="1131">
                  <c:v>44286</c:v>
                </c:pt>
                <c:pt idx="1132">
                  <c:v>44287</c:v>
                </c:pt>
                <c:pt idx="1133">
                  <c:v>44288</c:v>
                </c:pt>
                <c:pt idx="1134">
                  <c:v>44289</c:v>
                </c:pt>
                <c:pt idx="1135">
                  <c:v>44290</c:v>
                </c:pt>
                <c:pt idx="1136">
                  <c:v>44291</c:v>
                </c:pt>
                <c:pt idx="1137">
                  <c:v>44292</c:v>
                </c:pt>
                <c:pt idx="1138">
                  <c:v>44293</c:v>
                </c:pt>
                <c:pt idx="1139">
                  <c:v>44294</c:v>
                </c:pt>
                <c:pt idx="1140">
                  <c:v>44295</c:v>
                </c:pt>
                <c:pt idx="1141">
                  <c:v>44296</c:v>
                </c:pt>
                <c:pt idx="1142">
                  <c:v>44297</c:v>
                </c:pt>
                <c:pt idx="1143">
                  <c:v>44298</c:v>
                </c:pt>
                <c:pt idx="1144">
                  <c:v>44299</c:v>
                </c:pt>
                <c:pt idx="1145">
                  <c:v>44300</c:v>
                </c:pt>
                <c:pt idx="1146">
                  <c:v>44301</c:v>
                </c:pt>
                <c:pt idx="1147">
                  <c:v>44302</c:v>
                </c:pt>
                <c:pt idx="1148">
                  <c:v>44303</c:v>
                </c:pt>
                <c:pt idx="1149">
                  <c:v>44304</c:v>
                </c:pt>
                <c:pt idx="1150">
                  <c:v>44305</c:v>
                </c:pt>
                <c:pt idx="1151">
                  <c:v>44306</c:v>
                </c:pt>
                <c:pt idx="1152">
                  <c:v>44307</c:v>
                </c:pt>
                <c:pt idx="1153">
                  <c:v>44308</c:v>
                </c:pt>
                <c:pt idx="1154">
                  <c:v>44309</c:v>
                </c:pt>
                <c:pt idx="1155">
                  <c:v>44310</c:v>
                </c:pt>
                <c:pt idx="1156">
                  <c:v>44311</c:v>
                </c:pt>
                <c:pt idx="1157">
                  <c:v>44312</c:v>
                </c:pt>
                <c:pt idx="1158">
                  <c:v>44313</c:v>
                </c:pt>
                <c:pt idx="1159">
                  <c:v>44314</c:v>
                </c:pt>
                <c:pt idx="1160">
                  <c:v>44315</c:v>
                </c:pt>
                <c:pt idx="1161">
                  <c:v>44316</c:v>
                </c:pt>
                <c:pt idx="1162">
                  <c:v>44317</c:v>
                </c:pt>
                <c:pt idx="1163">
                  <c:v>44318</c:v>
                </c:pt>
                <c:pt idx="1164">
                  <c:v>44319</c:v>
                </c:pt>
                <c:pt idx="1165">
                  <c:v>44320</c:v>
                </c:pt>
                <c:pt idx="1166">
                  <c:v>44321</c:v>
                </c:pt>
                <c:pt idx="1167">
                  <c:v>44322</c:v>
                </c:pt>
                <c:pt idx="1168">
                  <c:v>44323</c:v>
                </c:pt>
                <c:pt idx="1169">
                  <c:v>44324</c:v>
                </c:pt>
                <c:pt idx="1170">
                  <c:v>44325</c:v>
                </c:pt>
                <c:pt idx="1171">
                  <c:v>44326</c:v>
                </c:pt>
                <c:pt idx="1172">
                  <c:v>44327</c:v>
                </c:pt>
                <c:pt idx="1173">
                  <c:v>44328</c:v>
                </c:pt>
                <c:pt idx="1174">
                  <c:v>44329</c:v>
                </c:pt>
                <c:pt idx="1175">
                  <c:v>44330</c:v>
                </c:pt>
                <c:pt idx="1176">
                  <c:v>44331</c:v>
                </c:pt>
                <c:pt idx="1177">
                  <c:v>44332</c:v>
                </c:pt>
                <c:pt idx="1178">
                  <c:v>44333</c:v>
                </c:pt>
                <c:pt idx="1179">
                  <c:v>44334</c:v>
                </c:pt>
                <c:pt idx="1180">
                  <c:v>44335</c:v>
                </c:pt>
                <c:pt idx="1181">
                  <c:v>44336</c:v>
                </c:pt>
                <c:pt idx="1182">
                  <c:v>44337</c:v>
                </c:pt>
                <c:pt idx="1183">
                  <c:v>44338</c:v>
                </c:pt>
                <c:pt idx="1184">
                  <c:v>44339</c:v>
                </c:pt>
                <c:pt idx="1185">
                  <c:v>44340</c:v>
                </c:pt>
                <c:pt idx="1186">
                  <c:v>44341</c:v>
                </c:pt>
                <c:pt idx="1187">
                  <c:v>44342</c:v>
                </c:pt>
                <c:pt idx="1188">
                  <c:v>44343</c:v>
                </c:pt>
                <c:pt idx="1189">
                  <c:v>44344</c:v>
                </c:pt>
                <c:pt idx="1190">
                  <c:v>44345</c:v>
                </c:pt>
                <c:pt idx="1191">
                  <c:v>44346</c:v>
                </c:pt>
                <c:pt idx="1192">
                  <c:v>44347</c:v>
                </c:pt>
                <c:pt idx="1193">
                  <c:v>44348</c:v>
                </c:pt>
                <c:pt idx="1194">
                  <c:v>44349</c:v>
                </c:pt>
                <c:pt idx="1195">
                  <c:v>44350</c:v>
                </c:pt>
                <c:pt idx="1196">
                  <c:v>44351</c:v>
                </c:pt>
                <c:pt idx="1197">
                  <c:v>44352</c:v>
                </c:pt>
                <c:pt idx="1198">
                  <c:v>44353</c:v>
                </c:pt>
                <c:pt idx="1199">
                  <c:v>44354</c:v>
                </c:pt>
                <c:pt idx="1200">
                  <c:v>44355</c:v>
                </c:pt>
                <c:pt idx="1201">
                  <c:v>44356</c:v>
                </c:pt>
                <c:pt idx="1202">
                  <c:v>44357</c:v>
                </c:pt>
                <c:pt idx="1203">
                  <c:v>44358</c:v>
                </c:pt>
                <c:pt idx="1204">
                  <c:v>44359</c:v>
                </c:pt>
                <c:pt idx="1205">
                  <c:v>44360</c:v>
                </c:pt>
                <c:pt idx="1206">
                  <c:v>44361</c:v>
                </c:pt>
                <c:pt idx="1207">
                  <c:v>44362</c:v>
                </c:pt>
                <c:pt idx="1208">
                  <c:v>44363</c:v>
                </c:pt>
                <c:pt idx="1209">
                  <c:v>44364</c:v>
                </c:pt>
                <c:pt idx="1210">
                  <c:v>44365</c:v>
                </c:pt>
                <c:pt idx="1211">
                  <c:v>44366</c:v>
                </c:pt>
                <c:pt idx="1212">
                  <c:v>44367</c:v>
                </c:pt>
                <c:pt idx="1213">
                  <c:v>44368</c:v>
                </c:pt>
                <c:pt idx="1214">
                  <c:v>44369</c:v>
                </c:pt>
                <c:pt idx="1215">
                  <c:v>44370</c:v>
                </c:pt>
                <c:pt idx="1216">
                  <c:v>44371</c:v>
                </c:pt>
                <c:pt idx="1217">
                  <c:v>44372</c:v>
                </c:pt>
                <c:pt idx="1218">
                  <c:v>44373</c:v>
                </c:pt>
                <c:pt idx="1219">
                  <c:v>44374</c:v>
                </c:pt>
                <c:pt idx="1220">
                  <c:v>44375</c:v>
                </c:pt>
                <c:pt idx="1221">
                  <c:v>44376</c:v>
                </c:pt>
                <c:pt idx="1222">
                  <c:v>44377</c:v>
                </c:pt>
                <c:pt idx="1223">
                  <c:v>44378</c:v>
                </c:pt>
                <c:pt idx="1224">
                  <c:v>44379</c:v>
                </c:pt>
                <c:pt idx="1225">
                  <c:v>44380</c:v>
                </c:pt>
                <c:pt idx="1226">
                  <c:v>44381</c:v>
                </c:pt>
                <c:pt idx="1227">
                  <c:v>44382</c:v>
                </c:pt>
                <c:pt idx="1228">
                  <c:v>44383</c:v>
                </c:pt>
                <c:pt idx="1229">
                  <c:v>44384</c:v>
                </c:pt>
                <c:pt idx="1230">
                  <c:v>44385</c:v>
                </c:pt>
                <c:pt idx="1231">
                  <c:v>44386</c:v>
                </c:pt>
                <c:pt idx="1232">
                  <c:v>44387</c:v>
                </c:pt>
                <c:pt idx="1233">
                  <c:v>44388</c:v>
                </c:pt>
                <c:pt idx="1234">
                  <c:v>44389</c:v>
                </c:pt>
                <c:pt idx="1235">
                  <c:v>44390</c:v>
                </c:pt>
                <c:pt idx="1236">
                  <c:v>44391</c:v>
                </c:pt>
                <c:pt idx="1237">
                  <c:v>44392</c:v>
                </c:pt>
                <c:pt idx="1238">
                  <c:v>44393</c:v>
                </c:pt>
                <c:pt idx="1239">
                  <c:v>44394</c:v>
                </c:pt>
                <c:pt idx="1240">
                  <c:v>44395</c:v>
                </c:pt>
                <c:pt idx="1241">
                  <c:v>44396</c:v>
                </c:pt>
                <c:pt idx="1242">
                  <c:v>44397</c:v>
                </c:pt>
                <c:pt idx="1243">
                  <c:v>44398</c:v>
                </c:pt>
                <c:pt idx="1244">
                  <c:v>44399</c:v>
                </c:pt>
                <c:pt idx="1245">
                  <c:v>44400</c:v>
                </c:pt>
                <c:pt idx="1246">
                  <c:v>44401</c:v>
                </c:pt>
                <c:pt idx="1247">
                  <c:v>44402</c:v>
                </c:pt>
                <c:pt idx="1248">
                  <c:v>44403</c:v>
                </c:pt>
                <c:pt idx="1249">
                  <c:v>44404</c:v>
                </c:pt>
                <c:pt idx="1250">
                  <c:v>44405</c:v>
                </c:pt>
                <c:pt idx="1251">
                  <c:v>44406</c:v>
                </c:pt>
                <c:pt idx="1252">
                  <c:v>44407</c:v>
                </c:pt>
                <c:pt idx="1253">
                  <c:v>44408</c:v>
                </c:pt>
                <c:pt idx="1254">
                  <c:v>44409</c:v>
                </c:pt>
                <c:pt idx="1255">
                  <c:v>44410</c:v>
                </c:pt>
                <c:pt idx="1256">
                  <c:v>44411</c:v>
                </c:pt>
                <c:pt idx="1257">
                  <c:v>44412</c:v>
                </c:pt>
                <c:pt idx="1258">
                  <c:v>44413</c:v>
                </c:pt>
                <c:pt idx="1259">
                  <c:v>44414</c:v>
                </c:pt>
                <c:pt idx="1260">
                  <c:v>44415</c:v>
                </c:pt>
                <c:pt idx="1261">
                  <c:v>44416</c:v>
                </c:pt>
                <c:pt idx="1262">
                  <c:v>44417</c:v>
                </c:pt>
                <c:pt idx="1263">
                  <c:v>44418</c:v>
                </c:pt>
                <c:pt idx="1264">
                  <c:v>44419</c:v>
                </c:pt>
                <c:pt idx="1265">
                  <c:v>44420</c:v>
                </c:pt>
                <c:pt idx="1266">
                  <c:v>44421</c:v>
                </c:pt>
                <c:pt idx="1267">
                  <c:v>44422</c:v>
                </c:pt>
                <c:pt idx="1268">
                  <c:v>44423</c:v>
                </c:pt>
                <c:pt idx="1269">
                  <c:v>44424</c:v>
                </c:pt>
                <c:pt idx="1270">
                  <c:v>44425</c:v>
                </c:pt>
                <c:pt idx="1271">
                  <c:v>44426</c:v>
                </c:pt>
                <c:pt idx="1272">
                  <c:v>44427</c:v>
                </c:pt>
                <c:pt idx="1273">
                  <c:v>44428</c:v>
                </c:pt>
                <c:pt idx="1274">
                  <c:v>44429</c:v>
                </c:pt>
                <c:pt idx="1275">
                  <c:v>44430</c:v>
                </c:pt>
                <c:pt idx="1276">
                  <c:v>44431</c:v>
                </c:pt>
                <c:pt idx="1277">
                  <c:v>44432</c:v>
                </c:pt>
                <c:pt idx="1278">
                  <c:v>44433</c:v>
                </c:pt>
                <c:pt idx="1279">
                  <c:v>44434</c:v>
                </c:pt>
                <c:pt idx="1280">
                  <c:v>44435</c:v>
                </c:pt>
                <c:pt idx="1281">
                  <c:v>44436</c:v>
                </c:pt>
                <c:pt idx="1282">
                  <c:v>44437</c:v>
                </c:pt>
                <c:pt idx="1283">
                  <c:v>44438</c:v>
                </c:pt>
                <c:pt idx="1284">
                  <c:v>44439</c:v>
                </c:pt>
                <c:pt idx="1285">
                  <c:v>44440</c:v>
                </c:pt>
                <c:pt idx="1286">
                  <c:v>44441</c:v>
                </c:pt>
                <c:pt idx="1287">
                  <c:v>44442</c:v>
                </c:pt>
                <c:pt idx="1288">
                  <c:v>44443</c:v>
                </c:pt>
                <c:pt idx="1289">
                  <c:v>44444</c:v>
                </c:pt>
                <c:pt idx="1290">
                  <c:v>44445</c:v>
                </c:pt>
                <c:pt idx="1291">
                  <c:v>44446</c:v>
                </c:pt>
                <c:pt idx="1292">
                  <c:v>44447</c:v>
                </c:pt>
                <c:pt idx="1293">
                  <c:v>44448</c:v>
                </c:pt>
                <c:pt idx="1294">
                  <c:v>44449</c:v>
                </c:pt>
                <c:pt idx="1295">
                  <c:v>44450</c:v>
                </c:pt>
                <c:pt idx="1296">
                  <c:v>44451</c:v>
                </c:pt>
                <c:pt idx="1297">
                  <c:v>44452</c:v>
                </c:pt>
                <c:pt idx="1298">
                  <c:v>44453</c:v>
                </c:pt>
                <c:pt idx="1299">
                  <c:v>44454</c:v>
                </c:pt>
                <c:pt idx="1300">
                  <c:v>44455</c:v>
                </c:pt>
                <c:pt idx="1301">
                  <c:v>44456</c:v>
                </c:pt>
                <c:pt idx="1302">
                  <c:v>44457</c:v>
                </c:pt>
                <c:pt idx="1303">
                  <c:v>44458</c:v>
                </c:pt>
                <c:pt idx="1304">
                  <c:v>44459</c:v>
                </c:pt>
                <c:pt idx="1305">
                  <c:v>44460</c:v>
                </c:pt>
                <c:pt idx="1306">
                  <c:v>44461</c:v>
                </c:pt>
                <c:pt idx="1307">
                  <c:v>44462</c:v>
                </c:pt>
                <c:pt idx="1308">
                  <c:v>44463</c:v>
                </c:pt>
                <c:pt idx="1309">
                  <c:v>44464</c:v>
                </c:pt>
                <c:pt idx="1310">
                  <c:v>44465</c:v>
                </c:pt>
                <c:pt idx="1311">
                  <c:v>44466</c:v>
                </c:pt>
                <c:pt idx="1312">
                  <c:v>44467</c:v>
                </c:pt>
                <c:pt idx="1313">
                  <c:v>44468</c:v>
                </c:pt>
                <c:pt idx="1314">
                  <c:v>44469</c:v>
                </c:pt>
                <c:pt idx="1315">
                  <c:v>44470</c:v>
                </c:pt>
                <c:pt idx="1316">
                  <c:v>44471</c:v>
                </c:pt>
                <c:pt idx="1317">
                  <c:v>44472</c:v>
                </c:pt>
                <c:pt idx="1318">
                  <c:v>44473</c:v>
                </c:pt>
                <c:pt idx="1319">
                  <c:v>44474</c:v>
                </c:pt>
                <c:pt idx="1320">
                  <c:v>44475</c:v>
                </c:pt>
                <c:pt idx="1321">
                  <c:v>44476</c:v>
                </c:pt>
                <c:pt idx="1322">
                  <c:v>44477</c:v>
                </c:pt>
                <c:pt idx="1323">
                  <c:v>44478</c:v>
                </c:pt>
                <c:pt idx="1324">
                  <c:v>44479</c:v>
                </c:pt>
                <c:pt idx="1325">
                  <c:v>44480</c:v>
                </c:pt>
                <c:pt idx="1326">
                  <c:v>44481</c:v>
                </c:pt>
                <c:pt idx="1327">
                  <c:v>44482</c:v>
                </c:pt>
                <c:pt idx="1328">
                  <c:v>44483</c:v>
                </c:pt>
                <c:pt idx="1329">
                  <c:v>44484</c:v>
                </c:pt>
                <c:pt idx="1330">
                  <c:v>44485</c:v>
                </c:pt>
                <c:pt idx="1331">
                  <c:v>44486</c:v>
                </c:pt>
                <c:pt idx="1332">
                  <c:v>44487</c:v>
                </c:pt>
                <c:pt idx="1333">
                  <c:v>44488</c:v>
                </c:pt>
                <c:pt idx="1334">
                  <c:v>44489</c:v>
                </c:pt>
                <c:pt idx="1335">
                  <c:v>44490</c:v>
                </c:pt>
                <c:pt idx="1336">
                  <c:v>44491</c:v>
                </c:pt>
                <c:pt idx="1337">
                  <c:v>44492</c:v>
                </c:pt>
                <c:pt idx="1338">
                  <c:v>44493</c:v>
                </c:pt>
                <c:pt idx="1339">
                  <c:v>44494</c:v>
                </c:pt>
                <c:pt idx="1340">
                  <c:v>44495</c:v>
                </c:pt>
                <c:pt idx="1341">
                  <c:v>44496</c:v>
                </c:pt>
                <c:pt idx="1342">
                  <c:v>44497</c:v>
                </c:pt>
                <c:pt idx="1343">
                  <c:v>44498</c:v>
                </c:pt>
                <c:pt idx="1344">
                  <c:v>44499</c:v>
                </c:pt>
                <c:pt idx="1345">
                  <c:v>44500</c:v>
                </c:pt>
                <c:pt idx="1346">
                  <c:v>44501</c:v>
                </c:pt>
                <c:pt idx="1347">
                  <c:v>44502</c:v>
                </c:pt>
                <c:pt idx="1348">
                  <c:v>44503</c:v>
                </c:pt>
                <c:pt idx="1349">
                  <c:v>44504</c:v>
                </c:pt>
                <c:pt idx="1350">
                  <c:v>44505</c:v>
                </c:pt>
                <c:pt idx="1351">
                  <c:v>44506</c:v>
                </c:pt>
                <c:pt idx="1352">
                  <c:v>44507</c:v>
                </c:pt>
                <c:pt idx="1353">
                  <c:v>44508</c:v>
                </c:pt>
                <c:pt idx="1354">
                  <c:v>44509</c:v>
                </c:pt>
                <c:pt idx="1355">
                  <c:v>44510</c:v>
                </c:pt>
                <c:pt idx="1356">
                  <c:v>44511</c:v>
                </c:pt>
                <c:pt idx="1357">
                  <c:v>44512</c:v>
                </c:pt>
                <c:pt idx="1358">
                  <c:v>44513</c:v>
                </c:pt>
                <c:pt idx="1359">
                  <c:v>44514</c:v>
                </c:pt>
                <c:pt idx="1360">
                  <c:v>44515</c:v>
                </c:pt>
                <c:pt idx="1361">
                  <c:v>44516</c:v>
                </c:pt>
                <c:pt idx="1362">
                  <c:v>44517</c:v>
                </c:pt>
                <c:pt idx="1363">
                  <c:v>44518</c:v>
                </c:pt>
                <c:pt idx="1364">
                  <c:v>44519</c:v>
                </c:pt>
                <c:pt idx="1365">
                  <c:v>44520</c:v>
                </c:pt>
                <c:pt idx="1366">
                  <c:v>44521</c:v>
                </c:pt>
                <c:pt idx="1367">
                  <c:v>44522</c:v>
                </c:pt>
                <c:pt idx="1368">
                  <c:v>44523</c:v>
                </c:pt>
                <c:pt idx="1369">
                  <c:v>44524</c:v>
                </c:pt>
                <c:pt idx="1370">
                  <c:v>44525</c:v>
                </c:pt>
                <c:pt idx="1371">
                  <c:v>44526</c:v>
                </c:pt>
                <c:pt idx="1372">
                  <c:v>44527</c:v>
                </c:pt>
                <c:pt idx="1373">
                  <c:v>44528</c:v>
                </c:pt>
                <c:pt idx="1374">
                  <c:v>44529</c:v>
                </c:pt>
                <c:pt idx="1375">
                  <c:v>44530</c:v>
                </c:pt>
                <c:pt idx="1376">
                  <c:v>44531</c:v>
                </c:pt>
                <c:pt idx="1377">
                  <c:v>44532</c:v>
                </c:pt>
                <c:pt idx="1378">
                  <c:v>44533</c:v>
                </c:pt>
                <c:pt idx="1379">
                  <c:v>44534</c:v>
                </c:pt>
                <c:pt idx="1380">
                  <c:v>44535</c:v>
                </c:pt>
                <c:pt idx="1381">
                  <c:v>44536</c:v>
                </c:pt>
                <c:pt idx="1382">
                  <c:v>44537</c:v>
                </c:pt>
                <c:pt idx="1383">
                  <c:v>44538</c:v>
                </c:pt>
                <c:pt idx="1384">
                  <c:v>44539</c:v>
                </c:pt>
                <c:pt idx="1385">
                  <c:v>44540</c:v>
                </c:pt>
                <c:pt idx="1386">
                  <c:v>44541</c:v>
                </c:pt>
                <c:pt idx="1387">
                  <c:v>44542</c:v>
                </c:pt>
                <c:pt idx="1388">
                  <c:v>44543</c:v>
                </c:pt>
                <c:pt idx="1389">
                  <c:v>44544</c:v>
                </c:pt>
                <c:pt idx="1390">
                  <c:v>44545</c:v>
                </c:pt>
                <c:pt idx="1391">
                  <c:v>44546</c:v>
                </c:pt>
                <c:pt idx="1392">
                  <c:v>44547</c:v>
                </c:pt>
                <c:pt idx="1393">
                  <c:v>44548</c:v>
                </c:pt>
                <c:pt idx="1394">
                  <c:v>44549</c:v>
                </c:pt>
                <c:pt idx="1395">
                  <c:v>44550</c:v>
                </c:pt>
                <c:pt idx="1396">
                  <c:v>44551</c:v>
                </c:pt>
                <c:pt idx="1397">
                  <c:v>44552</c:v>
                </c:pt>
                <c:pt idx="1398">
                  <c:v>44553</c:v>
                </c:pt>
                <c:pt idx="1399">
                  <c:v>44554</c:v>
                </c:pt>
                <c:pt idx="1400">
                  <c:v>44555</c:v>
                </c:pt>
                <c:pt idx="1401">
                  <c:v>44556</c:v>
                </c:pt>
                <c:pt idx="1402">
                  <c:v>44557</c:v>
                </c:pt>
                <c:pt idx="1403">
                  <c:v>44558</c:v>
                </c:pt>
                <c:pt idx="1404">
                  <c:v>44559</c:v>
                </c:pt>
                <c:pt idx="1405">
                  <c:v>44560</c:v>
                </c:pt>
                <c:pt idx="1406">
                  <c:v>44561</c:v>
                </c:pt>
                <c:pt idx="1407">
                  <c:v>44562</c:v>
                </c:pt>
                <c:pt idx="1408">
                  <c:v>44563</c:v>
                </c:pt>
                <c:pt idx="1409">
                  <c:v>44564</c:v>
                </c:pt>
                <c:pt idx="1410">
                  <c:v>44565</c:v>
                </c:pt>
                <c:pt idx="1411">
                  <c:v>44566</c:v>
                </c:pt>
                <c:pt idx="1412">
                  <c:v>44567</c:v>
                </c:pt>
                <c:pt idx="1413">
                  <c:v>44568</c:v>
                </c:pt>
                <c:pt idx="1414">
                  <c:v>44569</c:v>
                </c:pt>
                <c:pt idx="1415">
                  <c:v>44570</c:v>
                </c:pt>
                <c:pt idx="1416">
                  <c:v>44571</c:v>
                </c:pt>
                <c:pt idx="1417">
                  <c:v>44572</c:v>
                </c:pt>
                <c:pt idx="1418">
                  <c:v>44573</c:v>
                </c:pt>
                <c:pt idx="1419">
                  <c:v>44574</c:v>
                </c:pt>
                <c:pt idx="1420">
                  <c:v>44575</c:v>
                </c:pt>
                <c:pt idx="1421">
                  <c:v>44576</c:v>
                </c:pt>
                <c:pt idx="1422">
                  <c:v>44577</c:v>
                </c:pt>
                <c:pt idx="1423">
                  <c:v>44578</c:v>
                </c:pt>
                <c:pt idx="1424">
                  <c:v>44579</c:v>
                </c:pt>
                <c:pt idx="1425">
                  <c:v>44580</c:v>
                </c:pt>
                <c:pt idx="1426">
                  <c:v>44581</c:v>
                </c:pt>
                <c:pt idx="1427">
                  <c:v>44582</c:v>
                </c:pt>
                <c:pt idx="1428">
                  <c:v>44583</c:v>
                </c:pt>
                <c:pt idx="1429">
                  <c:v>44584</c:v>
                </c:pt>
                <c:pt idx="1430">
                  <c:v>44585</c:v>
                </c:pt>
                <c:pt idx="1431">
                  <c:v>44586</c:v>
                </c:pt>
                <c:pt idx="1432">
                  <c:v>44587</c:v>
                </c:pt>
                <c:pt idx="1433">
                  <c:v>44588</c:v>
                </c:pt>
                <c:pt idx="1434">
                  <c:v>44589</c:v>
                </c:pt>
                <c:pt idx="1435">
                  <c:v>44590</c:v>
                </c:pt>
                <c:pt idx="1436">
                  <c:v>44591</c:v>
                </c:pt>
                <c:pt idx="1437">
                  <c:v>44592</c:v>
                </c:pt>
                <c:pt idx="1438">
                  <c:v>44593</c:v>
                </c:pt>
                <c:pt idx="1439">
                  <c:v>44594</c:v>
                </c:pt>
                <c:pt idx="1440">
                  <c:v>44595</c:v>
                </c:pt>
                <c:pt idx="1441">
                  <c:v>44596</c:v>
                </c:pt>
                <c:pt idx="1442">
                  <c:v>44597</c:v>
                </c:pt>
                <c:pt idx="1443">
                  <c:v>44598</c:v>
                </c:pt>
                <c:pt idx="1444">
                  <c:v>44599</c:v>
                </c:pt>
                <c:pt idx="1445">
                  <c:v>44600</c:v>
                </c:pt>
                <c:pt idx="1446">
                  <c:v>44601</c:v>
                </c:pt>
                <c:pt idx="1447">
                  <c:v>44602</c:v>
                </c:pt>
                <c:pt idx="1448">
                  <c:v>44603</c:v>
                </c:pt>
                <c:pt idx="1449">
                  <c:v>44604</c:v>
                </c:pt>
                <c:pt idx="1450">
                  <c:v>44605</c:v>
                </c:pt>
                <c:pt idx="1451">
                  <c:v>44606</c:v>
                </c:pt>
                <c:pt idx="1452">
                  <c:v>44607</c:v>
                </c:pt>
                <c:pt idx="1453">
                  <c:v>44608</c:v>
                </c:pt>
                <c:pt idx="1454">
                  <c:v>44609</c:v>
                </c:pt>
                <c:pt idx="1455">
                  <c:v>44610</c:v>
                </c:pt>
                <c:pt idx="1456">
                  <c:v>44611</c:v>
                </c:pt>
                <c:pt idx="1457">
                  <c:v>44612</c:v>
                </c:pt>
                <c:pt idx="1458">
                  <c:v>44613</c:v>
                </c:pt>
                <c:pt idx="1459">
                  <c:v>44614</c:v>
                </c:pt>
                <c:pt idx="1460">
                  <c:v>44615</c:v>
                </c:pt>
                <c:pt idx="1461">
                  <c:v>44616</c:v>
                </c:pt>
                <c:pt idx="1462">
                  <c:v>44617</c:v>
                </c:pt>
                <c:pt idx="1463">
                  <c:v>44618</c:v>
                </c:pt>
                <c:pt idx="1464">
                  <c:v>44619</c:v>
                </c:pt>
                <c:pt idx="1465">
                  <c:v>44620</c:v>
                </c:pt>
                <c:pt idx="1466">
                  <c:v>44621</c:v>
                </c:pt>
                <c:pt idx="1467">
                  <c:v>44622</c:v>
                </c:pt>
                <c:pt idx="1468">
                  <c:v>44623</c:v>
                </c:pt>
                <c:pt idx="1469">
                  <c:v>44624</c:v>
                </c:pt>
                <c:pt idx="1470">
                  <c:v>44625</c:v>
                </c:pt>
                <c:pt idx="1471">
                  <c:v>44626</c:v>
                </c:pt>
                <c:pt idx="1472">
                  <c:v>44627</c:v>
                </c:pt>
                <c:pt idx="1473">
                  <c:v>44628</c:v>
                </c:pt>
                <c:pt idx="1474">
                  <c:v>44629</c:v>
                </c:pt>
                <c:pt idx="1475">
                  <c:v>44630</c:v>
                </c:pt>
                <c:pt idx="1476">
                  <c:v>44631</c:v>
                </c:pt>
                <c:pt idx="1477">
                  <c:v>44632</c:v>
                </c:pt>
                <c:pt idx="1478">
                  <c:v>44633</c:v>
                </c:pt>
                <c:pt idx="1479">
                  <c:v>44634</c:v>
                </c:pt>
                <c:pt idx="1480">
                  <c:v>44635</c:v>
                </c:pt>
                <c:pt idx="1481">
                  <c:v>44636</c:v>
                </c:pt>
                <c:pt idx="1482">
                  <c:v>44637</c:v>
                </c:pt>
                <c:pt idx="1483">
                  <c:v>44638</c:v>
                </c:pt>
                <c:pt idx="1484">
                  <c:v>44639</c:v>
                </c:pt>
                <c:pt idx="1485">
                  <c:v>44640</c:v>
                </c:pt>
                <c:pt idx="1486">
                  <c:v>44641</c:v>
                </c:pt>
                <c:pt idx="1487">
                  <c:v>44642</c:v>
                </c:pt>
                <c:pt idx="1488">
                  <c:v>44643</c:v>
                </c:pt>
                <c:pt idx="1489">
                  <c:v>44644</c:v>
                </c:pt>
                <c:pt idx="1490">
                  <c:v>44645</c:v>
                </c:pt>
                <c:pt idx="1491">
                  <c:v>44646</c:v>
                </c:pt>
                <c:pt idx="1492">
                  <c:v>44647</c:v>
                </c:pt>
                <c:pt idx="1493">
                  <c:v>44648</c:v>
                </c:pt>
                <c:pt idx="1494">
                  <c:v>44649</c:v>
                </c:pt>
                <c:pt idx="1495">
                  <c:v>44650</c:v>
                </c:pt>
                <c:pt idx="1496">
                  <c:v>44651</c:v>
                </c:pt>
                <c:pt idx="1497">
                  <c:v>44652</c:v>
                </c:pt>
                <c:pt idx="1498">
                  <c:v>44653</c:v>
                </c:pt>
                <c:pt idx="1499">
                  <c:v>44654</c:v>
                </c:pt>
                <c:pt idx="1500">
                  <c:v>44655</c:v>
                </c:pt>
                <c:pt idx="1501">
                  <c:v>44656</c:v>
                </c:pt>
                <c:pt idx="1502">
                  <c:v>44657</c:v>
                </c:pt>
                <c:pt idx="1503">
                  <c:v>44658</c:v>
                </c:pt>
                <c:pt idx="1504">
                  <c:v>44659</c:v>
                </c:pt>
                <c:pt idx="1505">
                  <c:v>44660</c:v>
                </c:pt>
                <c:pt idx="1506">
                  <c:v>44661</c:v>
                </c:pt>
                <c:pt idx="1507">
                  <c:v>44662</c:v>
                </c:pt>
                <c:pt idx="1508">
                  <c:v>44663</c:v>
                </c:pt>
                <c:pt idx="1509">
                  <c:v>44664</c:v>
                </c:pt>
                <c:pt idx="1510">
                  <c:v>44665</c:v>
                </c:pt>
                <c:pt idx="1511">
                  <c:v>44666</c:v>
                </c:pt>
                <c:pt idx="1512">
                  <c:v>44667</c:v>
                </c:pt>
                <c:pt idx="1513">
                  <c:v>44668</c:v>
                </c:pt>
                <c:pt idx="1514">
                  <c:v>44669</c:v>
                </c:pt>
                <c:pt idx="1515">
                  <c:v>44670</c:v>
                </c:pt>
                <c:pt idx="1516">
                  <c:v>44671</c:v>
                </c:pt>
                <c:pt idx="1517">
                  <c:v>44672</c:v>
                </c:pt>
                <c:pt idx="1518">
                  <c:v>44673</c:v>
                </c:pt>
                <c:pt idx="1519">
                  <c:v>44674</c:v>
                </c:pt>
                <c:pt idx="1520">
                  <c:v>44675</c:v>
                </c:pt>
                <c:pt idx="1521">
                  <c:v>44676</c:v>
                </c:pt>
                <c:pt idx="1522">
                  <c:v>44677</c:v>
                </c:pt>
                <c:pt idx="1523">
                  <c:v>44678</c:v>
                </c:pt>
                <c:pt idx="1524">
                  <c:v>44679</c:v>
                </c:pt>
                <c:pt idx="1525">
                  <c:v>44680</c:v>
                </c:pt>
                <c:pt idx="1526">
                  <c:v>44681</c:v>
                </c:pt>
                <c:pt idx="1527">
                  <c:v>44682</c:v>
                </c:pt>
                <c:pt idx="1528">
                  <c:v>44683</c:v>
                </c:pt>
                <c:pt idx="1529">
                  <c:v>44684</c:v>
                </c:pt>
                <c:pt idx="1530">
                  <c:v>44685</c:v>
                </c:pt>
                <c:pt idx="1531">
                  <c:v>44686</c:v>
                </c:pt>
                <c:pt idx="1532">
                  <c:v>44687</c:v>
                </c:pt>
                <c:pt idx="1533">
                  <c:v>44688</c:v>
                </c:pt>
                <c:pt idx="1534">
                  <c:v>44689</c:v>
                </c:pt>
                <c:pt idx="1535">
                  <c:v>44690</c:v>
                </c:pt>
                <c:pt idx="1536">
                  <c:v>44691</c:v>
                </c:pt>
                <c:pt idx="1537">
                  <c:v>44692</c:v>
                </c:pt>
                <c:pt idx="1538">
                  <c:v>44693</c:v>
                </c:pt>
                <c:pt idx="1539">
                  <c:v>44694</c:v>
                </c:pt>
                <c:pt idx="1540">
                  <c:v>44695</c:v>
                </c:pt>
                <c:pt idx="1541">
                  <c:v>44696</c:v>
                </c:pt>
                <c:pt idx="1542">
                  <c:v>44697</c:v>
                </c:pt>
                <c:pt idx="1543">
                  <c:v>44698</c:v>
                </c:pt>
                <c:pt idx="1544">
                  <c:v>44699</c:v>
                </c:pt>
                <c:pt idx="1545">
                  <c:v>44700</c:v>
                </c:pt>
                <c:pt idx="1546">
                  <c:v>44701</c:v>
                </c:pt>
                <c:pt idx="1547">
                  <c:v>44702</c:v>
                </c:pt>
                <c:pt idx="1548">
                  <c:v>44703</c:v>
                </c:pt>
                <c:pt idx="1549">
                  <c:v>44704</c:v>
                </c:pt>
                <c:pt idx="1550">
                  <c:v>44705</c:v>
                </c:pt>
                <c:pt idx="1551">
                  <c:v>44706</c:v>
                </c:pt>
                <c:pt idx="1552">
                  <c:v>44707</c:v>
                </c:pt>
                <c:pt idx="1553">
                  <c:v>44708</c:v>
                </c:pt>
                <c:pt idx="1554">
                  <c:v>44709</c:v>
                </c:pt>
              </c:numCache>
            </c:numRef>
          </c:cat>
          <c:val>
            <c:numRef>
              <c:f>Sheet1!$B$2:$B$1556</c:f>
              <c:numCache>
                <c:formatCode>General</c:formatCode>
                <c:ptCount val="15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6</c:v>
                </c:pt>
                <c:pt idx="1021">
                  <c:v>14</c:v>
                </c:pt>
                <c:pt idx="1022">
                  <c:v>1</c:v>
                </c:pt>
                <c:pt idx="1023">
                  <c:v>0</c:v>
                </c:pt>
                <c:pt idx="1024">
                  <c:v>8</c:v>
                </c:pt>
                <c:pt idx="1025">
                  <c:v>0</c:v>
                </c:pt>
                <c:pt idx="1026">
                  <c:v>0</c:v>
                </c:pt>
                <c:pt idx="1027">
                  <c:v>8</c:v>
                </c:pt>
                <c:pt idx="1028">
                  <c:v>5</c:v>
                </c:pt>
                <c:pt idx="1029">
                  <c:v>6</c:v>
                </c:pt>
                <c:pt idx="1030">
                  <c:v>3</c:v>
                </c:pt>
                <c:pt idx="1031">
                  <c:v>0</c:v>
                </c:pt>
                <c:pt idx="1032">
                  <c:v>0</c:v>
                </c:pt>
                <c:pt idx="1033">
                  <c:v>3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14</c:v>
                </c:pt>
                <c:pt idx="1040">
                  <c:v>0</c:v>
                </c:pt>
                <c:pt idx="1041">
                  <c:v>1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4</c:v>
                </c:pt>
                <c:pt idx="1046">
                  <c:v>0</c:v>
                </c:pt>
                <c:pt idx="1047">
                  <c:v>0</c:v>
                </c:pt>
                <c:pt idx="1048">
                  <c:v>2</c:v>
                </c:pt>
                <c:pt idx="1049">
                  <c:v>2</c:v>
                </c:pt>
                <c:pt idx="1050">
                  <c:v>0</c:v>
                </c:pt>
                <c:pt idx="1051">
                  <c:v>0</c:v>
                </c:pt>
                <c:pt idx="1052">
                  <c:v>3</c:v>
                </c:pt>
                <c:pt idx="1053">
                  <c:v>0</c:v>
                </c:pt>
                <c:pt idx="1054">
                  <c:v>1</c:v>
                </c:pt>
                <c:pt idx="1055">
                  <c:v>0</c:v>
                </c:pt>
                <c:pt idx="1056">
                  <c:v>0</c:v>
                </c:pt>
                <c:pt idx="1057">
                  <c:v>1</c:v>
                </c:pt>
                <c:pt idx="1058">
                  <c:v>0</c:v>
                </c:pt>
                <c:pt idx="1059">
                  <c:v>0</c:v>
                </c:pt>
                <c:pt idx="1060">
                  <c:v>5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3</c:v>
                </c:pt>
                <c:pt idx="1074">
                  <c:v>0</c:v>
                </c:pt>
                <c:pt idx="1075">
                  <c:v>1</c:v>
                </c:pt>
                <c:pt idx="1076">
                  <c:v>1</c:v>
                </c:pt>
                <c:pt idx="1077">
                  <c:v>2</c:v>
                </c:pt>
                <c:pt idx="1078">
                  <c:v>0</c:v>
                </c:pt>
                <c:pt idx="1079">
                  <c:v>0</c:v>
                </c:pt>
                <c:pt idx="1080">
                  <c:v>0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5</c:v>
                </c:pt>
                <c:pt idx="1085">
                  <c:v>0</c:v>
                </c:pt>
                <c:pt idx="1086">
                  <c:v>0</c:v>
                </c:pt>
                <c:pt idx="1087">
                  <c:v>0</c:v>
                </c:pt>
                <c:pt idx="1088">
                  <c:v>0</c:v>
                </c:pt>
                <c:pt idx="1089">
                  <c:v>0</c:v>
                </c:pt>
                <c:pt idx="1090">
                  <c:v>0</c:v>
                </c:pt>
                <c:pt idx="1091">
                  <c:v>4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2</c:v>
                </c:pt>
                <c:pt idx="1096">
                  <c:v>0</c:v>
                </c:pt>
                <c:pt idx="1097">
                  <c:v>1</c:v>
                </c:pt>
                <c:pt idx="1098">
                  <c:v>0</c:v>
                </c:pt>
                <c:pt idx="1099">
                  <c:v>2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5</c:v>
                </c:pt>
                <c:pt idx="1104">
                  <c:v>0</c:v>
                </c:pt>
                <c:pt idx="1105">
                  <c:v>4</c:v>
                </c:pt>
                <c:pt idx="1106">
                  <c:v>4</c:v>
                </c:pt>
                <c:pt idx="1107">
                  <c:v>7</c:v>
                </c:pt>
                <c:pt idx="1108">
                  <c:v>1</c:v>
                </c:pt>
                <c:pt idx="1109">
                  <c:v>0</c:v>
                </c:pt>
                <c:pt idx="1110">
                  <c:v>0</c:v>
                </c:pt>
                <c:pt idx="1111">
                  <c:v>6</c:v>
                </c:pt>
                <c:pt idx="1112">
                  <c:v>0</c:v>
                </c:pt>
                <c:pt idx="1113">
                  <c:v>4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7</c:v>
                </c:pt>
                <c:pt idx="1123">
                  <c:v>5</c:v>
                </c:pt>
                <c:pt idx="1124">
                  <c:v>0</c:v>
                </c:pt>
                <c:pt idx="1125">
                  <c:v>8</c:v>
                </c:pt>
                <c:pt idx="1126">
                  <c:v>0</c:v>
                </c:pt>
                <c:pt idx="1127">
                  <c:v>0</c:v>
                </c:pt>
                <c:pt idx="1128">
                  <c:v>28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20</c:v>
                </c:pt>
                <c:pt idx="1133">
                  <c:v>0</c:v>
                </c:pt>
                <c:pt idx="1134">
                  <c:v>0</c:v>
                </c:pt>
                <c:pt idx="1135">
                  <c:v>3</c:v>
                </c:pt>
                <c:pt idx="1136">
                  <c:v>0</c:v>
                </c:pt>
                <c:pt idx="1137">
                  <c:v>6</c:v>
                </c:pt>
                <c:pt idx="1138">
                  <c:v>0</c:v>
                </c:pt>
                <c:pt idx="1139">
                  <c:v>12</c:v>
                </c:pt>
                <c:pt idx="1140">
                  <c:v>0</c:v>
                </c:pt>
                <c:pt idx="1141">
                  <c:v>0</c:v>
                </c:pt>
                <c:pt idx="1142">
                  <c:v>19</c:v>
                </c:pt>
                <c:pt idx="1143">
                  <c:v>0</c:v>
                </c:pt>
                <c:pt idx="1144">
                  <c:v>0</c:v>
                </c:pt>
                <c:pt idx="1145">
                  <c:v>0</c:v>
                </c:pt>
                <c:pt idx="1146">
                  <c:v>2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13</c:v>
                </c:pt>
                <c:pt idx="1151">
                  <c:v>0</c:v>
                </c:pt>
                <c:pt idx="1152">
                  <c:v>0</c:v>
                </c:pt>
                <c:pt idx="1153">
                  <c:v>0</c:v>
                </c:pt>
                <c:pt idx="1154">
                  <c:v>9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8</c:v>
                </c:pt>
                <c:pt idx="1161">
                  <c:v>0</c:v>
                </c:pt>
                <c:pt idx="1162">
                  <c:v>13</c:v>
                </c:pt>
                <c:pt idx="1163">
                  <c:v>5</c:v>
                </c:pt>
                <c:pt idx="1164">
                  <c:v>0</c:v>
                </c:pt>
                <c:pt idx="1165">
                  <c:v>5</c:v>
                </c:pt>
                <c:pt idx="1166">
                  <c:v>3</c:v>
                </c:pt>
                <c:pt idx="1167">
                  <c:v>0</c:v>
                </c:pt>
                <c:pt idx="1168">
                  <c:v>1</c:v>
                </c:pt>
                <c:pt idx="1169">
                  <c:v>0</c:v>
                </c:pt>
                <c:pt idx="1170">
                  <c:v>2</c:v>
                </c:pt>
                <c:pt idx="1171">
                  <c:v>0</c:v>
                </c:pt>
                <c:pt idx="1172">
                  <c:v>1</c:v>
                </c:pt>
                <c:pt idx="1173">
                  <c:v>0</c:v>
                </c:pt>
                <c:pt idx="1174">
                  <c:v>2</c:v>
                </c:pt>
                <c:pt idx="1175">
                  <c:v>1</c:v>
                </c:pt>
                <c:pt idx="1176">
                  <c:v>1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3</c:v>
                </c:pt>
                <c:pt idx="1182">
                  <c:v>0</c:v>
                </c:pt>
                <c:pt idx="1183">
                  <c:v>0</c:v>
                </c:pt>
                <c:pt idx="1184">
                  <c:v>0</c:v>
                </c:pt>
                <c:pt idx="1185">
                  <c:v>0</c:v>
                </c:pt>
                <c:pt idx="1186">
                  <c:v>0</c:v>
                </c:pt>
                <c:pt idx="1187">
                  <c:v>11</c:v>
                </c:pt>
                <c:pt idx="1188">
                  <c:v>1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4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16</c:v>
                </c:pt>
                <c:pt idx="1202">
                  <c:v>0</c:v>
                </c:pt>
                <c:pt idx="1203">
                  <c:v>4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0</c:v>
                </c:pt>
                <c:pt idx="1212">
                  <c:v>0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9</c:v>
                </c:pt>
                <c:pt idx="1218">
                  <c:v>0</c:v>
                </c:pt>
                <c:pt idx="1219">
                  <c:v>0</c:v>
                </c:pt>
                <c:pt idx="1220">
                  <c:v>2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4</c:v>
                </c:pt>
                <c:pt idx="1231">
                  <c:v>3</c:v>
                </c:pt>
                <c:pt idx="1232">
                  <c:v>0</c:v>
                </c:pt>
                <c:pt idx="1233">
                  <c:v>3</c:v>
                </c:pt>
                <c:pt idx="1234">
                  <c:v>0</c:v>
                </c:pt>
                <c:pt idx="1235">
                  <c:v>9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3</c:v>
                </c:pt>
                <c:pt idx="1240">
                  <c:v>0</c:v>
                </c:pt>
                <c:pt idx="1241">
                  <c:v>6</c:v>
                </c:pt>
                <c:pt idx="1242">
                  <c:v>0</c:v>
                </c:pt>
                <c:pt idx="1243">
                  <c:v>4</c:v>
                </c:pt>
                <c:pt idx="1244">
                  <c:v>0</c:v>
                </c:pt>
                <c:pt idx="1245">
                  <c:v>0</c:v>
                </c:pt>
                <c:pt idx="1246">
                  <c:v>25</c:v>
                </c:pt>
                <c:pt idx="1247">
                  <c:v>0</c:v>
                </c:pt>
                <c:pt idx="1248">
                  <c:v>2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13</c:v>
                </c:pt>
                <c:pt idx="1253">
                  <c:v>0</c:v>
                </c:pt>
                <c:pt idx="1254">
                  <c:v>0</c:v>
                </c:pt>
                <c:pt idx="1255">
                  <c:v>2</c:v>
                </c:pt>
                <c:pt idx="1256">
                  <c:v>0</c:v>
                </c:pt>
                <c:pt idx="1257">
                  <c:v>4</c:v>
                </c:pt>
                <c:pt idx="1258">
                  <c:v>5</c:v>
                </c:pt>
                <c:pt idx="1259">
                  <c:v>0</c:v>
                </c:pt>
                <c:pt idx="1260">
                  <c:v>13</c:v>
                </c:pt>
                <c:pt idx="1261">
                  <c:v>0</c:v>
                </c:pt>
                <c:pt idx="1262">
                  <c:v>9</c:v>
                </c:pt>
                <c:pt idx="1263">
                  <c:v>0</c:v>
                </c:pt>
                <c:pt idx="1264">
                  <c:v>8</c:v>
                </c:pt>
                <c:pt idx="1265">
                  <c:v>9</c:v>
                </c:pt>
                <c:pt idx="1266">
                  <c:v>0</c:v>
                </c:pt>
                <c:pt idx="1267">
                  <c:v>7</c:v>
                </c:pt>
                <c:pt idx="1268">
                  <c:v>0</c:v>
                </c:pt>
                <c:pt idx="1269">
                  <c:v>0</c:v>
                </c:pt>
                <c:pt idx="1270">
                  <c:v>3</c:v>
                </c:pt>
                <c:pt idx="1271">
                  <c:v>5</c:v>
                </c:pt>
                <c:pt idx="1272">
                  <c:v>0</c:v>
                </c:pt>
                <c:pt idx="1273">
                  <c:v>2</c:v>
                </c:pt>
                <c:pt idx="1274">
                  <c:v>7</c:v>
                </c:pt>
                <c:pt idx="1275">
                  <c:v>11</c:v>
                </c:pt>
                <c:pt idx="1276">
                  <c:v>0</c:v>
                </c:pt>
                <c:pt idx="1277">
                  <c:v>0</c:v>
                </c:pt>
                <c:pt idx="1278">
                  <c:v>3</c:v>
                </c:pt>
                <c:pt idx="1279">
                  <c:v>3</c:v>
                </c:pt>
                <c:pt idx="1280">
                  <c:v>3</c:v>
                </c:pt>
                <c:pt idx="1281">
                  <c:v>10</c:v>
                </c:pt>
                <c:pt idx="1282">
                  <c:v>6</c:v>
                </c:pt>
                <c:pt idx="1283">
                  <c:v>7</c:v>
                </c:pt>
                <c:pt idx="1284">
                  <c:v>6</c:v>
                </c:pt>
                <c:pt idx="1285">
                  <c:v>5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2</c:v>
                </c:pt>
                <c:pt idx="1292">
                  <c:v>10</c:v>
                </c:pt>
                <c:pt idx="1293">
                  <c:v>0</c:v>
                </c:pt>
                <c:pt idx="1294">
                  <c:v>0</c:v>
                </c:pt>
                <c:pt idx="1295">
                  <c:v>2</c:v>
                </c:pt>
                <c:pt idx="1296">
                  <c:v>5</c:v>
                </c:pt>
                <c:pt idx="1297">
                  <c:v>0</c:v>
                </c:pt>
                <c:pt idx="1298">
                  <c:v>2</c:v>
                </c:pt>
                <c:pt idx="1299">
                  <c:v>6</c:v>
                </c:pt>
                <c:pt idx="1300">
                  <c:v>7</c:v>
                </c:pt>
                <c:pt idx="1301">
                  <c:v>0</c:v>
                </c:pt>
                <c:pt idx="1302">
                  <c:v>1</c:v>
                </c:pt>
                <c:pt idx="1303">
                  <c:v>0</c:v>
                </c:pt>
                <c:pt idx="1304">
                  <c:v>0</c:v>
                </c:pt>
                <c:pt idx="1305">
                  <c:v>1</c:v>
                </c:pt>
                <c:pt idx="1306">
                  <c:v>1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1</c:v>
                </c:pt>
                <c:pt idx="1311">
                  <c:v>6</c:v>
                </c:pt>
                <c:pt idx="1312">
                  <c:v>0</c:v>
                </c:pt>
                <c:pt idx="1313">
                  <c:v>2</c:v>
                </c:pt>
                <c:pt idx="1314">
                  <c:v>3</c:v>
                </c:pt>
                <c:pt idx="1315">
                  <c:v>2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21</c:v>
                </c:pt>
                <c:pt idx="1323">
                  <c:v>0</c:v>
                </c:pt>
                <c:pt idx="1324">
                  <c:v>6</c:v>
                </c:pt>
                <c:pt idx="1325">
                  <c:v>1</c:v>
                </c:pt>
                <c:pt idx="1326">
                  <c:v>2</c:v>
                </c:pt>
                <c:pt idx="1327">
                  <c:v>0</c:v>
                </c:pt>
                <c:pt idx="1328">
                  <c:v>6</c:v>
                </c:pt>
                <c:pt idx="1329">
                  <c:v>0</c:v>
                </c:pt>
                <c:pt idx="1330">
                  <c:v>6</c:v>
                </c:pt>
                <c:pt idx="1331">
                  <c:v>0</c:v>
                </c:pt>
                <c:pt idx="1332">
                  <c:v>6</c:v>
                </c:pt>
                <c:pt idx="1333">
                  <c:v>5</c:v>
                </c:pt>
                <c:pt idx="1334">
                  <c:v>2</c:v>
                </c:pt>
                <c:pt idx="1335">
                  <c:v>3</c:v>
                </c:pt>
                <c:pt idx="1336">
                  <c:v>1</c:v>
                </c:pt>
                <c:pt idx="1337">
                  <c:v>3</c:v>
                </c:pt>
                <c:pt idx="1338">
                  <c:v>6</c:v>
                </c:pt>
                <c:pt idx="1339">
                  <c:v>1</c:v>
                </c:pt>
                <c:pt idx="1340">
                  <c:v>6</c:v>
                </c:pt>
                <c:pt idx="1341">
                  <c:v>2</c:v>
                </c:pt>
                <c:pt idx="1342">
                  <c:v>3</c:v>
                </c:pt>
                <c:pt idx="1343">
                  <c:v>2</c:v>
                </c:pt>
                <c:pt idx="1344">
                  <c:v>3</c:v>
                </c:pt>
                <c:pt idx="1345">
                  <c:v>6</c:v>
                </c:pt>
                <c:pt idx="1346">
                  <c:v>2</c:v>
                </c:pt>
                <c:pt idx="1347">
                  <c:v>8</c:v>
                </c:pt>
                <c:pt idx="1348">
                  <c:v>0</c:v>
                </c:pt>
                <c:pt idx="1349">
                  <c:v>5</c:v>
                </c:pt>
                <c:pt idx="1350">
                  <c:v>0</c:v>
                </c:pt>
                <c:pt idx="1351">
                  <c:v>0</c:v>
                </c:pt>
                <c:pt idx="1352">
                  <c:v>0</c:v>
                </c:pt>
                <c:pt idx="1353">
                  <c:v>4</c:v>
                </c:pt>
                <c:pt idx="1354">
                  <c:v>7</c:v>
                </c:pt>
                <c:pt idx="1355">
                  <c:v>1</c:v>
                </c:pt>
                <c:pt idx="1356">
                  <c:v>0</c:v>
                </c:pt>
                <c:pt idx="1357">
                  <c:v>2</c:v>
                </c:pt>
                <c:pt idx="1358">
                  <c:v>0</c:v>
                </c:pt>
                <c:pt idx="1359">
                  <c:v>4</c:v>
                </c:pt>
                <c:pt idx="1360">
                  <c:v>0</c:v>
                </c:pt>
                <c:pt idx="1361">
                  <c:v>3</c:v>
                </c:pt>
                <c:pt idx="1362">
                  <c:v>5</c:v>
                </c:pt>
                <c:pt idx="1363">
                  <c:v>1</c:v>
                </c:pt>
                <c:pt idx="1364">
                  <c:v>0</c:v>
                </c:pt>
                <c:pt idx="1365">
                  <c:v>3</c:v>
                </c:pt>
                <c:pt idx="1366">
                  <c:v>0</c:v>
                </c:pt>
                <c:pt idx="1367">
                  <c:v>6</c:v>
                </c:pt>
                <c:pt idx="1368">
                  <c:v>0</c:v>
                </c:pt>
                <c:pt idx="1369">
                  <c:v>4</c:v>
                </c:pt>
                <c:pt idx="1370">
                  <c:v>0</c:v>
                </c:pt>
                <c:pt idx="1371">
                  <c:v>1</c:v>
                </c:pt>
                <c:pt idx="1372">
                  <c:v>0</c:v>
                </c:pt>
                <c:pt idx="1373">
                  <c:v>1</c:v>
                </c:pt>
                <c:pt idx="1374">
                  <c:v>1</c:v>
                </c:pt>
                <c:pt idx="1375">
                  <c:v>3</c:v>
                </c:pt>
                <c:pt idx="1376">
                  <c:v>0</c:v>
                </c:pt>
                <c:pt idx="1377">
                  <c:v>1</c:v>
                </c:pt>
                <c:pt idx="1378">
                  <c:v>0</c:v>
                </c:pt>
                <c:pt idx="1379">
                  <c:v>2</c:v>
                </c:pt>
                <c:pt idx="1380">
                  <c:v>0</c:v>
                </c:pt>
                <c:pt idx="1381">
                  <c:v>2</c:v>
                </c:pt>
                <c:pt idx="1382">
                  <c:v>2</c:v>
                </c:pt>
                <c:pt idx="1383">
                  <c:v>0</c:v>
                </c:pt>
                <c:pt idx="1384">
                  <c:v>4</c:v>
                </c:pt>
                <c:pt idx="1385">
                  <c:v>1</c:v>
                </c:pt>
                <c:pt idx="1386">
                  <c:v>0</c:v>
                </c:pt>
                <c:pt idx="1387">
                  <c:v>1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3</c:v>
                </c:pt>
                <c:pt idx="1392">
                  <c:v>4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0</c:v>
                </c:pt>
                <c:pt idx="1398">
                  <c:v>0</c:v>
                </c:pt>
                <c:pt idx="1399">
                  <c:v>5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1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3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5</c:v>
                </c:pt>
                <c:pt idx="1415">
                  <c:v>0</c:v>
                </c:pt>
                <c:pt idx="1416">
                  <c:v>3</c:v>
                </c:pt>
                <c:pt idx="1417">
                  <c:v>6</c:v>
                </c:pt>
                <c:pt idx="1418">
                  <c:v>0</c:v>
                </c:pt>
                <c:pt idx="1419">
                  <c:v>0</c:v>
                </c:pt>
                <c:pt idx="1420">
                  <c:v>2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6</c:v>
                </c:pt>
                <c:pt idx="1425">
                  <c:v>1</c:v>
                </c:pt>
                <c:pt idx="1426">
                  <c:v>1</c:v>
                </c:pt>
                <c:pt idx="1427">
                  <c:v>0</c:v>
                </c:pt>
                <c:pt idx="1428">
                  <c:v>0</c:v>
                </c:pt>
                <c:pt idx="1429">
                  <c:v>1</c:v>
                </c:pt>
                <c:pt idx="1430">
                  <c:v>0</c:v>
                </c:pt>
                <c:pt idx="1431">
                  <c:v>4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1</c:v>
                </c:pt>
                <c:pt idx="1436">
                  <c:v>0</c:v>
                </c:pt>
                <c:pt idx="1437">
                  <c:v>1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1</c:v>
                </c:pt>
                <c:pt idx="1442">
                  <c:v>0</c:v>
                </c:pt>
                <c:pt idx="1443">
                  <c:v>0</c:v>
                </c:pt>
                <c:pt idx="1444">
                  <c:v>14</c:v>
                </c:pt>
                <c:pt idx="1445">
                  <c:v>0</c:v>
                </c:pt>
                <c:pt idx="1446">
                  <c:v>2</c:v>
                </c:pt>
                <c:pt idx="1447">
                  <c:v>3</c:v>
                </c:pt>
                <c:pt idx="1448">
                  <c:v>0</c:v>
                </c:pt>
                <c:pt idx="1449">
                  <c:v>1</c:v>
                </c:pt>
                <c:pt idx="1450">
                  <c:v>0</c:v>
                </c:pt>
                <c:pt idx="1451">
                  <c:v>1</c:v>
                </c:pt>
                <c:pt idx="1452">
                  <c:v>0</c:v>
                </c:pt>
                <c:pt idx="1453">
                  <c:v>5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2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4</c:v>
                </c:pt>
                <c:pt idx="1464">
                  <c:v>5</c:v>
                </c:pt>
                <c:pt idx="1465">
                  <c:v>0</c:v>
                </c:pt>
                <c:pt idx="1466">
                  <c:v>18</c:v>
                </c:pt>
                <c:pt idx="1467">
                  <c:v>2</c:v>
                </c:pt>
                <c:pt idx="1468">
                  <c:v>0</c:v>
                </c:pt>
                <c:pt idx="1469">
                  <c:v>10</c:v>
                </c:pt>
                <c:pt idx="1470">
                  <c:v>1</c:v>
                </c:pt>
                <c:pt idx="1471">
                  <c:v>0</c:v>
                </c:pt>
                <c:pt idx="1472">
                  <c:v>0</c:v>
                </c:pt>
                <c:pt idx="1473">
                  <c:v>3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2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2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2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3</c:v>
                </c:pt>
                <c:pt idx="1496">
                  <c:v>2</c:v>
                </c:pt>
                <c:pt idx="1497">
                  <c:v>7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4</c:v>
                </c:pt>
                <c:pt idx="1504">
                  <c:v>21</c:v>
                </c:pt>
                <c:pt idx="1505">
                  <c:v>3</c:v>
                </c:pt>
                <c:pt idx="1506">
                  <c:v>0</c:v>
                </c:pt>
                <c:pt idx="1507">
                  <c:v>1</c:v>
                </c:pt>
                <c:pt idx="1508">
                  <c:v>6</c:v>
                </c:pt>
                <c:pt idx="1509">
                  <c:v>2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8</c:v>
                </c:pt>
                <c:pt idx="1514">
                  <c:v>0</c:v>
                </c:pt>
                <c:pt idx="1515">
                  <c:v>3</c:v>
                </c:pt>
                <c:pt idx="1516">
                  <c:v>0</c:v>
                </c:pt>
                <c:pt idx="1517">
                  <c:v>6</c:v>
                </c:pt>
                <c:pt idx="1518">
                  <c:v>2</c:v>
                </c:pt>
                <c:pt idx="1519">
                  <c:v>0</c:v>
                </c:pt>
                <c:pt idx="1520">
                  <c:v>0</c:v>
                </c:pt>
                <c:pt idx="1521">
                  <c:v>8</c:v>
                </c:pt>
                <c:pt idx="1522">
                  <c:v>0</c:v>
                </c:pt>
                <c:pt idx="1523">
                  <c:v>0</c:v>
                </c:pt>
                <c:pt idx="1524">
                  <c:v>7</c:v>
                </c:pt>
                <c:pt idx="1525">
                  <c:v>2</c:v>
                </c:pt>
                <c:pt idx="1526">
                  <c:v>0</c:v>
                </c:pt>
                <c:pt idx="1527">
                  <c:v>0</c:v>
                </c:pt>
                <c:pt idx="1528">
                  <c:v>9</c:v>
                </c:pt>
                <c:pt idx="1529">
                  <c:v>3</c:v>
                </c:pt>
                <c:pt idx="1530">
                  <c:v>8</c:v>
                </c:pt>
                <c:pt idx="1531">
                  <c:v>9</c:v>
                </c:pt>
                <c:pt idx="1532">
                  <c:v>0</c:v>
                </c:pt>
                <c:pt idx="1533">
                  <c:v>1</c:v>
                </c:pt>
                <c:pt idx="1534">
                  <c:v>4</c:v>
                </c:pt>
                <c:pt idx="1535">
                  <c:v>4</c:v>
                </c:pt>
                <c:pt idx="1536">
                  <c:v>0</c:v>
                </c:pt>
                <c:pt idx="1537">
                  <c:v>6</c:v>
                </c:pt>
                <c:pt idx="1538">
                  <c:v>0</c:v>
                </c:pt>
                <c:pt idx="1539">
                  <c:v>6</c:v>
                </c:pt>
                <c:pt idx="1540">
                  <c:v>0</c:v>
                </c:pt>
                <c:pt idx="1541">
                  <c:v>0</c:v>
                </c:pt>
                <c:pt idx="1542">
                  <c:v>6</c:v>
                </c:pt>
                <c:pt idx="1543">
                  <c:v>0</c:v>
                </c:pt>
                <c:pt idx="1544">
                  <c:v>7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9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E7-4DBD-8A5F-2AC1A6B3C5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401880"/>
        <c:axId val="280404504"/>
      </c:lineChart>
      <c:dateAx>
        <c:axId val="28040188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04504"/>
        <c:crosses val="autoZero"/>
        <c:auto val="1"/>
        <c:lblOffset val="100"/>
        <c:baseTimeUnit val="days"/>
      </c:dateAx>
      <c:valAx>
        <c:axId val="280404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0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Sheet1!$A$2:$A$1556</c:f>
              <c:numCache>
                <c:formatCode>m/d/yyyy</c:formatCode>
                <c:ptCount val="1555"/>
                <c:pt idx="0">
                  <c:v>43155</c:v>
                </c:pt>
                <c:pt idx="1">
                  <c:v>43156</c:v>
                </c:pt>
                <c:pt idx="2">
                  <c:v>43157</c:v>
                </c:pt>
                <c:pt idx="3">
                  <c:v>43158</c:v>
                </c:pt>
                <c:pt idx="4">
                  <c:v>43159</c:v>
                </c:pt>
                <c:pt idx="5">
                  <c:v>43160</c:v>
                </c:pt>
                <c:pt idx="6">
                  <c:v>43161</c:v>
                </c:pt>
                <c:pt idx="7">
                  <c:v>43162</c:v>
                </c:pt>
                <c:pt idx="8">
                  <c:v>43163</c:v>
                </c:pt>
                <c:pt idx="9">
                  <c:v>43164</c:v>
                </c:pt>
                <c:pt idx="10">
                  <c:v>43165</c:v>
                </c:pt>
                <c:pt idx="11">
                  <c:v>43166</c:v>
                </c:pt>
                <c:pt idx="12">
                  <c:v>43167</c:v>
                </c:pt>
                <c:pt idx="13">
                  <c:v>43168</c:v>
                </c:pt>
                <c:pt idx="14">
                  <c:v>43169</c:v>
                </c:pt>
                <c:pt idx="15">
                  <c:v>43170</c:v>
                </c:pt>
                <c:pt idx="16">
                  <c:v>43171</c:v>
                </c:pt>
                <c:pt idx="17">
                  <c:v>43172</c:v>
                </c:pt>
                <c:pt idx="18">
                  <c:v>43173</c:v>
                </c:pt>
                <c:pt idx="19">
                  <c:v>43174</c:v>
                </c:pt>
                <c:pt idx="20">
                  <c:v>43175</c:v>
                </c:pt>
                <c:pt idx="21">
                  <c:v>43176</c:v>
                </c:pt>
                <c:pt idx="22">
                  <c:v>43177</c:v>
                </c:pt>
                <c:pt idx="23">
                  <c:v>43178</c:v>
                </c:pt>
                <c:pt idx="24">
                  <c:v>43179</c:v>
                </c:pt>
                <c:pt idx="25">
                  <c:v>43180</c:v>
                </c:pt>
                <c:pt idx="26">
                  <c:v>43181</c:v>
                </c:pt>
                <c:pt idx="27">
                  <c:v>43182</c:v>
                </c:pt>
                <c:pt idx="28">
                  <c:v>43183</c:v>
                </c:pt>
                <c:pt idx="29">
                  <c:v>43184</c:v>
                </c:pt>
                <c:pt idx="30">
                  <c:v>43185</c:v>
                </c:pt>
                <c:pt idx="31">
                  <c:v>43186</c:v>
                </c:pt>
                <c:pt idx="32">
                  <c:v>43187</c:v>
                </c:pt>
                <c:pt idx="33">
                  <c:v>43188</c:v>
                </c:pt>
                <c:pt idx="34">
                  <c:v>43189</c:v>
                </c:pt>
                <c:pt idx="35">
                  <c:v>43190</c:v>
                </c:pt>
                <c:pt idx="36">
                  <c:v>43191</c:v>
                </c:pt>
                <c:pt idx="37">
                  <c:v>43192</c:v>
                </c:pt>
                <c:pt idx="38">
                  <c:v>43193</c:v>
                </c:pt>
                <c:pt idx="39">
                  <c:v>43194</c:v>
                </c:pt>
                <c:pt idx="40">
                  <c:v>43195</c:v>
                </c:pt>
                <c:pt idx="41">
                  <c:v>43196</c:v>
                </c:pt>
                <c:pt idx="42">
                  <c:v>43197</c:v>
                </c:pt>
                <c:pt idx="43">
                  <c:v>43198</c:v>
                </c:pt>
                <c:pt idx="44">
                  <c:v>43199</c:v>
                </c:pt>
                <c:pt idx="45">
                  <c:v>43200</c:v>
                </c:pt>
                <c:pt idx="46">
                  <c:v>43201</c:v>
                </c:pt>
                <c:pt idx="47">
                  <c:v>43202</c:v>
                </c:pt>
                <c:pt idx="48">
                  <c:v>43203</c:v>
                </c:pt>
                <c:pt idx="49">
                  <c:v>43204</c:v>
                </c:pt>
                <c:pt idx="50">
                  <c:v>43205</c:v>
                </c:pt>
                <c:pt idx="51">
                  <c:v>43206</c:v>
                </c:pt>
                <c:pt idx="52">
                  <c:v>43207</c:v>
                </c:pt>
                <c:pt idx="53">
                  <c:v>43208</c:v>
                </c:pt>
                <c:pt idx="54">
                  <c:v>43209</c:v>
                </c:pt>
                <c:pt idx="55">
                  <c:v>43210</c:v>
                </c:pt>
                <c:pt idx="56">
                  <c:v>43211</c:v>
                </c:pt>
                <c:pt idx="57">
                  <c:v>43212</c:v>
                </c:pt>
                <c:pt idx="58">
                  <c:v>43213</c:v>
                </c:pt>
                <c:pt idx="59">
                  <c:v>43214</c:v>
                </c:pt>
                <c:pt idx="60">
                  <c:v>43215</c:v>
                </c:pt>
                <c:pt idx="61">
                  <c:v>43216</c:v>
                </c:pt>
                <c:pt idx="62">
                  <c:v>43217</c:v>
                </c:pt>
                <c:pt idx="63">
                  <c:v>43218</c:v>
                </c:pt>
                <c:pt idx="64">
                  <c:v>43219</c:v>
                </c:pt>
                <c:pt idx="65">
                  <c:v>43220</c:v>
                </c:pt>
                <c:pt idx="66">
                  <c:v>43221</c:v>
                </c:pt>
                <c:pt idx="67">
                  <c:v>43222</c:v>
                </c:pt>
                <c:pt idx="68">
                  <c:v>43223</c:v>
                </c:pt>
                <c:pt idx="69">
                  <c:v>43224</c:v>
                </c:pt>
                <c:pt idx="70">
                  <c:v>43225</c:v>
                </c:pt>
                <c:pt idx="71">
                  <c:v>43226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43232</c:v>
                </c:pt>
                <c:pt idx="78">
                  <c:v>43233</c:v>
                </c:pt>
                <c:pt idx="79">
                  <c:v>43234</c:v>
                </c:pt>
                <c:pt idx="80">
                  <c:v>43235</c:v>
                </c:pt>
                <c:pt idx="81">
                  <c:v>43236</c:v>
                </c:pt>
                <c:pt idx="82">
                  <c:v>43237</c:v>
                </c:pt>
                <c:pt idx="83">
                  <c:v>43238</c:v>
                </c:pt>
                <c:pt idx="84">
                  <c:v>43239</c:v>
                </c:pt>
                <c:pt idx="85">
                  <c:v>43240</c:v>
                </c:pt>
                <c:pt idx="86">
                  <c:v>43241</c:v>
                </c:pt>
                <c:pt idx="87">
                  <c:v>43242</c:v>
                </c:pt>
                <c:pt idx="88">
                  <c:v>43243</c:v>
                </c:pt>
                <c:pt idx="89">
                  <c:v>43244</c:v>
                </c:pt>
                <c:pt idx="90">
                  <c:v>43245</c:v>
                </c:pt>
                <c:pt idx="91">
                  <c:v>43246</c:v>
                </c:pt>
                <c:pt idx="92">
                  <c:v>43247</c:v>
                </c:pt>
                <c:pt idx="93">
                  <c:v>43248</c:v>
                </c:pt>
                <c:pt idx="94">
                  <c:v>43249</c:v>
                </c:pt>
                <c:pt idx="95">
                  <c:v>43250</c:v>
                </c:pt>
                <c:pt idx="96">
                  <c:v>43251</c:v>
                </c:pt>
                <c:pt idx="97">
                  <c:v>43252</c:v>
                </c:pt>
                <c:pt idx="98">
                  <c:v>43253</c:v>
                </c:pt>
                <c:pt idx="99">
                  <c:v>43254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43260</c:v>
                </c:pt>
                <c:pt idx="106">
                  <c:v>43261</c:v>
                </c:pt>
                <c:pt idx="107">
                  <c:v>43262</c:v>
                </c:pt>
                <c:pt idx="108">
                  <c:v>43263</c:v>
                </c:pt>
                <c:pt idx="109">
                  <c:v>43264</c:v>
                </c:pt>
                <c:pt idx="110">
                  <c:v>43265</c:v>
                </c:pt>
                <c:pt idx="111">
                  <c:v>43266</c:v>
                </c:pt>
                <c:pt idx="112">
                  <c:v>43267</c:v>
                </c:pt>
                <c:pt idx="113">
                  <c:v>43268</c:v>
                </c:pt>
                <c:pt idx="114">
                  <c:v>43269</c:v>
                </c:pt>
                <c:pt idx="115">
                  <c:v>43270</c:v>
                </c:pt>
                <c:pt idx="116">
                  <c:v>43271</c:v>
                </c:pt>
                <c:pt idx="117">
                  <c:v>43272</c:v>
                </c:pt>
                <c:pt idx="118">
                  <c:v>43273</c:v>
                </c:pt>
                <c:pt idx="119">
                  <c:v>43274</c:v>
                </c:pt>
                <c:pt idx="120">
                  <c:v>43275</c:v>
                </c:pt>
                <c:pt idx="121">
                  <c:v>43276</c:v>
                </c:pt>
                <c:pt idx="122">
                  <c:v>43277</c:v>
                </c:pt>
                <c:pt idx="123">
                  <c:v>43278</c:v>
                </c:pt>
                <c:pt idx="124">
                  <c:v>43279</c:v>
                </c:pt>
                <c:pt idx="125">
                  <c:v>43280</c:v>
                </c:pt>
                <c:pt idx="126">
                  <c:v>43281</c:v>
                </c:pt>
                <c:pt idx="127">
                  <c:v>43282</c:v>
                </c:pt>
                <c:pt idx="128">
                  <c:v>43283</c:v>
                </c:pt>
                <c:pt idx="129">
                  <c:v>43284</c:v>
                </c:pt>
                <c:pt idx="130">
                  <c:v>43285</c:v>
                </c:pt>
                <c:pt idx="131">
                  <c:v>43286</c:v>
                </c:pt>
                <c:pt idx="132">
                  <c:v>43287</c:v>
                </c:pt>
                <c:pt idx="133">
                  <c:v>43288</c:v>
                </c:pt>
                <c:pt idx="134">
                  <c:v>43289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43295</c:v>
                </c:pt>
                <c:pt idx="141">
                  <c:v>43296</c:v>
                </c:pt>
                <c:pt idx="142">
                  <c:v>43297</c:v>
                </c:pt>
                <c:pt idx="143">
                  <c:v>43298</c:v>
                </c:pt>
                <c:pt idx="144">
                  <c:v>43299</c:v>
                </c:pt>
                <c:pt idx="145">
                  <c:v>43300</c:v>
                </c:pt>
                <c:pt idx="146">
                  <c:v>43301</c:v>
                </c:pt>
                <c:pt idx="147">
                  <c:v>43302</c:v>
                </c:pt>
                <c:pt idx="148">
                  <c:v>43303</c:v>
                </c:pt>
                <c:pt idx="149">
                  <c:v>43304</c:v>
                </c:pt>
                <c:pt idx="150">
                  <c:v>43305</c:v>
                </c:pt>
                <c:pt idx="151">
                  <c:v>43306</c:v>
                </c:pt>
                <c:pt idx="152">
                  <c:v>43307</c:v>
                </c:pt>
                <c:pt idx="153">
                  <c:v>43308</c:v>
                </c:pt>
                <c:pt idx="154">
                  <c:v>43309</c:v>
                </c:pt>
                <c:pt idx="155">
                  <c:v>43310</c:v>
                </c:pt>
                <c:pt idx="156">
                  <c:v>43311</c:v>
                </c:pt>
                <c:pt idx="157">
                  <c:v>43312</c:v>
                </c:pt>
                <c:pt idx="158">
                  <c:v>43313</c:v>
                </c:pt>
                <c:pt idx="159">
                  <c:v>43314</c:v>
                </c:pt>
                <c:pt idx="160">
                  <c:v>43315</c:v>
                </c:pt>
                <c:pt idx="161">
                  <c:v>43316</c:v>
                </c:pt>
                <c:pt idx="162">
                  <c:v>43317</c:v>
                </c:pt>
                <c:pt idx="163">
                  <c:v>43318</c:v>
                </c:pt>
                <c:pt idx="164">
                  <c:v>43319</c:v>
                </c:pt>
                <c:pt idx="165">
                  <c:v>43320</c:v>
                </c:pt>
                <c:pt idx="166">
                  <c:v>43321</c:v>
                </c:pt>
                <c:pt idx="167">
                  <c:v>43322</c:v>
                </c:pt>
                <c:pt idx="168">
                  <c:v>43323</c:v>
                </c:pt>
                <c:pt idx="169">
                  <c:v>43324</c:v>
                </c:pt>
                <c:pt idx="170">
                  <c:v>43325</c:v>
                </c:pt>
                <c:pt idx="171">
                  <c:v>43326</c:v>
                </c:pt>
                <c:pt idx="172">
                  <c:v>43327</c:v>
                </c:pt>
                <c:pt idx="173">
                  <c:v>43328</c:v>
                </c:pt>
                <c:pt idx="174">
                  <c:v>43329</c:v>
                </c:pt>
                <c:pt idx="175">
                  <c:v>43330</c:v>
                </c:pt>
                <c:pt idx="176">
                  <c:v>43331</c:v>
                </c:pt>
                <c:pt idx="177">
                  <c:v>43332</c:v>
                </c:pt>
                <c:pt idx="178">
                  <c:v>43333</c:v>
                </c:pt>
                <c:pt idx="179">
                  <c:v>43334</c:v>
                </c:pt>
                <c:pt idx="180">
                  <c:v>43335</c:v>
                </c:pt>
                <c:pt idx="181">
                  <c:v>43336</c:v>
                </c:pt>
                <c:pt idx="182">
                  <c:v>43337</c:v>
                </c:pt>
                <c:pt idx="183">
                  <c:v>43338</c:v>
                </c:pt>
                <c:pt idx="184">
                  <c:v>43339</c:v>
                </c:pt>
                <c:pt idx="185">
                  <c:v>43340</c:v>
                </c:pt>
                <c:pt idx="186">
                  <c:v>43341</c:v>
                </c:pt>
                <c:pt idx="187">
                  <c:v>43342</c:v>
                </c:pt>
                <c:pt idx="188">
                  <c:v>43343</c:v>
                </c:pt>
                <c:pt idx="189">
                  <c:v>43344</c:v>
                </c:pt>
                <c:pt idx="190">
                  <c:v>43345</c:v>
                </c:pt>
                <c:pt idx="191">
                  <c:v>43346</c:v>
                </c:pt>
                <c:pt idx="192">
                  <c:v>43347</c:v>
                </c:pt>
                <c:pt idx="193">
                  <c:v>43348</c:v>
                </c:pt>
                <c:pt idx="194">
                  <c:v>43349</c:v>
                </c:pt>
                <c:pt idx="195">
                  <c:v>43350</c:v>
                </c:pt>
                <c:pt idx="196">
                  <c:v>43351</c:v>
                </c:pt>
                <c:pt idx="197">
                  <c:v>43352</c:v>
                </c:pt>
                <c:pt idx="198">
                  <c:v>43353</c:v>
                </c:pt>
                <c:pt idx="199">
                  <c:v>43354</c:v>
                </c:pt>
                <c:pt idx="200">
                  <c:v>43355</c:v>
                </c:pt>
                <c:pt idx="201">
                  <c:v>43356</c:v>
                </c:pt>
                <c:pt idx="202">
                  <c:v>43357</c:v>
                </c:pt>
                <c:pt idx="203">
                  <c:v>43358</c:v>
                </c:pt>
                <c:pt idx="204">
                  <c:v>43359</c:v>
                </c:pt>
                <c:pt idx="205">
                  <c:v>43360</c:v>
                </c:pt>
                <c:pt idx="206">
                  <c:v>43361</c:v>
                </c:pt>
                <c:pt idx="207">
                  <c:v>43362</c:v>
                </c:pt>
                <c:pt idx="208">
                  <c:v>43363</c:v>
                </c:pt>
                <c:pt idx="209">
                  <c:v>43364</c:v>
                </c:pt>
                <c:pt idx="210">
                  <c:v>43365</c:v>
                </c:pt>
                <c:pt idx="211">
                  <c:v>43366</c:v>
                </c:pt>
                <c:pt idx="212">
                  <c:v>43367</c:v>
                </c:pt>
                <c:pt idx="213">
                  <c:v>43368</c:v>
                </c:pt>
                <c:pt idx="214">
                  <c:v>43369</c:v>
                </c:pt>
                <c:pt idx="215">
                  <c:v>43370</c:v>
                </c:pt>
                <c:pt idx="216">
                  <c:v>43371</c:v>
                </c:pt>
                <c:pt idx="217">
                  <c:v>43372</c:v>
                </c:pt>
                <c:pt idx="218">
                  <c:v>43373</c:v>
                </c:pt>
                <c:pt idx="219">
                  <c:v>43374</c:v>
                </c:pt>
                <c:pt idx="220">
                  <c:v>43375</c:v>
                </c:pt>
                <c:pt idx="221">
                  <c:v>43376</c:v>
                </c:pt>
                <c:pt idx="222">
                  <c:v>43377</c:v>
                </c:pt>
                <c:pt idx="223">
                  <c:v>43378</c:v>
                </c:pt>
                <c:pt idx="224">
                  <c:v>43379</c:v>
                </c:pt>
                <c:pt idx="225">
                  <c:v>43380</c:v>
                </c:pt>
                <c:pt idx="226">
                  <c:v>43381</c:v>
                </c:pt>
                <c:pt idx="227">
                  <c:v>43382</c:v>
                </c:pt>
                <c:pt idx="228">
                  <c:v>43383</c:v>
                </c:pt>
                <c:pt idx="229">
                  <c:v>43384</c:v>
                </c:pt>
                <c:pt idx="230">
                  <c:v>43385</c:v>
                </c:pt>
                <c:pt idx="231">
                  <c:v>43386</c:v>
                </c:pt>
                <c:pt idx="232">
                  <c:v>43387</c:v>
                </c:pt>
                <c:pt idx="233">
                  <c:v>43388</c:v>
                </c:pt>
                <c:pt idx="234">
                  <c:v>43389</c:v>
                </c:pt>
                <c:pt idx="235">
                  <c:v>43390</c:v>
                </c:pt>
                <c:pt idx="236">
                  <c:v>43391</c:v>
                </c:pt>
                <c:pt idx="237">
                  <c:v>43392</c:v>
                </c:pt>
                <c:pt idx="238">
                  <c:v>43393</c:v>
                </c:pt>
                <c:pt idx="239">
                  <c:v>43394</c:v>
                </c:pt>
                <c:pt idx="240">
                  <c:v>43395</c:v>
                </c:pt>
                <c:pt idx="241">
                  <c:v>43396</c:v>
                </c:pt>
                <c:pt idx="242">
                  <c:v>43397</c:v>
                </c:pt>
                <c:pt idx="243">
                  <c:v>43398</c:v>
                </c:pt>
                <c:pt idx="244">
                  <c:v>43399</c:v>
                </c:pt>
                <c:pt idx="245">
                  <c:v>43400</c:v>
                </c:pt>
                <c:pt idx="246">
                  <c:v>43401</c:v>
                </c:pt>
                <c:pt idx="247">
                  <c:v>43402</c:v>
                </c:pt>
                <c:pt idx="248">
                  <c:v>43403</c:v>
                </c:pt>
                <c:pt idx="249">
                  <c:v>43404</c:v>
                </c:pt>
                <c:pt idx="250">
                  <c:v>43405</c:v>
                </c:pt>
                <c:pt idx="251">
                  <c:v>43406</c:v>
                </c:pt>
                <c:pt idx="252">
                  <c:v>43407</c:v>
                </c:pt>
                <c:pt idx="253">
                  <c:v>43408</c:v>
                </c:pt>
                <c:pt idx="254">
                  <c:v>43409</c:v>
                </c:pt>
                <c:pt idx="255">
                  <c:v>43410</c:v>
                </c:pt>
                <c:pt idx="256">
                  <c:v>43411</c:v>
                </c:pt>
                <c:pt idx="257">
                  <c:v>43412</c:v>
                </c:pt>
                <c:pt idx="258">
                  <c:v>43413</c:v>
                </c:pt>
                <c:pt idx="259">
                  <c:v>43414</c:v>
                </c:pt>
                <c:pt idx="260">
                  <c:v>43415</c:v>
                </c:pt>
                <c:pt idx="261">
                  <c:v>43416</c:v>
                </c:pt>
                <c:pt idx="262">
                  <c:v>43417</c:v>
                </c:pt>
                <c:pt idx="263">
                  <c:v>43418</c:v>
                </c:pt>
                <c:pt idx="264">
                  <c:v>43419</c:v>
                </c:pt>
                <c:pt idx="265">
                  <c:v>43420</c:v>
                </c:pt>
                <c:pt idx="266">
                  <c:v>43421</c:v>
                </c:pt>
                <c:pt idx="267">
                  <c:v>43422</c:v>
                </c:pt>
                <c:pt idx="268">
                  <c:v>43423</c:v>
                </c:pt>
                <c:pt idx="269">
                  <c:v>43424</c:v>
                </c:pt>
                <c:pt idx="270">
                  <c:v>43425</c:v>
                </c:pt>
                <c:pt idx="271">
                  <c:v>43426</c:v>
                </c:pt>
                <c:pt idx="272">
                  <c:v>43427</c:v>
                </c:pt>
                <c:pt idx="273">
                  <c:v>43428</c:v>
                </c:pt>
                <c:pt idx="274">
                  <c:v>43429</c:v>
                </c:pt>
                <c:pt idx="275">
                  <c:v>43430</c:v>
                </c:pt>
                <c:pt idx="276">
                  <c:v>43431</c:v>
                </c:pt>
                <c:pt idx="277">
                  <c:v>43432</c:v>
                </c:pt>
                <c:pt idx="278">
                  <c:v>43433</c:v>
                </c:pt>
                <c:pt idx="279">
                  <c:v>43434</c:v>
                </c:pt>
                <c:pt idx="280">
                  <c:v>43435</c:v>
                </c:pt>
                <c:pt idx="281">
                  <c:v>43436</c:v>
                </c:pt>
                <c:pt idx="282">
                  <c:v>43437</c:v>
                </c:pt>
                <c:pt idx="283">
                  <c:v>43438</c:v>
                </c:pt>
                <c:pt idx="284">
                  <c:v>43439</c:v>
                </c:pt>
                <c:pt idx="285">
                  <c:v>43440</c:v>
                </c:pt>
                <c:pt idx="286">
                  <c:v>43441</c:v>
                </c:pt>
                <c:pt idx="287">
                  <c:v>43442</c:v>
                </c:pt>
                <c:pt idx="288">
                  <c:v>43443</c:v>
                </c:pt>
                <c:pt idx="289">
                  <c:v>43444</c:v>
                </c:pt>
                <c:pt idx="290">
                  <c:v>43445</c:v>
                </c:pt>
                <c:pt idx="291">
                  <c:v>43446</c:v>
                </c:pt>
                <c:pt idx="292">
                  <c:v>43447</c:v>
                </c:pt>
                <c:pt idx="293">
                  <c:v>43448</c:v>
                </c:pt>
                <c:pt idx="294">
                  <c:v>43449</c:v>
                </c:pt>
                <c:pt idx="295">
                  <c:v>43450</c:v>
                </c:pt>
                <c:pt idx="296">
                  <c:v>43451</c:v>
                </c:pt>
                <c:pt idx="297">
                  <c:v>43452</c:v>
                </c:pt>
                <c:pt idx="298">
                  <c:v>43453</c:v>
                </c:pt>
                <c:pt idx="299">
                  <c:v>43454</c:v>
                </c:pt>
                <c:pt idx="300">
                  <c:v>43455</c:v>
                </c:pt>
                <c:pt idx="301">
                  <c:v>43456</c:v>
                </c:pt>
                <c:pt idx="302">
                  <c:v>43457</c:v>
                </c:pt>
                <c:pt idx="303">
                  <c:v>43458</c:v>
                </c:pt>
                <c:pt idx="304">
                  <c:v>43459</c:v>
                </c:pt>
                <c:pt idx="305">
                  <c:v>43460</c:v>
                </c:pt>
                <c:pt idx="306">
                  <c:v>43461</c:v>
                </c:pt>
                <c:pt idx="307">
                  <c:v>43462</c:v>
                </c:pt>
                <c:pt idx="308">
                  <c:v>43463</c:v>
                </c:pt>
                <c:pt idx="309">
                  <c:v>43464</c:v>
                </c:pt>
                <c:pt idx="310">
                  <c:v>43465</c:v>
                </c:pt>
                <c:pt idx="311">
                  <c:v>43466</c:v>
                </c:pt>
                <c:pt idx="312">
                  <c:v>43467</c:v>
                </c:pt>
                <c:pt idx="313">
                  <c:v>43468</c:v>
                </c:pt>
                <c:pt idx="314">
                  <c:v>43469</c:v>
                </c:pt>
                <c:pt idx="315">
                  <c:v>43470</c:v>
                </c:pt>
                <c:pt idx="316">
                  <c:v>43471</c:v>
                </c:pt>
                <c:pt idx="317">
                  <c:v>43472</c:v>
                </c:pt>
                <c:pt idx="318">
                  <c:v>43473</c:v>
                </c:pt>
                <c:pt idx="319">
                  <c:v>43474</c:v>
                </c:pt>
                <c:pt idx="320">
                  <c:v>43475</c:v>
                </c:pt>
                <c:pt idx="321">
                  <c:v>43476</c:v>
                </c:pt>
                <c:pt idx="322">
                  <c:v>43477</c:v>
                </c:pt>
                <c:pt idx="323">
                  <c:v>43478</c:v>
                </c:pt>
                <c:pt idx="324">
                  <c:v>43479</c:v>
                </c:pt>
                <c:pt idx="325">
                  <c:v>43480</c:v>
                </c:pt>
                <c:pt idx="326">
                  <c:v>43481</c:v>
                </c:pt>
                <c:pt idx="327">
                  <c:v>43482</c:v>
                </c:pt>
                <c:pt idx="328">
                  <c:v>43483</c:v>
                </c:pt>
                <c:pt idx="329">
                  <c:v>43484</c:v>
                </c:pt>
                <c:pt idx="330">
                  <c:v>43485</c:v>
                </c:pt>
                <c:pt idx="331">
                  <c:v>43486</c:v>
                </c:pt>
                <c:pt idx="332">
                  <c:v>43487</c:v>
                </c:pt>
                <c:pt idx="333">
                  <c:v>43488</c:v>
                </c:pt>
                <c:pt idx="334">
                  <c:v>43489</c:v>
                </c:pt>
                <c:pt idx="335">
                  <c:v>43490</c:v>
                </c:pt>
                <c:pt idx="336">
                  <c:v>43491</c:v>
                </c:pt>
                <c:pt idx="337">
                  <c:v>43492</c:v>
                </c:pt>
                <c:pt idx="338">
                  <c:v>43493</c:v>
                </c:pt>
                <c:pt idx="339">
                  <c:v>43494</c:v>
                </c:pt>
                <c:pt idx="340">
                  <c:v>43495</c:v>
                </c:pt>
                <c:pt idx="341">
                  <c:v>43496</c:v>
                </c:pt>
                <c:pt idx="342">
                  <c:v>43497</c:v>
                </c:pt>
                <c:pt idx="343">
                  <c:v>43498</c:v>
                </c:pt>
                <c:pt idx="344">
                  <c:v>43499</c:v>
                </c:pt>
                <c:pt idx="345">
                  <c:v>43500</c:v>
                </c:pt>
                <c:pt idx="346">
                  <c:v>43501</c:v>
                </c:pt>
                <c:pt idx="347">
                  <c:v>43502</c:v>
                </c:pt>
                <c:pt idx="348">
                  <c:v>43503</c:v>
                </c:pt>
                <c:pt idx="349">
                  <c:v>43504</c:v>
                </c:pt>
                <c:pt idx="350">
                  <c:v>43505</c:v>
                </c:pt>
                <c:pt idx="351">
                  <c:v>43506</c:v>
                </c:pt>
                <c:pt idx="352">
                  <c:v>43507</c:v>
                </c:pt>
                <c:pt idx="353">
                  <c:v>43508</c:v>
                </c:pt>
                <c:pt idx="354">
                  <c:v>43509</c:v>
                </c:pt>
                <c:pt idx="355">
                  <c:v>43510</c:v>
                </c:pt>
                <c:pt idx="356">
                  <c:v>43511</c:v>
                </c:pt>
                <c:pt idx="357">
                  <c:v>43512</c:v>
                </c:pt>
                <c:pt idx="358">
                  <c:v>43513</c:v>
                </c:pt>
                <c:pt idx="359">
                  <c:v>43514</c:v>
                </c:pt>
                <c:pt idx="360">
                  <c:v>43515</c:v>
                </c:pt>
                <c:pt idx="361">
                  <c:v>43516</c:v>
                </c:pt>
                <c:pt idx="362">
                  <c:v>43517</c:v>
                </c:pt>
                <c:pt idx="363">
                  <c:v>43518</c:v>
                </c:pt>
                <c:pt idx="364">
                  <c:v>43519</c:v>
                </c:pt>
                <c:pt idx="365">
                  <c:v>43520</c:v>
                </c:pt>
                <c:pt idx="366">
                  <c:v>43521</c:v>
                </c:pt>
                <c:pt idx="367">
                  <c:v>43522</c:v>
                </c:pt>
                <c:pt idx="368">
                  <c:v>43523</c:v>
                </c:pt>
                <c:pt idx="369">
                  <c:v>43524</c:v>
                </c:pt>
                <c:pt idx="370">
                  <c:v>43525</c:v>
                </c:pt>
                <c:pt idx="371">
                  <c:v>43526</c:v>
                </c:pt>
                <c:pt idx="372">
                  <c:v>43527</c:v>
                </c:pt>
                <c:pt idx="373">
                  <c:v>43528</c:v>
                </c:pt>
                <c:pt idx="374">
                  <c:v>43529</c:v>
                </c:pt>
                <c:pt idx="375">
                  <c:v>43530</c:v>
                </c:pt>
                <c:pt idx="376">
                  <c:v>43531</c:v>
                </c:pt>
                <c:pt idx="377">
                  <c:v>43532</c:v>
                </c:pt>
                <c:pt idx="378">
                  <c:v>43533</c:v>
                </c:pt>
                <c:pt idx="379">
                  <c:v>43534</c:v>
                </c:pt>
                <c:pt idx="380">
                  <c:v>43535</c:v>
                </c:pt>
                <c:pt idx="381">
                  <c:v>43536</c:v>
                </c:pt>
                <c:pt idx="382">
                  <c:v>43537</c:v>
                </c:pt>
                <c:pt idx="383">
                  <c:v>43538</c:v>
                </c:pt>
                <c:pt idx="384">
                  <c:v>43539</c:v>
                </c:pt>
                <c:pt idx="385">
                  <c:v>43540</c:v>
                </c:pt>
                <c:pt idx="386">
                  <c:v>43541</c:v>
                </c:pt>
                <c:pt idx="387">
                  <c:v>43542</c:v>
                </c:pt>
                <c:pt idx="388">
                  <c:v>43543</c:v>
                </c:pt>
                <c:pt idx="389">
                  <c:v>43544</c:v>
                </c:pt>
                <c:pt idx="390">
                  <c:v>43545</c:v>
                </c:pt>
                <c:pt idx="391">
                  <c:v>43546</c:v>
                </c:pt>
                <c:pt idx="392">
                  <c:v>43547</c:v>
                </c:pt>
                <c:pt idx="393">
                  <c:v>43548</c:v>
                </c:pt>
                <c:pt idx="394">
                  <c:v>43549</c:v>
                </c:pt>
                <c:pt idx="395">
                  <c:v>43550</c:v>
                </c:pt>
                <c:pt idx="396">
                  <c:v>43551</c:v>
                </c:pt>
                <c:pt idx="397">
                  <c:v>43552</c:v>
                </c:pt>
                <c:pt idx="398">
                  <c:v>43553</c:v>
                </c:pt>
                <c:pt idx="399">
                  <c:v>43554</c:v>
                </c:pt>
                <c:pt idx="400">
                  <c:v>43555</c:v>
                </c:pt>
                <c:pt idx="401">
                  <c:v>43556</c:v>
                </c:pt>
                <c:pt idx="402">
                  <c:v>43557</c:v>
                </c:pt>
                <c:pt idx="403">
                  <c:v>43558</c:v>
                </c:pt>
                <c:pt idx="404">
                  <c:v>43559</c:v>
                </c:pt>
                <c:pt idx="405">
                  <c:v>43560</c:v>
                </c:pt>
                <c:pt idx="406">
                  <c:v>43561</c:v>
                </c:pt>
                <c:pt idx="407">
                  <c:v>43562</c:v>
                </c:pt>
                <c:pt idx="408">
                  <c:v>43563</c:v>
                </c:pt>
                <c:pt idx="409">
                  <c:v>43564</c:v>
                </c:pt>
                <c:pt idx="410">
                  <c:v>43565</c:v>
                </c:pt>
                <c:pt idx="411">
                  <c:v>43566</c:v>
                </c:pt>
                <c:pt idx="412">
                  <c:v>43567</c:v>
                </c:pt>
                <c:pt idx="413">
                  <c:v>43568</c:v>
                </c:pt>
                <c:pt idx="414">
                  <c:v>43569</c:v>
                </c:pt>
                <c:pt idx="415">
                  <c:v>43570</c:v>
                </c:pt>
                <c:pt idx="416">
                  <c:v>43571</c:v>
                </c:pt>
                <c:pt idx="417">
                  <c:v>43572</c:v>
                </c:pt>
                <c:pt idx="418">
                  <c:v>43573</c:v>
                </c:pt>
                <c:pt idx="419">
                  <c:v>43574</c:v>
                </c:pt>
                <c:pt idx="420">
                  <c:v>43575</c:v>
                </c:pt>
                <c:pt idx="421">
                  <c:v>43576</c:v>
                </c:pt>
                <c:pt idx="422">
                  <c:v>43577</c:v>
                </c:pt>
                <c:pt idx="423">
                  <c:v>43578</c:v>
                </c:pt>
                <c:pt idx="424">
                  <c:v>43579</c:v>
                </c:pt>
                <c:pt idx="425">
                  <c:v>43580</c:v>
                </c:pt>
                <c:pt idx="426">
                  <c:v>43581</c:v>
                </c:pt>
                <c:pt idx="427">
                  <c:v>43582</c:v>
                </c:pt>
                <c:pt idx="428">
                  <c:v>43583</c:v>
                </c:pt>
                <c:pt idx="429">
                  <c:v>43584</c:v>
                </c:pt>
                <c:pt idx="430">
                  <c:v>43585</c:v>
                </c:pt>
                <c:pt idx="431">
                  <c:v>43586</c:v>
                </c:pt>
                <c:pt idx="432">
                  <c:v>43587</c:v>
                </c:pt>
                <c:pt idx="433">
                  <c:v>43588</c:v>
                </c:pt>
                <c:pt idx="434">
                  <c:v>43589</c:v>
                </c:pt>
                <c:pt idx="435">
                  <c:v>43590</c:v>
                </c:pt>
                <c:pt idx="436">
                  <c:v>43591</c:v>
                </c:pt>
                <c:pt idx="437">
                  <c:v>43592</c:v>
                </c:pt>
                <c:pt idx="438">
                  <c:v>43593</c:v>
                </c:pt>
                <c:pt idx="439">
                  <c:v>43594</c:v>
                </c:pt>
                <c:pt idx="440">
                  <c:v>43595</c:v>
                </c:pt>
                <c:pt idx="441">
                  <c:v>43596</c:v>
                </c:pt>
                <c:pt idx="442">
                  <c:v>43597</c:v>
                </c:pt>
                <c:pt idx="443">
                  <c:v>43598</c:v>
                </c:pt>
                <c:pt idx="444">
                  <c:v>43599</c:v>
                </c:pt>
                <c:pt idx="445">
                  <c:v>43600</c:v>
                </c:pt>
                <c:pt idx="446">
                  <c:v>43601</c:v>
                </c:pt>
                <c:pt idx="447">
                  <c:v>43602</c:v>
                </c:pt>
                <c:pt idx="448">
                  <c:v>43603</c:v>
                </c:pt>
                <c:pt idx="449">
                  <c:v>43604</c:v>
                </c:pt>
                <c:pt idx="450">
                  <c:v>43605</c:v>
                </c:pt>
                <c:pt idx="451">
                  <c:v>43606</c:v>
                </c:pt>
                <c:pt idx="452">
                  <c:v>43607</c:v>
                </c:pt>
                <c:pt idx="453">
                  <c:v>43608</c:v>
                </c:pt>
                <c:pt idx="454">
                  <c:v>43609</c:v>
                </c:pt>
                <c:pt idx="455">
                  <c:v>43610</c:v>
                </c:pt>
                <c:pt idx="456">
                  <c:v>43611</c:v>
                </c:pt>
                <c:pt idx="457">
                  <c:v>43612</c:v>
                </c:pt>
                <c:pt idx="458">
                  <c:v>43613</c:v>
                </c:pt>
                <c:pt idx="459">
                  <c:v>43614</c:v>
                </c:pt>
                <c:pt idx="460">
                  <c:v>43615</c:v>
                </c:pt>
                <c:pt idx="461">
                  <c:v>43616</c:v>
                </c:pt>
                <c:pt idx="462">
                  <c:v>43617</c:v>
                </c:pt>
                <c:pt idx="463">
                  <c:v>43618</c:v>
                </c:pt>
                <c:pt idx="464">
                  <c:v>43619</c:v>
                </c:pt>
                <c:pt idx="465">
                  <c:v>43620</c:v>
                </c:pt>
                <c:pt idx="466">
                  <c:v>43621</c:v>
                </c:pt>
                <c:pt idx="467">
                  <c:v>43622</c:v>
                </c:pt>
                <c:pt idx="468">
                  <c:v>43623</c:v>
                </c:pt>
                <c:pt idx="469">
                  <c:v>43624</c:v>
                </c:pt>
                <c:pt idx="470">
                  <c:v>43625</c:v>
                </c:pt>
                <c:pt idx="471">
                  <c:v>43626</c:v>
                </c:pt>
                <c:pt idx="472">
                  <c:v>43627</c:v>
                </c:pt>
                <c:pt idx="473">
                  <c:v>43628</c:v>
                </c:pt>
                <c:pt idx="474">
                  <c:v>43629</c:v>
                </c:pt>
                <c:pt idx="475">
                  <c:v>43630</c:v>
                </c:pt>
                <c:pt idx="476">
                  <c:v>43631</c:v>
                </c:pt>
                <c:pt idx="477">
                  <c:v>43632</c:v>
                </c:pt>
                <c:pt idx="478">
                  <c:v>43633</c:v>
                </c:pt>
                <c:pt idx="479">
                  <c:v>43634</c:v>
                </c:pt>
                <c:pt idx="480">
                  <c:v>43635</c:v>
                </c:pt>
                <c:pt idx="481">
                  <c:v>43636</c:v>
                </c:pt>
                <c:pt idx="482">
                  <c:v>43637</c:v>
                </c:pt>
                <c:pt idx="483">
                  <c:v>43638</c:v>
                </c:pt>
                <c:pt idx="484">
                  <c:v>43639</c:v>
                </c:pt>
                <c:pt idx="485">
                  <c:v>43640</c:v>
                </c:pt>
                <c:pt idx="486">
                  <c:v>43641</c:v>
                </c:pt>
                <c:pt idx="487">
                  <c:v>43642</c:v>
                </c:pt>
                <c:pt idx="488">
                  <c:v>43643</c:v>
                </c:pt>
                <c:pt idx="489">
                  <c:v>43644</c:v>
                </c:pt>
                <c:pt idx="490">
                  <c:v>43645</c:v>
                </c:pt>
                <c:pt idx="491">
                  <c:v>43646</c:v>
                </c:pt>
                <c:pt idx="492">
                  <c:v>43647</c:v>
                </c:pt>
                <c:pt idx="493">
                  <c:v>43648</c:v>
                </c:pt>
                <c:pt idx="494">
                  <c:v>43649</c:v>
                </c:pt>
                <c:pt idx="495">
                  <c:v>43650</c:v>
                </c:pt>
                <c:pt idx="496">
                  <c:v>43651</c:v>
                </c:pt>
                <c:pt idx="497">
                  <c:v>43652</c:v>
                </c:pt>
                <c:pt idx="498">
                  <c:v>43653</c:v>
                </c:pt>
                <c:pt idx="499">
                  <c:v>43654</c:v>
                </c:pt>
                <c:pt idx="500">
                  <c:v>43655</c:v>
                </c:pt>
                <c:pt idx="501">
                  <c:v>43656</c:v>
                </c:pt>
                <c:pt idx="502">
                  <c:v>43657</c:v>
                </c:pt>
                <c:pt idx="503">
                  <c:v>43658</c:v>
                </c:pt>
                <c:pt idx="504">
                  <c:v>43659</c:v>
                </c:pt>
                <c:pt idx="505">
                  <c:v>43660</c:v>
                </c:pt>
                <c:pt idx="506">
                  <c:v>43661</c:v>
                </c:pt>
                <c:pt idx="507">
                  <c:v>43662</c:v>
                </c:pt>
                <c:pt idx="508">
                  <c:v>43663</c:v>
                </c:pt>
                <c:pt idx="509">
                  <c:v>43664</c:v>
                </c:pt>
                <c:pt idx="510">
                  <c:v>43665</c:v>
                </c:pt>
                <c:pt idx="511">
                  <c:v>43666</c:v>
                </c:pt>
                <c:pt idx="512">
                  <c:v>43667</c:v>
                </c:pt>
                <c:pt idx="513">
                  <c:v>43668</c:v>
                </c:pt>
                <c:pt idx="514">
                  <c:v>43669</c:v>
                </c:pt>
                <c:pt idx="515">
                  <c:v>43670</c:v>
                </c:pt>
                <c:pt idx="516">
                  <c:v>43671</c:v>
                </c:pt>
                <c:pt idx="517">
                  <c:v>43672</c:v>
                </c:pt>
                <c:pt idx="518">
                  <c:v>43673</c:v>
                </c:pt>
                <c:pt idx="519">
                  <c:v>43674</c:v>
                </c:pt>
                <c:pt idx="520">
                  <c:v>43675</c:v>
                </c:pt>
                <c:pt idx="521">
                  <c:v>43676</c:v>
                </c:pt>
                <c:pt idx="522">
                  <c:v>43677</c:v>
                </c:pt>
                <c:pt idx="523">
                  <c:v>43678</c:v>
                </c:pt>
                <c:pt idx="524">
                  <c:v>43679</c:v>
                </c:pt>
                <c:pt idx="525">
                  <c:v>43680</c:v>
                </c:pt>
                <c:pt idx="526">
                  <c:v>43681</c:v>
                </c:pt>
                <c:pt idx="527">
                  <c:v>43682</c:v>
                </c:pt>
                <c:pt idx="528">
                  <c:v>43683</c:v>
                </c:pt>
                <c:pt idx="529">
                  <c:v>43684</c:v>
                </c:pt>
                <c:pt idx="530">
                  <c:v>43685</c:v>
                </c:pt>
                <c:pt idx="531">
                  <c:v>43686</c:v>
                </c:pt>
                <c:pt idx="532">
                  <c:v>43687</c:v>
                </c:pt>
                <c:pt idx="533">
                  <c:v>43688</c:v>
                </c:pt>
                <c:pt idx="534">
                  <c:v>43689</c:v>
                </c:pt>
                <c:pt idx="535">
                  <c:v>43690</c:v>
                </c:pt>
                <c:pt idx="536">
                  <c:v>43691</c:v>
                </c:pt>
                <c:pt idx="537">
                  <c:v>43692</c:v>
                </c:pt>
                <c:pt idx="538">
                  <c:v>43693</c:v>
                </c:pt>
                <c:pt idx="539">
                  <c:v>43694</c:v>
                </c:pt>
                <c:pt idx="540">
                  <c:v>43695</c:v>
                </c:pt>
                <c:pt idx="541">
                  <c:v>43696</c:v>
                </c:pt>
                <c:pt idx="542">
                  <c:v>43697</c:v>
                </c:pt>
                <c:pt idx="543">
                  <c:v>43698</c:v>
                </c:pt>
                <c:pt idx="544">
                  <c:v>43699</c:v>
                </c:pt>
                <c:pt idx="545">
                  <c:v>43700</c:v>
                </c:pt>
                <c:pt idx="546">
                  <c:v>43701</c:v>
                </c:pt>
                <c:pt idx="547">
                  <c:v>43702</c:v>
                </c:pt>
                <c:pt idx="548">
                  <c:v>43703</c:v>
                </c:pt>
                <c:pt idx="549">
                  <c:v>43704</c:v>
                </c:pt>
                <c:pt idx="550">
                  <c:v>43705</c:v>
                </c:pt>
                <c:pt idx="551">
                  <c:v>43706</c:v>
                </c:pt>
                <c:pt idx="552">
                  <c:v>43707</c:v>
                </c:pt>
                <c:pt idx="553">
                  <c:v>43708</c:v>
                </c:pt>
                <c:pt idx="554">
                  <c:v>43709</c:v>
                </c:pt>
                <c:pt idx="555">
                  <c:v>43710</c:v>
                </c:pt>
                <c:pt idx="556">
                  <c:v>43711</c:v>
                </c:pt>
                <c:pt idx="557">
                  <c:v>43712</c:v>
                </c:pt>
                <c:pt idx="558">
                  <c:v>43713</c:v>
                </c:pt>
                <c:pt idx="559">
                  <c:v>43714</c:v>
                </c:pt>
                <c:pt idx="560">
                  <c:v>43715</c:v>
                </c:pt>
                <c:pt idx="561">
                  <c:v>43716</c:v>
                </c:pt>
                <c:pt idx="562">
                  <c:v>43717</c:v>
                </c:pt>
                <c:pt idx="563">
                  <c:v>43718</c:v>
                </c:pt>
                <c:pt idx="564">
                  <c:v>43719</c:v>
                </c:pt>
                <c:pt idx="565">
                  <c:v>43720</c:v>
                </c:pt>
                <c:pt idx="566">
                  <c:v>43721</c:v>
                </c:pt>
                <c:pt idx="567">
                  <c:v>43722</c:v>
                </c:pt>
                <c:pt idx="568">
                  <c:v>43723</c:v>
                </c:pt>
                <c:pt idx="569">
                  <c:v>43724</c:v>
                </c:pt>
                <c:pt idx="570">
                  <c:v>43725</c:v>
                </c:pt>
                <c:pt idx="571">
                  <c:v>43726</c:v>
                </c:pt>
                <c:pt idx="572">
                  <c:v>43727</c:v>
                </c:pt>
                <c:pt idx="573">
                  <c:v>43728</c:v>
                </c:pt>
                <c:pt idx="574">
                  <c:v>43729</c:v>
                </c:pt>
                <c:pt idx="575">
                  <c:v>43730</c:v>
                </c:pt>
                <c:pt idx="576">
                  <c:v>43731</c:v>
                </c:pt>
                <c:pt idx="577">
                  <c:v>43732</c:v>
                </c:pt>
                <c:pt idx="578">
                  <c:v>43733</c:v>
                </c:pt>
                <c:pt idx="579">
                  <c:v>43734</c:v>
                </c:pt>
                <c:pt idx="580">
                  <c:v>43735</c:v>
                </c:pt>
                <c:pt idx="581">
                  <c:v>43736</c:v>
                </c:pt>
                <c:pt idx="582">
                  <c:v>43737</c:v>
                </c:pt>
                <c:pt idx="583">
                  <c:v>43738</c:v>
                </c:pt>
                <c:pt idx="584">
                  <c:v>43739</c:v>
                </c:pt>
                <c:pt idx="585">
                  <c:v>43740</c:v>
                </c:pt>
                <c:pt idx="586">
                  <c:v>43741</c:v>
                </c:pt>
                <c:pt idx="587">
                  <c:v>43742</c:v>
                </c:pt>
                <c:pt idx="588">
                  <c:v>43743</c:v>
                </c:pt>
                <c:pt idx="589">
                  <c:v>43744</c:v>
                </c:pt>
                <c:pt idx="590">
                  <c:v>43745</c:v>
                </c:pt>
                <c:pt idx="591">
                  <c:v>43746</c:v>
                </c:pt>
                <c:pt idx="592">
                  <c:v>43747</c:v>
                </c:pt>
                <c:pt idx="593">
                  <c:v>43748</c:v>
                </c:pt>
                <c:pt idx="594">
                  <c:v>43749</c:v>
                </c:pt>
                <c:pt idx="595">
                  <c:v>43750</c:v>
                </c:pt>
                <c:pt idx="596">
                  <c:v>43751</c:v>
                </c:pt>
                <c:pt idx="597">
                  <c:v>43752</c:v>
                </c:pt>
                <c:pt idx="598">
                  <c:v>43753</c:v>
                </c:pt>
                <c:pt idx="599">
                  <c:v>43754</c:v>
                </c:pt>
                <c:pt idx="600">
                  <c:v>43755</c:v>
                </c:pt>
                <c:pt idx="601">
                  <c:v>43756</c:v>
                </c:pt>
                <c:pt idx="602">
                  <c:v>43757</c:v>
                </c:pt>
                <c:pt idx="603">
                  <c:v>43758</c:v>
                </c:pt>
                <c:pt idx="604">
                  <c:v>43759</c:v>
                </c:pt>
                <c:pt idx="605">
                  <c:v>43760</c:v>
                </c:pt>
                <c:pt idx="606">
                  <c:v>43761</c:v>
                </c:pt>
                <c:pt idx="607">
                  <c:v>43762</c:v>
                </c:pt>
                <c:pt idx="608">
                  <c:v>43763</c:v>
                </c:pt>
                <c:pt idx="609">
                  <c:v>43764</c:v>
                </c:pt>
                <c:pt idx="610">
                  <c:v>43765</c:v>
                </c:pt>
                <c:pt idx="611">
                  <c:v>43766</c:v>
                </c:pt>
                <c:pt idx="612">
                  <c:v>43767</c:v>
                </c:pt>
                <c:pt idx="613">
                  <c:v>43768</c:v>
                </c:pt>
                <c:pt idx="614">
                  <c:v>43769</c:v>
                </c:pt>
                <c:pt idx="615">
                  <c:v>43770</c:v>
                </c:pt>
                <c:pt idx="616">
                  <c:v>43771</c:v>
                </c:pt>
                <c:pt idx="617">
                  <c:v>43772</c:v>
                </c:pt>
                <c:pt idx="618">
                  <c:v>43773</c:v>
                </c:pt>
                <c:pt idx="619">
                  <c:v>43774</c:v>
                </c:pt>
                <c:pt idx="620">
                  <c:v>43775</c:v>
                </c:pt>
                <c:pt idx="621">
                  <c:v>43776</c:v>
                </c:pt>
                <c:pt idx="622">
                  <c:v>43777</c:v>
                </c:pt>
                <c:pt idx="623">
                  <c:v>43778</c:v>
                </c:pt>
                <c:pt idx="624">
                  <c:v>43779</c:v>
                </c:pt>
                <c:pt idx="625">
                  <c:v>43780</c:v>
                </c:pt>
                <c:pt idx="626">
                  <c:v>43781</c:v>
                </c:pt>
                <c:pt idx="627">
                  <c:v>43782</c:v>
                </c:pt>
                <c:pt idx="628">
                  <c:v>43783</c:v>
                </c:pt>
                <c:pt idx="629">
                  <c:v>43784</c:v>
                </c:pt>
                <c:pt idx="630">
                  <c:v>43785</c:v>
                </c:pt>
                <c:pt idx="631">
                  <c:v>43786</c:v>
                </c:pt>
                <c:pt idx="632">
                  <c:v>43787</c:v>
                </c:pt>
                <c:pt idx="633">
                  <c:v>43788</c:v>
                </c:pt>
                <c:pt idx="634">
                  <c:v>43789</c:v>
                </c:pt>
                <c:pt idx="635">
                  <c:v>43790</c:v>
                </c:pt>
                <c:pt idx="636">
                  <c:v>43791</c:v>
                </c:pt>
                <c:pt idx="637">
                  <c:v>43792</c:v>
                </c:pt>
                <c:pt idx="638">
                  <c:v>43793</c:v>
                </c:pt>
                <c:pt idx="639">
                  <c:v>43794</c:v>
                </c:pt>
                <c:pt idx="640">
                  <c:v>43795</c:v>
                </c:pt>
                <c:pt idx="641">
                  <c:v>43796</c:v>
                </c:pt>
                <c:pt idx="642">
                  <c:v>43797</c:v>
                </c:pt>
                <c:pt idx="643">
                  <c:v>43798</c:v>
                </c:pt>
                <c:pt idx="644">
                  <c:v>43799</c:v>
                </c:pt>
                <c:pt idx="645">
                  <c:v>43800</c:v>
                </c:pt>
                <c:pt idx="646">
                  <c:v>43801</c:v>
                </c:pt>
                <c:pt idx="647">
                  <c:v>43802</c:v>
                </c:pt>
                <c:pt idx="648">
                  <c:v>43803</c:v>
                </c:pt>
                <c:pt idx="649">
                  <c:v>43804</c:v>
                </c:pt>
                <c:pt idx="650">
                  <c:v>43805</c:v>
                </c:pt>
                <c:pt idx="651">
                  <c:v>43806</c:v>
                </c:pt>
                <c:pt idx="652">
                  <c:v>43807</c:v>
                </c:pt>
                <c:pt idx="653">
                  <c:v>43808</c:v>
                </c:pt>
                <c:pt idx="654">
                  <c:v>43809</c:v>
                </c:pt>
                <c:pt idx="655">
                  <c:v>43810</c:v>
                </c:pt>
                <c:pt idx="656">
                  <c:v>43811</c:v>
                </c:pt>
                <c:pt idx="657">
                  <c:v>43812</c:v>
                </c:pt>
                <c:pt idx="658">
                  <c:v>43813</c:v>
                </c:pt>
                <c:pt idx="659">
                  <c:v>43814</c:v>
                </c:pt>
                <c:pt idx="660">
                  <c:v>43815</c:v>
                </c:pt>
                <c:pt idx="661">
                  <c:v>43816</c:v>
                </c:pt>
                <c:pt idx="662">
                  <c:v>43817</c:v>
                </c:pt>
                <c:pt idx="663">
                  <c:v>43818</c:v>
                </c:pt>
                <c:pt idx="664">
                  <c:v>43819</c:v>
                </c:pt>
                <c:pt idx="665">
                  <c:v>43820</c:v>
                </c:pt>
                <c:pt idx="666">
                  <c:v>43821</c:v>
                </c:pt>
                <c:pt idx="667">
                  <c:v>43822</c:v>
                </c:pt>
                <c:pt idx="668">
                  <c:v>43823</c:v>
                </c:pt>
                <c:pt idx="669">
                  <c:v>43824</c:v>
                </c:pt>
                <c:pt idx="670">
                  <c:v>43825</c:v>
                </c:pt>
                <c:pt idx="671">
                  <c:v>43826</c:v>
                </c:pt>
                <c:pt idx="672">
                  <c:v>43827</c:v>
                </c:pt>
                <c:pt idx="673">
                  <c:v>43828</c:v>
                </c:pt>
                <c:pt idx="674">
                  <c:v>43829</c:v>
                </c:pt>
                <c:pt idx="675">
                  <c:v>43830</c:v>
                </c:pt>
                <c:pt idx="676">
                  <c:v>43831</c:v>
                </c:pt>
                <c:pt idx="677">
                  <c:v>43832</c:v>
                </c:pt>
                <c:pt idx="678">
                  <c:v>43833</c:v>
                </c:pt>
                <c:pt idx="679">
                  <c:v>43834</c:v>
                </c:pt>
                <c:pt idx="680">
                  <c:v>43835</c:v>
                </c:pt>
                <c:pt idx="681">
                  <c:v>43836</c:v>
                </c:pt>
                <c:pt idx="682">
                  <c:v>43837</c:v>
                </c:pt>
                <c:pt idx="683">
                  <c:v>43838</c:v>
                </c:pt>
                <c:pt idx="684">
                  <c:v>43839</c:v>
                </c:pt>
                <c:pt idx="685">
                  <c:v>43840</c:v>
                </c:pt>
                <c:pt idx="686">
                  <c:v>43841</c:v>
                </c:pt>
                <c:pt idx="687">
                  <c:v>43842</c:v>
                </c:pt>
                <c:pt idx="688">
                  <c:v>43843</c:v>
                </c:pt>
                <c:pt idx="689">
                  <c:v>43844</c:v>
                </c:pt>
                <c:pt idx="690">
                  <c:v>43845</c:v>
                </c:pt>
                <c:pt idx="691">
                  <c:v>43846</c:v>
                </c:pt>
                <c:pt idx="692">
                  <c:v>43847</c:v>
                </c:pt>
                <c:pt idx="693">
                  <c:v>43848</c:v>
                </c:pt>
                <c:pt idx="694">
                  <c:v>43849</c:v>
                </c:pt>
                <c:pt idx="695">
                  <c:v>43850</c:v>
                </c:pt>
                <c:pt idx="696">
                  <c:v>43851</c:v>
                </c:pt>
                <c:pt idx="697">
                  <c:v>43852</c:v>
                </c:pt>
                <c:pt idx="698">
                  <c:v>43853</c:v>
                </c:pt>
                <c:pt idx="699">
                  <c:v>43854</c:v>
                </c:pt>
                <c:pt idx="700">
                  <c:v>43855</c:v>
                </c:pt>
                <c:pt idx="701">
                  <c:v>43856</c:v>
                </c:pt>
                <c:pt idx="702">
                  <c:v>43857</c:v>
                </c:pt>
                <c:pt idx="703">
                  <c:v>43858</c:v>
                </c:pt>
                <c:pt idx="704">
                  <c:v>43859</c:v>
                </c:pt>
                <c:pt idx="705">
                  <c:v>43860</c:v>
                </c:pt>
                <c:pt idx="706">
                  <c:v>43861</c:v>
                </c:pt>
                <c:pt idx="707">
                  <c:v>43862</c:v>
                </c:pt>
                <c:pt idx="708">
                  <c:v>43863</c:v>
                </c:pt>
                <c:pt idx="709">
                  <c:v>43864</c:v>
                </c:pt>
                <c:pt idx="710">
                  <c:v>43865</c:v>
                </c:pt>
                <c:pt idx="711">
                  <c:v>43866</c:v>
                </c:pt>
                <c:pt idx="712">
                  <c:v>43867</c:v>
                </c:pt>
                <c:pt idx="713">
                  <c:v>43868</c:v>
                </c:pt>
                <c:pt idx="714">
                  <c:v>43869</c:v>
                </c:pt>
                <c:pt idx="715">
                  <c:v>43870</c:v>
                </c:pt>
                <c:pt idx="716">
                  <c:v>43871</c:v>
                </c:pt>
                <c:pt idx="717">
                  <c:v>43872</c:v>
                </c:pt>
                <c:pt idx="718">
                  <c:v>43873</c:v>
                </c:pt>
                <c:pt idx="719">
                  <c:v>43874</c:v>
                </c:pt>
                <c:pt idx="720">
                  <c:v>43875</c:v>
                </c:pt>
                <c:pt idx="721">
                  <c:v>43876</c:v>
                </c:pt>
                <c:pt idx="722">
                  <c:v>43877</c:v>
                </c:pt>
                <c:pt idx="723">
                  <c:v>43878</c:v>
                </c:pt>
                <c:pt idx="724">
                  <c:v>43879</c:v>
                </c:pt>
                <c:pt idx="725">
                  <c:v>43880</c:v>
                </c:pt>
                <c:pt idx="726">
                  <c:v>43881</c:v>
                </c:pt>
                <c:pt idx="727">
                  <c:v>43882</c:v>
                </c:pt>
                <c:pt idx="728">
                  <c:v>43883</c:v>
                </c:pt>
                <c:pt idx="729">
                  <c:v>43884</c:v>
                </c:pt>
                <c:pt idx="730">
                  <c:v>43885</c:v>
                </c:pt>
                <c:pt idx="731">
                  <c:v>43886</c:v>
                </c:pt>
                <c:pt idx="732">
                  <c:v>43887</c:v>
                </c:pt>
                <c:pt idx="733">
                  <c:v>43888</c:v>
                </c:pt>
                <c:pt idx="734">
                  <c:v>43889</c:v>
                </c:pt>
                <c:pt idx="735">
                  <c:v>43890</c:v>
                </c:pt>
                <c:pt idx="736">
                  <c:v>43891</c:v>
                </c:pt>
                <c:pt idx="737">
                  <c:v>43892</c:v>
                </c:pt>
                <c:pt idx="738">
                  <c:v>43893</c:v>
                </c:pt>
                <c:pt idx="739">
                  <c:v>43894</c:v>
                </c:pt>
                <c:pt idx="740">
                  <c:v>43895</c:v>
                </c:pt>
                <c:pt idx="741">
                  <c:v>43896</c:v>
                </c:pt>
                <c:pt idx="742">
                  <c:v>43897</c:v>
                </c:pt>
                <c:pt idx="743">
                  <c:v>43898</c:v>
                </c:pt>
                <c:pt idx="744">
                  <c:v>43899</c:v>
                </c:pt>
                <c:pt idx="745">
                  <c:v>43900</c:v>
                </c:pt>
                <c:pt idx="746">
                  <c:v>43901</c:v>
                </c:pt>
                <c:pt idx="747">
                  <c:v>43902</c:v>
                </c:pt>
                <c:pt idx="748">
                  <c:v>43903</c:v>
                </c:pt>
                <c:pt idx="749">
                  <c:v>43904</c:v>
                </c:pt>
                <c:pt idx="750">
                  <c:v>43905</c:v>
                </c:pt>
                <c:pt idx="751">
                  <c:v>43906</c:v>
                </c:pt>
                <c:pt idx="752">
                  <c:v>43907</c:v>
                </c:pt>
                <c:pt idx="753">
                  <c:v>43908</c:v>
                </c:pt>
                <c:pt idx="754">
                  <c:v>43909</c:v>
                </c:pt>
                <c:pt idx="755">
                  <c:v>43910</c:v>
                </c:pt>
                <c:pt idx="756">
                  <c:v>43911</c:v>
                </c:pt>
                <c:pt idx="757">
                  <c:v>43912</c:v>
                </c:pt>
                <c:pt idx="758">
                  <c:v>43913</c:v>
                </c:pt>
                <c:pt idx="759">
                  <c:v>43914</c:v>
                </c:pt>
                <c:pt idx="760">
                  <c:v>43915</c:v>
                </c:pt>
                <c:pt idx="761">
                  <c:v>43916</c:v>
                </c:pt>
                <c:pt idx="762">
                  <c:v>43917</c:v>
                </c:pt>
                <c:pt idx="763">
                  <c:v>43918</c:v>
                </c:pt>
                <c:pt idx="764">
                  <c:v>43919</c:v>
                </c:pt>
                <c:pt idx="765">
                  <c:v>43920</c:v>
                </c:pt>
                <c:pt idx="766">
                  <c:v>43921</c:v>
                </c:pt>
                <c:pt idx="767">
                  <c:v>43922</c:v>
                </c:pt>
                <c:pt idx="768">
                  <c:v>43923</c:v>
                </c:pt>
                <c:pt idx="769">
                  <c:v>43924</c:v>
                </c:pt>
                <c:pt idx="770">
                  <c:v>43925</c:v>
                </c:pt>
                <c:pt idx="771">
                  <c:v>43926</c:v>
                </c:pt>
                <c:pt idx="772">
                  <c:v>43927</c:v>
                </c:pt>
                <c:pt idx="773">
                  <c:v>43928</c:v>
                </c:pt>
                <c:pt idx="774">
                  <c:v>43929</c:v>
                </c:pt>
                <c:pt idx="775">
                  <c:v>43930</c:v>
                </c:pt>
                <c:pt idx="776">
                  <c:v>43931</c:v>
                </c:pt>
                <c:pt idx="777">
                  <c:v>43932</c:v>
                </c:pt>
                <c:pt idx="778">
                  <c:v>43933</c:v>
                </c:pt>
                <c:pt idx="779">
                  <c:v>43934</c:v>
                </c:pt>
                <c:pt idx="780">
                  <c:v>43935</c:v>
                </c:pt>
                <c:pt idx="781">
                  <c:v>43936</c:v>
                </c:pt>
                <c:pt idx="782">
                  <c:v>43937</c:v>
                </c:pt>
                <c:pt idx="783">
                  <c:v>43938</c:v>
                </c:pt>
                <c:pt idx="784">
                  <c:v>43939</c:v>
                </c:pt>
                <c:pt idx="785">
                  <c:v>43940</c:v>
                </c:pt>
                <c:pt idx="786">
                  <c:v>43941</c:v>
                </c:pt>
                <c:pt idx="787">
                  <c:v>43942</c:v>
                </c:pt>
                <c:pt idx="788">
                  <c:v>43943</c:v>
                </c:pt>
                <c:pt idx="789">
                  <c:v>43944</c:v>
                </c:pt>
                <c:pt idx="790">
                  <c:v>43945</c:v>
                </c:pt>
                <c:pt idx="791">
                  <c:v>43946</c:v>
                </c:pt>
                <c:pt idx="792">
                  <c:v>43947</c:v>
                </c:pt>
                <c:pt idx="793">
                  <c:v>43948</c:v>
                </c:pt>
                <c:pt idx="794">
                  <c:v>43949</c:v>
                </c:pt>
                <c:pt idx="795">
                  <c:v>43950</c:v>
                </c:pt>
                <c:pt idx="796">
                  <c:v>43951</c:v>
                </c:pt>
                <c:pt idx="797">
                  <c:v>43952</c:v>
                </c:pt>
                <c:pt idx="798">
                  <c:v>43953</c:v>
                </c:pt>
                <c:pt idx="799">
                  <c:v>43954</c:v>
                </c:pt>
                <c:pt idx="800">
                  <c:v>43955</c:v>
                </c:pt>
                <c:pt idx="801">
                  <c:v>43956</c:v>
                </c:pt>
                <c:pt idx="802">
                  <c:v>43957</c:v>
                </c:pt>
                <c:pt idx="803">
                  <c:v>43958</c:v>
                </c:pt>
                <c:pt idx="804">
                  <c:v>43959</c:v>
                </c:pt>
                <c:pt idx="805">
                  <c:v>43960</c:v>
                </c:pt>
                <c:pt idx="806">
                  <c:v>43961</c:v>
                </c:pt>
                <c:pt idx="807">
                  <c:v>43962</c:v>
                </c:pt>
                <c:pt idx="808">
                  <c:v>43963</c:v>
                </c:pt>
                <c:pt idx="809">
                  <c:v>43964</c:v>
                </c:pt>
                <c:pt idx="810">
                  <c:v>43965</c:v>
                </c:pt>
                <c:pt idx="811">
                  <c:v>43966</c:v>
                </c:pt>
                <c:pt idx="812">
                  <c:v>43967</c:v>
                </c:pt>
                <c:pt idx="813">
                  <c:v>43968</c:v>
                </c:pt>
                <c:pt idx="814">
                  <c:v>43969</c:v>
                </c:pt>
                <c:pt idx="815">
                  <c:v>43970</c:v>
                </c:pt>
                <c:pt idx="816">
                  <c:v>43971</c:v>
                </c:pt>
                <c:pt idx="817">
                  <c:v>43972</c:v>
                </c:pt>
                <c:pt idx="818">
                  <c:v>43973</c:v>
                </c:pt>
                <c:pt idx="819">
                  <c:v>43974</c:v>
                </c:pt>
                <c:pt idx="820">
                  <c:v>43975</c:v>
                </c:pt>
                <c:pt idx="821">
                  <c:v>43976</c:v>
                </c:pt>
                <c:pt idx="822">
                  <c:v>43977</c:v>
                </c:pt>
                <c:pt idx="823">
                  <c:v>43978</c:v>
                </c:pt>
                <c:pt idx="824">
                  <c:v>43979</c:v>
                </c:pt>
                <c:pt idx="825">
                  <c:v>43980</c:v>
                </c:pt>
                <c:pt idx="826">
                  <c:v>43981</c:v>
                </c:pt>
                <c:pt idx="827">
                  <c:v>43982</c:v>
                </c:pt>
                <c:pt idx="828">
                  <c:v>43983</c:v>
                </c:pt>
                <c:pt idx="829">
                  <c:v>43984</c:v>
                </c:pt>
                <c:pt idx="830">
                  <c:v>43985</c:v>
                </c:pt>
                <c:pt idx="831">
                  <c:v>43986</c:v>
                </c:pt>
                <c:pt idx="832">
                  <c:v>43987</c:v>
                </c:pt>
                <c:pt idx="833">
                  <c:v>43988</c:v>
                </c:pt>
                <c:pt idx="834">
                  <c:v>43989</c:v>
                </c:pt>
                <c:pt idx="835">
                  <c:v>43990</c:v>
                </c:pt>
                <c:pt idx="836">
                  <c:v>43991</c:v>
                </c:pt>
                <c:pt idx="837">
                  <c:v>43992</c:v>
                </c:pt>
                <c:pt idx="838">
                  <c:v>43993</c:v>
                </c:pt>
                <c:pt idx="839">
                  <c:v>43994</c:v>
                </c:pt>
                <c:pt idx="840">
                  <c:v>43995</c:v>
                </c:pt>
                <c:pt idx="841">
                  <c:v>43996</c:v>
                </c:pt>
                <c:pt idx="842">
                  <c:v>43997</c:v>
                </c:pt>
                <c:pt idx="843">
                  <c:v>43998</c:v>
                </c:pt>
                <c:pt idx="844">
                  <c:v>43999</c:v>
                </c:pt>
                <c:pt idx="845">
                  <c:v>44000</c:v>
                </c:pt>
                <c:pt idx="846">
                  <c:v>44001</c:v>
                </c:pt>
                <c:pt idx="847">
                  <c:v>44002</c:v>
                </c:pt>
                <c:pt idx="848">
                  <c:v>44003</c:v>
                </c:pt>
                <c:pt idx="849">
                  <c:v>44004</c:v>
                </c:pt>
                <c:pt idx="850">
                  <c:v>44005</c:v>
                </c:pt>
                <c:pt idx="851">
                  <c:v>44006</c:v>
                </c:pt>
                <c:pt idx="852">
                  <c:v>44007</c:v>
                </c:pt>
                <c:pt idx="853">
                  <c:v>44008</c:v>
                </c:pt>
                <c:pt idx="854">
                  <c:v>44009</c:v>
                </c:pt>
                <c:pt idx="855">
                  <c:v>44010</c:v>
                </c:pt>
                <c:pt idx="856">
                  <c:v>44011</c:v>
                </c:pt>
                <c:pt idx="857">
                  <c:v>44012</c:v>
                </c:pt>
                <c:pt idx="858">
                  <c:v>44013</c:v>
                </c:pt>
                <c:pt idx="859">
                  <c:v>44014</c:v>
                </c:pt>
                <c:pt idx="860">
                  <c:v>44015</c:v>
                </c:pt>
                <c:pt idx="861">
                  <c:v>44016</c:v>
                </c:pt>
                <c:pt idx="862">
                  <c:v>44017</c:v>
                </c:pt>
                <c:pt idx="863">
                  <c:v>44018</c:v>
                </c:pt>
                <c:pt idx="864">
                  <c:v>44019</c:v>
                </c:pt>
                <c:pt idx="865">
                  <c:v>44020</c:v>
                </c:pt>
                <c:pt idx="866">
                  <c:v>44021</c:v>
                </c:pt>
                <c:pt idx="867">
                  <c:v>44022</c:v>
                </c:pt>
                <c:pt idx="868">
                  <c:v>44023</c:v>
                </c:pt>
                <c:pt idx="869">
                  <c:v>44024</c:v>
                </c:pt>
                <c:pt idx="870">
                  <c:v>44025</c:v>
                </c:pt>
                <c:pt idx="871">
                  <c:v>44026</c:v>
                </c:pt>
                <c:pt idx="872">
                  <c:v>44027</c:v>
                </c:pt>
                <c:pt idx="873">
                  <c:v>44028</c:v>
                </c:pt>
                <c:pt idx="874">
                  <c:v>44029</c:v>
                </c:pt>
                <c:pt idx="875">
                  <c:v>44030</c:v>
                </c:pt>
                <c:pt idx="876">
                  <c:v>44031</c:v>
                </c:pt>
                <c:pt idx="877">
                  <c:v>44032</c:v>
                </c:pt>
                <c:pt idx="878">
                  <c:v>44033</c:v>
                </c:pt>
                <c:pt idx="879">
                  <c:v>44034</c:v>
                </c:pt>
                <c:pt idx="880">
                  <c:v>44035</c:v>
                </c:pt>
                <c:pt idx="881">
                  <c:v>44036</c:v>
                </c:pt>
                <c:pt idx="882">
                  <c:v>44037</c:v>
                </c:pt>
                <c:pt idx="883">
                  <c:v>44038</c:v>
                </c:pt>
                <c:pt idx="884">
                  <c:v>44039</c:v>
                </c:pt>
                <c:pt idx="885">
                  <c:v>44040</c:v>
                </c:pt>
                <c:pt idx="886">
                  <c:v>44041</c:v>
                </c:pt>
                <c:pt idx="887">
                  <c:v>44042</c:v>
                </c:pt>
                <c:pt idx="888">
                  <c:v>44043</c:v>
                </c:pt>
                <c:pt idx="889">
                  <c:v>44044</c:v>
                </c:pt>
                <c:pt idx="890">
                  <c:v>44045</c:v>
                </c:pt>
                <c:pt idx="891">
                  <c:v>44046</c:v>
                </c:pt>
                <c:pt idx="892">
                  <c:v>44047</c:v>
                </c:pt>
                <c:pt idx="893">
                  <c:v>44048</c:v>
                </c:pt>
                <c:pt idx="894">
                  <c:v>44049</c:v>
                </c:pt>
                <c:pt idx="895">
                  <c:v>44050</c:v>
                </c:pt>
                <c:pt idx="896">
                  <c:v>44051</c:v>
                </c:pt>
                <c:pt idx="897">
                  <c:v>44052</c:v>
                </c:pt>
                <c:pt idx="898">
                  <c:v>44053</c:v>
                </c:pt>
                <c:pt idx="899">
                  <c:v>44054</c:v>
                </c:pt>
                <c:pt idx="900">
                  <c:v>44055</c:v>
                </c:pt>
                <c:pt idx="901">
                  <c:v>44056</c:v>
                </c:pt>
                <c:pt idx="902">
                  <c:v>44057</c:v>
                </c:pt>
                <c:pt idx="903">
                  <c:v>44058</c:v>
                </c:pt>
                <c:pt idx="904">
                  <c:v>44059</c:v>
                </c:pt>
                <c:pt idx="905">
                  <c:v>44060</c:v>
                </c:pt>
                <c:pt idx="906">
                  <c:v>44061</c:v>
                </c:pt>
                <c:pt idx="907">
                  <c:v>44062</c:v>
                </c:pt>
                <c:pt idx="908">
                  <c:v>44063</c:v>
                </c:pt>
                <c:pt idx="909">
                  <c:v>44064</c:v>
                </c:pt>
                <c:pt idx="910">
                  <c:v>44065</c:v>
                </c:pt>
                <c:pt idx="911">
                  <c:v>44066</c:v>
                </c:pt>
                <c:pt idx="912">
                  <c:v>44067</c:v>
                </c:pt>
                <c:pt idx="913">
                  <c:v>44068</c:v>
                </c:pt>
                <c:pt idx="914">
                  <c:v>44069</c:v>
                </c:pt>
                <c:pt idx="915">
                  <c:v>44070</c:v>
                </c:pt>
                <c:pt idx="916">
                  <c:v>44071</c:v>
                </c:pt>
                <c:pt idx="917">
                  <c:v>44072</c:v>
                </c:pt>
                <c:pt idx="918">
                  <c:v>44073</c:v>
                </c:pt>
                <c:pt idx="919">
                  <c:v>44074</c:v>
                </c:pt>
                <c:pt idx="920">
                  <c:v>44075</c:v>
                </c:pt>
                <c:pt idx="921">
                  <c:v>44076</c:v>
                </c:pt>
                <c:pt idx="922">
                  <c:v>44077</c:v>
                </c:pt>
                <c:pt idx="923">
                  <c:v>44078</c:v>
                </c:pt>
                <c:pt idx="924">
                  <c:v>44079</c:v>
                </c:pt>
                <c:pt idx="925">
                  <c:v>44080</c:v>
                </c:pt>
                <c:pt idx="926">
                  <c:v>44081</c:v>
                </c:pt>
                <c:pt idx="927">
                  <c:v>44082</c:v>
                </c:pt>
                <c:pt idx="928">
                  <c:v>44083</c:v>
                </c:pt>
                <c:pt idx="929">
                  <c:v>44084</c:v>
                </c:pt>
                <c:pt idx="930">
                  <c:v>44085</c:v>
                </c:pt>
                <c:pt idx="931">
                  <c:v>44086</c:v>
                </c:pt>
                <c:pt idx="932">
                  <c:v>44087</c:v>
                </c:pt>
                <c:pt idx="933">
                  <c:v>44088</c:v>
                </c:pt>
                <c:pt idx="934">
                  <c:v>44089</c:v>
                </c:pt>
                <c:pt idx="935">
                  <c:v>44090</c:v>
                </c:pt>
                <c:pt idx="936">
                  <c:v>44091</c:v>
                </c:pt>
                <c:pt idx="937">
                  <c:v>44092</c:v>
                </c:pt>
                <c:pt idx="938">
                  <c:v>44093</c:v>
                </c:pt>
                <c:pt idx="939">
                  <c:v>44094</c:v>
                </c:pt>
                <c:pt idx="940">
                  <c:v>44095</c:v>
                </c:pt>
                <c:pt idx="941">
                  <c:v>44096</c:v>
                </c:pt>
                <c:pt idx="942">
                  <c:v>44097</c:v>
                </c:pt>
                <c:pt idx="943">
                  <c:v>44098</c:v>
                </c:pt>
                <c:pt idx="944">
                  <c:v>44099</c:v>
                </c:pt>
                <c:pt idx="945">
                  <c:v>44100</c:v>
                </c:pt>
                <c:pt idx="946">
                  <c:v>44101</c:v>
                </c:pt>
                <c:pt idx="947">
                  <c:v>44102</c:v>
                </c:pt>
                <c:pt idx="948">
                  <c:v>44103</c:v>
                </c:pt>
                <c:pt idx="949">
                  <c:v>44104</c:v>
                </c:pt>
                <c:pt idx="950">
                  <c:v>44105</c:v>
                </c:pt>
                <c:pt idx="951">
                  <c:v>44106</c:v>
                </c:pt>
                <c:pt idx="952">
                  <c:v>44107</c:v>
                </c:pt>
                <c:pt idx="953">
                  <c:v>44108</c:v>
                </c:pt>
                <c:pt idx="954">
                  <c:v>44109</c:v>
                </c:pt>
                <c:pt idx="955">
                  <c:v>44110</c:v>
                </c:pt>
                <c:pt idx="956">
                  <c:v>44111</c:v>
                </c:pt>
                <c:pt idx="957">
                  <c:v>44112</c:v>
                </c:pt>
                <c:pt idx="958">
                  <c:v>44113</c:v>
                </c:pt>
                <c:pt idx="959">
                  <c:v>44114</c:v>
                </c:pt>
                <c:pt idx="960">
                  <c:v>44115</c:v>
                </c:pt>
                <c:pt idx="961">
                  <c:v>44116</c:v>
                </c:pt>
                <c:pt idx="962">
                  <c:v>44117</c:v>
                </c:pt>
                <c:pt idx="963">
                  <c:v>44118</c:v>
                </c:pt>
                <c:pt idx="964">
                  <c:v>44119</c:v>
                </c:pt>
                <c:pt idx="965">
                  <c:v>44120</c:v>
                </c:pt>
                <c:pt idx="966">
                  <c:v>44121</c:v>
                </c:pt>
                <c:pt idx="967">
                  <c:v>44122</c:v>
                </c:pt>
                <c:pt idx="968">
                  <c:v>44123</c:v>
                </c:pt>
                <c:pt idx="969">
                  <c:v>44124</c:v>
                </c:pt>
                <c:pt idx="970">
                  <c:v>44125</c:v>
                </c:pt>
                <c:pt idx="971">
                  <c:v>44126</c:v>
                </c:pt>
                <c:pt idx="972">
                  <c:v>44127</c:v>
                </c:pt>
                <c:pt idx="973">
                  <c:v>44128</c:v>
                </c:pt>
                <c:pt idx="974">
                  <c:v>44129</c:v>
                </c:pt>
                <c:pt idx="975">
                  <c:v>44130</c:v>
                </c:pt>
                <c:pt idx="976">
                  <c:v>44131</c:v>
                </c:pt>
                <c:pt idx="977">
                  <c:v>44132</c:v>
                </c:pt>
                <c:pt idx="978">
                  <c:v>44133</c:v>
                </c:pt>
                <c:pt idx="979">
                  <c:v>44134</c:v>
                </c:pt>
                <c:pt idx="980">
                  <c:v>44135</c:v>
                </c:pt>
                <c:pt idx="981">
                  <c:v>44136</c:v>
                </c:pt>
                <c:pt idx="982">
                  <c:v>44137</c:v>
                </c:pt>
                <c:pt idx="983">
                  <c:v>44138</c:v>
                </c:pt>
                <c:pt idx="984">
                  <c:v>44139</c:v>
                </c:pt>
                <c:pt idx="985">
                  <c:v>44140</c:v>
                </c:pt>
                <c:pt idx="986">
                  <c:v>44141</c:v>
                </c:pt>
                <c:pt idx="987">
                  <c:v>44142</c:v>
                </c:pt>
                <c:pt idx="988">
                  <c:v>44143</c:v>
                </c:pt>
                <c:pt idx="989">
                  <c:v>44144</c:v>
                </c:pt>
                <c:pt idx="990">
                  <c:v>44145</c:v>
                </c:pt>
                <c:pt idx="991">
                  <c:v>44146</c:v>
                </c:pt>
                <c:pt idx="992">
                  <c:v>44147</c:v>
                </c:pt>
                <c:pt idx="993">
                  <c:v>44148</c:v>
                </c:pt>
                <c:pt idx="994">
                  <c:v>44149</c:v>
                </c:pt>
                <c:pt idx="995">
                  <c:v>44150</c:v>
                </c:pt>
                <c:pt idx="996">
                  <c:v>44151</c:v>
                </c:pt>
                <c:pt idx="997">
                  <c:v>44152</c:v>
                </c:pt>
                <c:pt idx="998">
                  <c:v>44153</c:v>
                </c:pt>
                <c:pt idx="999">
                  <c:v>44154</c:v>
                </c:pt>
                <c:pt idx="1000">
                  <c:v>44155</c:v>
                </c:pt>
                <c:pt idx="1001">
                  <c:v>44156</c:v>
                </c:pt>
                <c:pt idx="1002">
                  <c:v>44157</c:v>
                </c:pt>
                <c:pt idx="1003">
                  <c:v>44158</c:v>
                </c:pt>
                <c:pt idx="1004">
                  <c:v>44159</c:v>
                </c:pt>
                <c:pt idx="1005">
                  <c:v>44160</c:v>
                </c:pt>
                <c:pt idx="1006">
                  <c:v>44161</c:v>
                </c:pt>
                <c:pt idx="1007">
                  <c:v>44162</c:v>
                </c:pt>
                <c:pt idx="1008">
                  <c:v>44163</c:v>
                </c:pt>
                <c:pt idx="1009">
                  <c:v>44164</c:v>
                </c:pt>
                <c:pt idx="1010">
                  <c:v>44165</c:v>
                </c:pt>
                <c:pt idx="1011">
                  <c:v>44166</c:v>
                </c:pt>
                <c:pt idx="1012">
                  <c:v>44167</c:v>
                </c:pt>
                <c:pt idx="1013">
                  <c:v>44168</c:v>
                </c:pt>
                <c:pt idx="1014">
                  <c:v>44169</c:v>
                </c:pt>
                <c:pt idx="1015">
                  <c:v>44170</c:v>
                </c:pt>
                <c:pt idx="1016">
                  <c:v>44171</c:v>
                </c:pt>
                <c:pt idx="1017">
                  <c:v>44172</c:v>
                </c:pt>
                <c:pt idx="1018">
                  <c:v>44173</c:v>
                </c:pt>
                <c:pt idx="1019">
                  <c:v>44174</c:v>
                </c:pt>
                <c:pt idx="1020">
                  <c:v>44175</c:v>
                </c:pt>
                <c:pt idx="1021">
                  <c:v>44176</c:v>
                </c:pt>
                <c:pt idx="1022">
                  <c:v>44177</c:v>
                </c:pt>
                <c:pt idx="1023">
                  <c:v>44178</c:v>
                </c:pt>
                <c:pt idx="1024">
                  <c:v>44179</c:v>
                </c:pt>
                <c:pt idx="1025">
                  <c:v>44180</c:v>
                </c:pt>
                <c:pt idx="1026">
                  <c:v>44181</c:v>
                </c:pt>
                <c:pt idx="1027">
                  <c:v>44182</c:v>
                </c:pt>
                <c:pt idx="1028">
                  <c:v>44183</c:v>
                </c:pt>
                <c:pt idx="1029">
                  <c:v>44184</c:v>
                </c:pt>
                <c:pt idx="1030">
                  <c:v>44185</c:v>
                </c:pt>
                <c:pt idx="1031">
                  <c:v>44186</c:v>
                </c:pt>
                <c:pt idx="1032">
                  <c:v>44187</c:v>
                </c:pt>
                <c:pt idx="1033">
                  <c:v>44188</c:v>
                </c:pt>
                <c:pt idx="1034">
                  <c:v>44189</c:v>
                </c:pt>
                <c:pt idx="1035">
                  <c:v>44190</c:v>
                </c:pt>
                <c:pt idx="1036">
                  <c:v>44191</c:v>
                </c:pt>
                <c:pt idx="1037">
                  <c:v>44192</c:v>
                </c:pt>
                <c:pt idx="1038">
                  <c:v>44193</c:v>
                </c:pt>
                <c:pt idx="1039">
                  <c:v>44194</c:v>
                </c:pt>
                <c:pt idx="1040">
                  <c:v>44195</c:v>
                </c:pt>
                <c:pt idx="1041">
                  <c:v>44196</c:v>
                </c:pt>
                <c:pt idx="1042">
                  <c:v>44197</c:v>
                </c:pt>
                <c:pt idx="1043">
                  <c:v>44198</c:v>
                </c:pt>
                <c:pt idx="1044">
                  <c:v>44199</c:v>
                </c:pt>
                <c:pt idx="1045">
                  <c:v>44200</c:v>
                </c:pt>
                <c:pt idx="1046">
                  <c:v>44201</c:v>
                </c:pt>
                <c:pt idx="1047">
                  <c:v>44202</c:v>
                </c:pt>
                <c:pt idx="1048">
                  <c:v>44203</c:v>
                </c:pt>
                <c:pt idx="1049">
                  <c:v>44204</c:v>
                </c:pt>
                <c:pt idx="1050">
                  <c:v>44205</c:v>
                </c:pt>
                <c:pt idx="1051">
                  <c:v>44206</c:v>
                </c:pt>
                <c:pt idx="1052">
                  <c:v>44207</c:v>
                </c:pt>
                <c:pt idx="1053">
                  <c:v>44208</c:v>
                </c:pt>
                <c:pt idx="1054">
                  <c:v>44209</c:v>
                </c:pt>
                <c:pt idx="1055">
                  <c:v>44210</c:v>
                </c:pt>
                <c:pt idx="1056">
                  <c:v>44211</c:v>
                </c:pt>
                <c:pt idx="1057">
                  <c:v>44212</c:v>
                </c:pt>
                <c:pt idx="1058">
                  <c:v>44213</c:v>
                </c:pt>
                <c:pt idx="1059">
                  <c:v>44214</c:v>
                </c:pt>
                <c:pt idx="1060">
                  <c:v>44215</c:v>
                </c:pt>
                <c:pt idx="1061">
                  <c:v>44216</c:v>
                </c:pt>
                <c:pt idx="1062">
                  <c:v>44217</c:v>
                </c:pt>
                <c:pt idx="1063">
                  <c:v>44218</c:v>
                </c:pt>
                <c:pt idx="1064">
                  <c:v>44219</c:v>
                </c:pt>
                <c:pt idx="1065">
                  <c:v>44220</c:v>
                </c:pt>
                <c:pt idx="1066">
                  <c:v>44221</c:v>
                </c:pt>
                <c:pt idx="1067">
                  <c:v>44222</c:v>
                </c:pt>
                <c:pt idx="1068">
                  <c:v>44223</c:v>
                </c:pt>
                <c:pt idx="1069">
                  <c:v>44224</c:v>
                </c:pt>
                <c:pt idx="1070">
                  <c:v>44225</c:v>
                </c:pt>
                <c:pt idx="1071">
                  <c:v>44226</c:v>
                </c:pt>
                <c:pt idx="1072">
                  <c:v>44227</c:v>
                </c:pt>
                <c:pt idx="1073">
                  <c:v>44228</c:v>
                </c:pt>
                <c:pt idx="1074">
                  <c:v>44229</c:v>
                </c:pt>
                <c:pt idx="1075">
                  <c:v>44230</c:v>
                </c:pt>
                <c:pt idx="1076">
                  <c:v>44231</c:v>
                </c:pt>
                <c:pt idx="1077">
                  <c:v>44232</c:v>
                </c:pt>
                <c:pt idx="1078">
                  <c:v>44233</c:v>
                </c:pt>
                <c:pt idx="1079">
                  <c:v>44234</c:v>
                </c:pt>
                <c:pt idx="1080">
                  <c:v>44235</c:v>
                </c:pt>
                <c:pt idx="1081">
                  <c:v>44236</c:v>
                </c:pt>
                <c:pt idx="1082">
                  <c:v>44237</c:v>
                </c:pt>
                <c:pt idx="1083">
                  <c:v>44238</c:v>
                </c:pt>
                <c:pt idx="1084">
                  <c:v>44239</c:v>
                </c:pt>
                <c:pt idx="1085">
                  <c:v>44240</c:v>
                </c:pt>
                <c:pt idx="1086">
                  <c:v>44241</c:v>
                </c:pt>
                <c:pt idx="1087">
                  <c:v>44242</c:v>
                </c:pt>
                <c:pt idx="1088">
                  <c:v>44243</c:v>
                </c:pt>
                <c:pt idx="1089">
                  <c:v>44244</c:v>
                </c:pt>
                <c:pt idx="1090">
                  <c:v>44245</c:v>
                </c:pt>
                <c:pt idx="1091">
                  <c:v>44246</c:v>
                </c:pt>
                <c:pt idx="1092">
                  <c:v>44247</c:v>
                </c:pt>
                <c:pt idx="1093">
                  <c:v>44248</c:v>
                </c:pt>
                <c:pt idx="1094">
                  <c:v>44249</c:v>
                </c:pt>
                <c:pt idx="1095">
                  <c:v>44250</c:v>
                </c:pt>
                <c:pt idx="1096">
                  <c:v>44251</c:v>
                </c:pt>
                <c:pt idx="1097">
                  <c:v>44252</c:v>
                </c:pt>
                <c:pt idx="1098">
                  <c:v>44253</c:v>
                </c:pt>
                <c:pt idx="1099">
                  <c:v>44254</c:v>
                </c:pt>
                <c:pt idx="1100">
                  <c:v>44255</c:v>
                </c:pt>
                <c:pt idx="1101">
                  <c:v>44256</c:v>
                </c:pt>
                <c:pt idx="1102">
                  <c:v>44257</c:v>
                </c:pt>
                <c:pt idx="1103">
                  <c:v>44258</c:v>
                </c:pt>
                <c:pt idx="1104">
                  <c:v>44259</c:v>
                </c:pt>
                <c:pt idx="1105">
                  <c:v>44260</c:v>
                </c:pt>
                <c:pt idx="1106">
                  <c:v>44261</c:v>
                </c:pt>
                <c:pt idx="1107">
                  <c:v>44262</c:v>
                </c:pt>
                <c:pt idx="1108">
                  <c:v>44263</c:v>
                </c:pt>
                <c:pt idx="1109">
                  <c:v>44264</c:v>
                </c:pt>
                <c:pt idx="1110">
                  <c:v>44265</c:v>
                </c:pt>
                <c:pt idx="1111">
                  <c:v>44266</c:v>
                </c:pt>
                <c:pt idx="1112">
                  <c:v>44267</c:v>
                </c:pt>
                <c:pt idx="1113">
                  <c:v>44268</c:v>
                </c:pt>
                <c:pt idx="1114">
                  <c:v>44269</c:v>
                </c:pt>
                <c:pt idx="1115">
                  <c:v>44270</c:v>
                </c:pt>
                <c:pt idx="1116">
                  <c:v>44271</c:v>
                </c:pt>
                <c:pt idx="1117">
                  <c:v>44272</c:v>
                </c:pt>
                <c:pt idx="1118">
                  <c:v>44273</c:v>
                </c:pt>
                <c:pt idx="1119">
                  <c:v>44274</c:v>
                </c:pt>
                <c:pt idx="1120">
                  <c:v>44275</c:v>
                </c:pt>
                <c:pt idx="1121">
                  <c:v>44276</c:v>
                </c:pt>
                <c:pt idx="1122">
                  <c:v>44277</c:v>
                </c:pt>
                <c:pt idx="1123">
                  <c:v>44278</c:v>
                </c:pt>
                <c:pt idx="1124">
                  <c:v>44279</c:v>
                </c:pt>
                <c:pt idx="1125">
                  <c:v>44280</c:v>
                </c:pt>
                <c:pt idx="1126">
                  <c:v>44281</c:v>
                </c:pt>
                <c:pt idx="1127">
                  <c:v>44282</c:v>
                </c:pt>
                <c:pt idx="1128">
                  <c:v>44283</c:v>
                </c:pt>
                <c:pt idx="1129">
                  <c:v>44284</c:v>
                </c:pt>
                <c:pt idx="1130">
                  <c:v>44285</c:v>
                </c:pt>
                <c:pt idx="1131">
                  <c:v>44286</c:v>
                </c:pt>
                <c:pt idx="1132">
                  <c:v>44287</c:v>
                </c:pt>
                <c:pt idx="1133">
                  <c:v>44288</c:v>
                </c:pt>
                <c:pt idx="1134">
                  <c:v>44289</c:v>
                </c:pt>
                <c:pt idx="1135">
                  <c:v>44290</c:v>
                </c:pt>
                <c:pt idx="1136">
                  <c:v>44291</c:v>
                </c:pt>
                <c:pt idx="1137">
                  <c:v>44292</c:v>
                </c:pt>
                <c:pt idx="1138">
                  <c:v>44293</c:v>
                </c:pt>
                <c:pt idx="1139">
                  <c:v>44294</c:v>
                </c:pt>
                <c:pt idx="1140">
                  <c:v>44295</c:v>
                </c:pt>
                <c:pt idx="1141">
                  <c:v>44296</c:v>
                </c:pt>
                <c:pt idx="1142">
                  <c:v>44297</c:v>
                </c:pt>
                <c:pt idx="1143">
                  <c:v>44298</c:v>
                </c:pt>
                <c:pt idx="1144">
                  <c:v>44299</c:v>
                </c:pt>
                <c:pt idx="1145">
                  <c:v>44300</c:v>
                </c:pt>
                <c:pt idx="1146">
                  <c:v>44301</c:v>
                </c:pt>
                <c:pt idx="1147">
                  <c:v>44302</c:v>
                </c:pt>
                <c:pt idx="1148">
                  <c:v>44303</c:v>
                </c:pt>
                <c:pt idx="1149">
                  <c:v>44304</c:v>
                </c:pt>
                <c:pt idx="1150">
                  <c:v>44305</c:v>
                </c:pt>
                <c:pt idx="1151">
                  <c:v>44306</c:v>
                </c:pt>
                <c:pt idx="1152">
                  <c:v>44307</c:v>
                </c:pt>
                <c:pt idx="1153">
                  <c:v>44308</c:v>
                </c:pt>
                <c:pt idx="1154">
                  <c:v>44309</c:v>
                </c:pt>
                <c:pt idx="1155">
                  <c:v>44310</c:v>
                </c:pt>
                <c:pt idx="1156">
                  <c:v>44311</c:v>
                </c:pt>
                <c:pt idx="1157">
                  <c:v>44312</c:v>
                </c:pt>
                <c:pt idx="1158">
                  <c:v>44313</c:v>
                </c:pt>
                <c:pt idx="1159">
                  <c:v>44314</c:v>
                </c:pt>
                <c:pt idx="1160">
                  <c:v>44315</c:v>
                </c:pt>
                <c:pt idx="1161">
                  <c:v>44316</c:v>
                </c:pt>
                <c:pt idx="1162">
                  <c:v>44317</c:v>
                </c:pt>
                <c:pt idx="1163">
                  <c:v>44318</c:v>
                </c:pt>
                <c:pt idx="1164">
                  <c:v>44319</c:v>
                </c:pt>
                <c:pt idx="1165">
                  <c:v>44320</c:v>
                </c:pt>
                <c:pt idx="1166">
                  <c:v>44321</c:v>
                </c:pt>
                <c:pt idx="1167">
                  <c:v>44322</c:v>
                </c:pt>
                <c:pt idx="1168">
                  <c:v>44323</c:v>
                </c:pt>
                <c:pt idx="1169">
                  <c:v>44324</c:v>
                </c:pt>
                <c:pt idx="1170">
                  <c:v>44325</c:v>
                </c:pt>
                <c:pt idx="1171">
                  <c:v>44326</c:v>
                </c:pt>
                <c:pt idx="1172">
                  <c:v>44327</c:v>
                </c:pt>
                <c:pt idx="1173">
                  <c:v>44328</c:v>
                </c:pt>
                <c:pt idx="1174">
                  <c:v>44329</c:v>
                </c:pt>
                <c:pt idx="1175">
                  <c:v>44330</c:v>
                </c:pt>
                <c:pt idx="1176">
                  <c:v>44331</c:v>
                </c:pt>
                <c:pt idx="1177">
                  <c:v>44332</c:v>
                </c:pt>
                <c:pt idx="1178">
                  <c:v>44333</c:v>
                </c:pt>
                <c:pt idx="1179">
                  <c:v>44334</c:v>
                </c:pt>
                <c:pt idx="1180">
                  <c:v>44335</c:v>
                </c:pt>
                <c:pt idx="1181">
                  <c:v>44336</c:v>
                </c:pt>
                <c:pt idx="1182">
                  <c:v>44337</c:v>
                </c:pt>
                <c:pt idx="1183">
                  <c:v>44338</c:v>
                </c:pt>
                <c:pt idx="1184">
                  <c:v>44339</c:v>
                </c:pt>
                <c:pt idx="1185">
                  <c:v>44340</c:v>
                </c:pt>
                <c:pt idx="1186">
                  <c:v>44341</c:v>
                </c:pt>
                <c:pt idx="1187">
                  <c:v>44342</c:v>
                </c:pt>
                <c:pt idx="1188">
                  <c:v>44343</c:v>
                </c:pt>
                <c:pt idx="1189">
                  <c:v>44344</c:v>
                </c:pt>
                <c:pt idx="1190">
                  <c:v>44345</c:v>
                </c:pt>
                <c:pt idx="1191">
                  <c:v>44346</c:v>
                </c:pt>
                <c:pt idx="1192">
                  <c:v>44347</c:v>
                </c:pt>
                <c:pt idx="1193">
                  <c:v>44348</c:v>
                </c:pt>
                <c:pt idx="1194">
                  <c:v>44349</c:v>
                </c:pt>
                <c:pt idx="1195">
                  <c:v>44350</c:v>
                </c:pt>
                <c:pt idx="1196">
                  <c:v>44351</c:v>
                </c:pt>
                <c:pt idx="1197">
                  <c:v>44352</c:v>
                </c:pt>
                <c:pt idx="1198">
                  <c:v>44353</c:v>
                </c:pt>
                <c:pt idx="1199">
                  <c:v>44354</c:v>
                </c:pt>
                <c:pt idx="1200">
                  <c:v>44355</c:v>
                </c:pt>
                <c:pt idx="1201">
                  <c:v>44356</c:v>
                </c:pt>
                <c:pt idx="1202">
                  <c:v>44357</c:v>
                </c:pt>
                <c:pt idx="1203">
                  <c:v>44358</c:v>
                </c:pt>
                <c:pt idx="1204">
                  <c:v>44359</c:v>
                </c:pt>
                <c:pt idx="1205">
                  <c:v>44360</c:v>
                </c:pt>
                <c:pt idx="1206">
                  <c:v>44361</c:v>
                </c:pt>
                <c:pt idx="1207">
                  <c:v>44362</c:v>
                </c:pt>
                <c:pt idx="1208">
                  <c:v>44363</c:v>
                </c:pt>
                <c:pt idx="1209">
                  <c:v>44364</c:v>
                </c:pt>
                <c:pt idx="1210">
                  <c:v>44365</c:v>
                </c:pt>
                <c:pt idx="1211">
                  <c:v>44366</c:v>
                </c:pt>
                <c:pt idx="1212">
                  <c:v>44367</c:v>
                </c:pt>
                <c:pt idx="1213">
                  <c:v>44368</c:v>
                </c:pt>
                <c:pt idx="1214">
                  <c:v>44369</c:v>
                </c:pt>
                <c:pt idx="1215">
                  <c:v>44370</c:v>
                </c:pt>
                <c:pt idx="1216">
                  <c:v>44371</c:v>
                </c:pt>
                <c:pt idx="1217">
                  <c:v>44372</c:v>
                </c:pt>
                <c:pt idx="1218">
                  <c:v>44373</c:v>
                </c:pt>
                <c:pt idx="1219">
                  <c:v>44374</c:v>
                </c:pt>
                <c:pt idx="1220">
                  <c:v>44375</c:v>
                </c:pt>
                <c:pt idx="1221">
                  <c:v>44376</c:v>
                </c:pt>
                <c:pt idx="1222">
                  <c:v>44377</c:v>
                </c:pt>
                <c:pt idx="1223">
                  <c:v>44378</c:v>
                </c:pt>
                <c:pt idx="1224">
                  <c:v>44379</c:v>
                </c:pt>
                <c:pt idx="1225">
                  <c:v>44380</c:v>
                </c:pt>
                <c:pt idx="1226">
                  <c:v>44381</c:v>
                </c:pt>
                <c:pt idx="1227">
                  <c:v>44382</c:v>
                </c:pt>
                <c:pt idx="1228">
                  <c:v>44383</c:v>
                </c:pt>
                <c:pt idx="1229">
                  <c:v>44384</c:v>
                </c:pt>
                <c:pt idx="1230">
                  <c:v>44385</c:v>
                </c:pt>
                <c:pt idx="1231">
                  <c:v>44386</c:v>
                </c:pt>
                <c:pt idx="1232">
                  <c:v>44387</c:v>
                </c:pt>
                <c:pt idx="1233">
                  <c:v>44388</c:v>
                </c:pt>
                <c:pt idx="1234">
                  <c:v>44389</c:v>
                </c:pt>
                <c:pt idx="1235">
                  <c:v>44390</c:v>
                </c:pt>
                <c:pt idx="1236">
                  <c:v>44391</c:v>
                </c:pt>
                <c:pt idx="1237">
                  <c:v>44392</c:v>
                </c:pt>
                <c:pt idx="1238">
                  <c:v>44393</c:v>
                </c:pt>
                <c:pt idx="1239">
                  <c:v>44394</c:v>
                </c:pt>
                <c:pt idx="1240">
                  <c:v>44395</c:v>
                </c:pt>
                <c:pt idx="1241">
                  <c:v>44396</c:v>
                </c:pt>
                <c:pt idx="1242">
                  <c:v>44397</c:v>
                </c:pt>
                <c:pt idx="1243">
                  <c:v>44398</c:v>
                </c:pt>
                <c:pt idx="1244">
                  <c:v>44399</c:v>
                </c:pt>
                <c:pt idx="1245">
                  <c:v>44400</c:v>
                </c:pt>
                <c:pt idx="1246">
                  <c:v>44401</c:v>
                </c:pt>
                <c:pt idx="1247">
                  <c:v>44402</c:v>
                </c:pt>
                <c:pt idx="1248">
                  <c:v>44403</c:v>
                </c:pt>
                <c:pt idx="1249">
                  <c:v>44404</c:v>
                </c:pt>
                <c:pt idx="1250">
                  <c:v>44405</c:v>
                </c:pt>
                <c:pt idx="1251">
                  <c:v>44406</c:v>
                </c:pt>
                <c:pt idx="1252">
                  <c:v>44407</c:v>
                </c:pt>
                <c:pt idx="1253">
                  <c:v>44408</c:v>
                </c:pt>
                <c:pt idx="1254">
                  <c:v>44409</c:v>
                </c:pt>
                <c:pt idx="1255">
                  <c:v>44410</c:v>
                </c:pt>
                <c:pt idx="1256">
                  <c:v>44411</c:v>
                </c:pt>
                <c:pt idx="1257">
                  <c:v>44412</c:v>
                </c:pt>
                <c:pt idx="1258">
                  <c:v>44413</c:v>
                </c:pt>
                <c:pt idx="1259">
                  <c:v>44414</c:v>
                </c:pt>
                <c:pt idx="1260">
                  <c:v>44415</c:v>
                </c:pt>
                <c:pt idx="1261">
                  <c:v>44416</c:v>
                </c:pt>
                <c:pt idx="1262">
                  <c:v>44417</c:v>
                </c:pt>
                <c:pt idx="1263">
                  <c:v>44418</c:v>
                </c:pt>
                <c:pt idx="1264">
                  <c:v>44419</c:v>
                </c:pt>
                <c:pt idx="1265">
                  <c:v>44420</c:v>
                </c:pt>
                <c:pt idx="1266">
                  <c:v>44421</c:v>
                </c:pt>
                <c:pt idx="1267">
                  <c:v>44422</c:v>
                </c:pt>
                <c:pt idx="1268">
                  <c:v>44423</c:v>
                </c:pt>
                <c:pt idx="1269">
                  <c:v>44424</c:v>
                </c:pt>
                <c:pt idx="1270">
                  <c:v>44425</c:v>
                </c:pt>
                <c:pt idx="1271">
                  <c:v>44426</c:v>
                </c:pt>
                <c:pt idx="1272">
                  <c:v>44427</c:v>
                </c:pt>
                <c:pt idx="1273">
                  <c:v>44428</c:v>
                </c:pt>
                <c:pt idx="1274">
                  <c:v>44429</c:v>
                </c:pt>
                <c:pt idx="1275">
                  <c:v>44430</c:v>
                </c:pt>
                <c:pt idx="1276">
                  <c:v>44431</c:v>
                </c:pt>
                <c:pt idx="1277">
                  <c:v>44432</c:v>
                </c:pt>
                <c:pt idx="1278">
                  <c:v>44433</c:v>
                </c:pt>
                <c:pt idx="1279">
                  <c:v>44434</c:v>
                </c:pt>
                <c:pt idx="1280">
                  <c:v>44435</c:v>
                </c:pt>
                <c:pt idx="1281">
                  <c:v>44436</c:v>
                </c:pt>
                <c:pt idx="1282">
                  <c:v>44437</c:v>
                </c:pt>
                <c:pt idx="1283">
                  <c:v>44438</c:v>
                </c:pt>
                <c:pt idx="1284">
                  <c:v>44439</c:v>
                </c:pt>
                <c:pt idx="1285">
                  <c:v>44440</c:v>
                </c:pt>
                <c:pt idx="1286">
                  <c:v>44441</c:v>
                </c:pt>
                <c:pt idx="1287">
                  <c:v>44442</c:v>
                </c:pt>
                <c:pt idx="1288">
                  <c:v>44443</c:v>
                </c:pt>
                <c:pt idx="1289">
                  <c:v>44444</c:v>
                </c:pt>
                <c:pt idx="1290">
                  <c:v>44445</c:v>
                </c:pt>
                <c:pt idx="1291">
                  <c:v>44446</c:v>
                </c:pt>
                <c:pt idx="1292">
                  <c:v>44447</c:v>
                </c:pt>
                <c:pt idx="1293">
                  <c:v>44448</c:v>
                </c:pt>
                <c:pt idx="1294">
                  <c:v>44449</c:v>
                </c:pt>
                <c:pt idx="1295">
                  <c:v>44450</c:v>
                </c:pt>
                <c:pt idx="1296">
                  <c:v>44451</c:v>
                </c:pt>
                <c:pt idx="1297">
                  <c:v>44452</c:v>
                </c:pt>
                <c:pt idx="1298">
                  <c:v>44453</c:v>
                </c:pt>
                <c:pt idx="1299">
                  <c:v>44454</c:v>
                </c:pt>
                <c:pt idx="1300">
                  <c:v>44455</c:v>
                </c:pt>
                <c:pt idx="1301">
                  <c:v>44456</c:v>
                </c:pt>
                <c:pt idx="1302">
                  <c:v>44457</c:v>
                </c:pt>
                <c:pt idx="1303">
                  <c:v>44458</c:v>
                </c:pt>
                <c:pt idx="1304">
                  <c:v>44459</c:v>
                </c:pt>
                <c:pt idx="1305">
                  <c:v>44460</c:v>
                </c:pt>
                <c:pt idx="1306">
                  <c:v>44461</c:v>
                </c:pt>
                <c:pt idx="1307">
                  <c:v>44462</c:v>
                </c:pt>
                <c:pt idx="1308">
                  <c:v>44463</c:v>
                </c:pt>
                <c:pt idx="1309">
                  <c:v>44464</c:v>
                </c:pt>
                <c:pt idx="1310">
                  <c:v>44465</c:v>
                </c:pt>
                <c:pt idx="1311">
                  <c:v>44466</c:v>
                </c:pt>
                <c:pt idx="1312">
                  <c:v>44467</c:v>
                </c:pt>
                <c:pt idx="1313">
                  <c:v>44468</c:v>
                </c:pt>
                <c:pt idx="1314">
                  <c:v>44469</c:v>
                </c:pt>
                <c:pt idx="1315">
                  <c:v>44470</c:v>
                </c:pt>
                <c:pt idx="1316">
                  <c:v>44471</c:v>
                </c:pt>
                <c:pt idx="1317">
                  <c:v>44472</c:v>
                </c:pt>
                <c:pt idx="1318">
                  <c:v>44473</c:v>
                </c:pt>
                <c:pt idx="1319">
                  <c:v>44474</c:v>
                </c:pt>
                <c:pt idx="1320">
                  <c:v>44475</c:v>
                </c:pt>
                <c:pt idx="1321">
                  <c:v>44476</c:v>
                </c:pt>
                <c:pt idx="1322">
                  <c:v>44477</c:v>
                </c:pt>
                <c:pt idx="1323">
                  <c:v>44478</c:v>
                </c:pt>
                <c:pt idx="1324">
                  <c:v>44479</c:v>
                </c:pt>
                <c:pt idx="1325">
                  <c:v>44480</c:v>
                </c:pt>
                <c:pt idx="1326">
                  <c:v>44481</c:v>
                </c:pt>
                <c:pt idx="1327">
                  <c:v>44482</c:v>
                </c:pt>
                <c:pt idx="1328">
                  <c:v>44483</c:v>
                </c:pt>
                <c:pt idx="1329">
                  <c:v>44484</c:v>
                </c:pt>
                <c:pt idx="1330">
                  <c:v>44485</c:v>
                </c:pt>
                <c:pt idx="1331">
                  <c:v>44486</c:v>
                </c:pt>
                <c:pt idx="1332">
                  <c:v>44487</c:v>
                </c:pt>
                <c:pt idx="1333">
                  <c:v>44488</c:v>
                </c:pt>
                <c:pt idx="1334">
                  <c:v>44489</c:v>
                </c:pt>
                <c:pt idx="1335">
                  <c:v>44490</c:v>
                </c:pt>
                <c:pt idx="1336">
                  <c:v>44491</c:v>
                </c:pt>
                <c:pt idx="1337">
                  <c:v>44492</c:v>
                </c:pt>
                <c:pt idx="1338">
                  <c:v>44493</c:v>
                </c:pt>
                <c:pt idx="1339">
                  <c:v>44494</c:v>
                </c:pt>
                <c:pt idx="1340">
                  <c:v>44495</c:v>
                </c:pt>
                <c:pt idx="1341">
                  <c:v>44496</c:v>
                </c:pt>
                <c:pt idx="1342">
                  <c:v>44497</c:v>
                </c:pt>
                <c:pt idx="1343">
                  <c:v>44498</c:v>
                </c:pt>
                <c:pt idx="1344">
                  <c:v>44499</c:v>
                </c:pt>
                <c:pt idx="1345">
                  <c:v>44500</c:v>
                </c:pt>
                <c:pt idx="1346">
                  <c:v>44501</c:v>
                </c:pt>
                <c:pt idx="1347">
                  <c:v>44502</c:v>
                </c:pt>
                <c:pt idx="1348">
                  <c:v>44503</c:v>
                </c:pt>
                <c:pt idx="1349">
                  <c:v>44504</c:v>
                </c:pt>
                <c:pt idx="1350">
                  <c:v>44505</c:v>
                </c:pt>
                <c:pt idx="1351">
                  <c:v>44506</c:v>
                </c:pt>
                <c:pt idx="1352">
                  <c:v>44507</c:v>
                </c:pt>
                <c:pt idx="1353">
                  <c:v>44508</c:v>
                </c:pt>
                <c:pt idx="1354">
                  <c:v>44509</c:v>
                </c:pt>
                <c:pt idx="1355">
                  <c:v>44510</c:v>
                </c:pt>
                <c:pt idx="1356">
                  <c:v>44511</c:v>
                </c:pt>
                <c:pt idx="1357">
                  <c:v>44512</c:v>
                </c:pt>
                <c:pt idx="1358">
                  <c:v>44513</c:v>
                </c:pt>
                <c:pt idx="1359">
                  <c:v>44514</c:v>
                </c:pt>
                <c:pt idx="1360">
                  <c:v>44515</c:v>
                </c:pt>
                <c:pt idx="1361">
                  <c:v>44516</c:v>
                </c:pt>
                <c:pt idx="1362">
                  <c:v>44517</c:v>
                </c:pt>
                <c:pt idx="1363">
                  <c:v>44518</c:v>
                </c:pt>
                <c:pt idx="1364">
                  <c:v>44519</c:v>
                </c:pt>
                <c:pt idx="1365">
                  <c:v>44520</c:v>
                </c:pt>
                <c:pt idx="1366">
                  <c:v>44521</c:v>
                </c:pt>
                <c:pt idx="1367">
                  <c:v>44522</c:v>
                </c:pt>
                <c:pt idx="1368">
                  <c:v>44523</c:v>
                </c:pt>
                <c:pt idx="1369">
                  <c:v>44524</c:v>
                </c:pt>
                <c:pt idx="1370">
                  <c:v>44525</c:v>
                </c:pt>
                <c:pt idx="1371">
                  <c:v>44526</c:v>
                </c:pt>
                <c:pt idx="1372">
                  <c:v>44527</c:v>
                </c:pt>
                <c:pt idx="1373">
                  <c:v>44528</c:v>
                </c:pt>
                <c:pt idx="1374">
                  <c:v>44529</c:v>
                </c:pt>
                <c:pt idx="1375">
                  <c:v>44530</c:v>
                </c:pt>
                <c:pt idx="1376">
                  <c:v>44531</c:v>
                </c:pt>
                <c:pt idx="1377">
                  <c:v>44532</c:v>
                </c:pt>
                <c:pt idx="1378">
                  <c:v>44533</c:v>
                </c:pt>
                <c:pt idx="1379">
                  <c:v>44534</c:v>
                </c:pt>
                <c:pt idx="1380">
                  <c:v>44535</c:v>
                </c:pt>
                <c:pt idx="1381">
                  <c:v>44536</c:v>
                </c:pt>
                <c:pt idx="1382">
                  <c:v>44537</c:v>
                </c:pt>
                <c:pt idx="1383">
                  <c:v>44538</c:v>
                </c:pt>
                <c:pt idx="1384">
                  <c:v>44539</c:v>
                </c:pt>
                <c:pt idx="1385">
                  <c:v>44540</c:v>
                </c:pt>
                <c:pt idx="1386">
                  <c:v>44541</c:v>
                </c:pt>
                <c:pt idx="1387">
                  <c:v>44542</c:v>
                </c:pt>
                <c:pt idx="1388">
                  <c:v>44543</c:v>
                </c:pt>
                <c:pt idx="1389">
                  <c:v>44544</c:v>
                </c:pt>
                <c:pt idx="1390">
                  <c:v>44545</c:v>
                </c:pt>
                <c:pt idx="1391">
                  <c:v>44546</c:v>
                </c:pt>
                <c:pt idx="1392">
                  <c:v>44547</c:v>
                </c:pt>
                <c:pt idx="1393">
                  <c:v>44548</c:v>
                </c:pt>
                <c:pt idx="1394">
                  <c:v>44549</c:v>
                </c:pt>
                <c:pt idx="1395">
                  <c:v>44550</c:v>
                </c:pt>
                <c:pt idx="1396">
                  <c:v>44551</c:v>
                </c:pt>
                <c:pt idx="1397">
                  <c:v>44552</c:v>
                </c:pt>
                <c:pt idx="1398">
                  <c:v>44553</c:v>
                </c:pt>
                <c:pt idx="1399">
                  <c:v>44554</c:v>
                </c:pt>
                <c:pt idx="1400">
                  <c:v>44555</c:v>
                </c:pt>
                <c:pt idx="1401">
                  <c:v>44556</c:v>
                </c:pt>
                <c:pt idx="1402">
                  <c:v>44557</c:v>
                </c:pt>
                <c:pt idx="1403">
                  <c:v>44558</c:v>
                </c:pt>
                <c:pt idx="1404">
                  <c:v>44559</c:v>
                </c:pt>
                <c:pt idx="1405">
                  <c:v>44560</c:v>
                </c:pt>
                <c:pt idx="1406">
                  <c:v>44561</c:v>
                </c:pt>
                <c:pt idx="1407">
                  <c:v>44562</c:v>
                </c:pt>
                <c:pt idx="1408">
                  <c:v>44563</c:v>
                </c:pt>
                <c:pt idx="1409">
                  <c:v>44564</c:v>
                </c:pt>
                <c:pt idx="1410">
                  <c:v>44565</c:v>
                </c:pt>
                <c:pt idx="1411">
                  <c:v>44566</c:v>
                </c:pt>
                <c:pt idx="1412">
                  <c:v>44567</c:v>
                </c:pt>
                <c:pt idx="1413">
                  <c:v>44568</c:v>
                </c:pt>
                <c:pt idx="1414">
                  <c:v>44569</c:v>
                </c:pt>
                <c:pt idx="1415">
                  <c:v>44570</c:v>
                </c:pt>
                <c:pt idx="1416">
                  <c:v>44571</c:v>
                </c:pt>
                <c:pt idx="1417">
                  <c:v>44572</c:v>
                </c:pt>
                <c:pt idx="1418">
                  <c:v>44573</c:v>
                </c:pt>
                <c:pt idx="1419">
                  <c:v>44574</c:v>
                </c:pt>
                <c:pt idx="1420">
                  <c:v>44575</c:v>
                </c:pt>
                <c:pt idx="1421">
                  <c:v>44576</c:v>
                </c:pt>
                <c:pt idx="1422">
                  <c:v>44577</c:v>
                </c:pt>
                <c:pt idx="1423">
                  <c:v>44578</c:v>
                </c:pt>
                <c:pt idx="1424">
                  <c:v>44579</c:v>
                </c:pt>
                <c:pt idx="1425">
                  <c:v>44580</c:v>
                </c:pt>
                <c:pt idx="1426">
                  <c:v>44581</c:v>
                </c:pt>
                <c:pt idx="1427">
                  <c:v>44582</c:v>
                </c:pt>
                <c:pt idx="1428">
                  <c:v>44583</c:v>
                </c:pt>
                <c:pt idx="1429">
                  <c:v>44584</c:v>
                </c:pt>
                <c:pt idx="1430">
                  <c:v>44585</c:v>
                </c:pt>
                <c:pt idx="1431">
                  <c:v>44586</c:v>
                </c:pt>
                <c:pt idx="1432">
                  <c:v>44587</c:v>
                </c:pt>
                <c:pt idx="1433">
                  <c:v>44588</c:v>
                </c:pt>
                <c:pt idx="1434">
                  <c:v>44589</c:v>
                </c:pt>
                <c:pt idx="1435">
                  <c:v>44590</c:v>
                </c:pt>
                <c:pt idx="1436">
                  <c:v>44591</c:v>
                </c:pt>
                <c:pt idx="1437">
                  <c:v>44592</c:v>
                </c:pt>
                <c:pt idx="1438">
                  <c:v>44593</c:v>
                </c:pt>
                <c:pt idx="1439">
                  <c:v>44594</c:v>
                </c:pt>
                <c:pt idx="1440">
                  <c:v>44595</c:v>
                </c:pt>
                <c:pt idx="1441">
                  <c:v>44596</c:v>
                </c:pt>
                <c:pt idx="1442">
                  <c:v>44597</c:v>
                </c:pt>
                <c:pt idx="1443">
                  <c:v>44598</c:v>
                </c:pt>
                <c:pt idx="1444">
                  <c:v>44599</c:v>
                </c:pt>
                <c:pt idx="1445">
                  <c:v>44600</c:v>
                </c:pt>
                <c:pt idx="1446">
                  <c:v>44601</c:v>
                </c:pt>
                <c:pt idx="1447">
                  <c:v>44602</c:v>
                </c:pt>
                <c:pt idx="1448">
                  <c:v>44603</c:v>
                </c:pt>
                <c:pt idx="1449">
                  <c:v>44604</c:v>
                </c:pt>
                <c:pt idx="1450">
                  <c:v>44605</c:v>
                </c:pt>
                <c:pt idx="1451">
                  <c:v>44606</c:v>
                </c:pt>
                <c:pt idx="1452">
                  <c:v>44607</c:v>
                </c:pt>
                <c:pt idx="1453">
                  <c:v>44608</c:v>
                </c:pt>
                <c:pt idx="1454">
                  <c:v>44609</c:v>
                </c:pt>
                <c:pt idx="1455">
                  <c:v>44610</c:v>
                </c:pt>
                <c:pt idx="1456">
                  <c:v>44611</c:v>
                </c:pt>
                <c:pt idx="1457">
                  <c:v>44612</c:v>
                </c:pt>
                <c:pt idx="1458">
                  <c:v>44613</c:v>
                </c:pt>
                <c:pt idx="1459">
                  <c:v>44614</c:v>
                </c:pt>
                <c:pt idx="1460">
                  <c:v>44615</c:v>
                </c:pt>
                <c:pt idx="1461">
                  <c:v>44616</c:v>
                </c:pt>
                <c:pt idx="1462">
                  <c:v>44617</c:v>
                </c:pt>
                <c:pt idx="1463">
                  <c:v>44618</c:v>
                </c:pt>
                <c:pt idx="1464">
                  <c:v>44619</c:v>
                </c:pt>
                <c:pt idx="1465">
                  <c:v>44620</c:v>
                </c:pt>
                <c:pt idx="1466">
                  <c:v>44621</c:v>
                </c:pt>
                <c:pt idx="1467">
                  <c:v>44622</c:v>
                </c:pt>
                <c:pt idx="1468">
                  <c:v>44623</c:v>
                </c:pt>
                <c:pt idx="1469">
                  <c:v>44624</c:v>
                </c:pt>
                <c:pt idx="1470">
                  <c:v>44625</c:v>
                </c:pt>
                <c:pt idx="1471">
                  <c:v>44626</c:v>
                </c:pt>
                <c:pt idx="1472">
                  <c:v>44627</c:v>
                </c:pt>
                <c:pt idx="1473">
                  <c:v>44628</c:v>
                </c:pt>
                <c:pt idx="1474">
                  <c:v>44629</c:v>
                </c:pt>
                <c:pt idx="1475">
                  <c:v>44630</c:v>
                </c:pt>
                <c:pt idx="1476">
                  <c:v>44631</c:v>
                </c:pt>
                <c:pt idx="1477">
                  <c:v>44632</c:v>
                </c:pt>
                <c:pt idx="1478">
                  <c:v>44633</c:v>
                </c:pt>
                <c:pt idx="1479">
                  <c:v>44634</c:v>
                </c:pt>
                <c:pt idx="1480">
                  <c:v>44635</c:v>
                </c:pt>
                <c:pt idx="1481">
                  <c:v>44636</c:v>
                </c:pt>
                <c:pt idx="1482">
                  <c:v>44637</c:v>
                </c:pt>
                <c:pt idx="1483">
                  <c:v>44638</c:v>
                </c:pt>
                <c:pt idx="1484">
                  <c:v>44639</c:v>
                </c:pt>
                <c:pt idx="1485">
                  <c:v>44640</c:v>
                </c:pt>
                <c:pt idx="1486">
                  <c:v>44641</c:v>
                </c:pt>
                <c:pt idx="1487">
                  <c:v>44642</c:v>
                </c:pt>
                <c:pt idx="1488">
                  <c:v>44643</c:v>
                </c:pt>
                <c:pt idx="1489">
                  <c:v>44644</c:v>
                </c:pt>
                <c:pt idx="1490">
                  <c:v>44645</c:v>
                </c:pt>
                <c:pt idx="1491">
                  <c:v>44646</c:v>
                </c:pt>
                <c:pt idx="1492">
                  <c:v>44647</c:v>
                </c:pt>
                <c:pt idx="1493">
                  <c:v>44648</c:v>
                </c:pt>
                <c:pt idx="1494">
                  <c:v>44649</c:v>
                </c:pt>
                <c:pt idx="1495">
                  <c:v>44650</c:v>
                </c:pt>
                <c:pt idx="1496">
                  <c:v>44651</c:v>
                </c:pt>
                <c:pt idx="1497">
                  <c:v>44652</c:v>
                </c:pt>
                <c:pt idx="1498">
                  <c:v>44653</c:v>
                </c:pt>
                <c:pt idx="1499">
                  <c:v>44654</c:v>
                </c:pt>
                <c:pt idx="1500">
                  <c:v>44655</c:v>
                </c:pt>
                <c:pt idx="1501">
                  <c:v>44656</c:v>
                </c:pt>
                <c:pt idx="1502">
                  <c:v>44657</c:v>
                </c:pt>
                <c:pt idx="1503">
                  <c:v>44658</c:v>
                </c:pt>
                <c:pt idx="1504">
                  <c:v>44659</c:v>
                </c:pt>
                <c:pt idx="1505">
                  <c:v>44660</c:v>
                </c:pt>
                <c:pt idx="1506">
                  <c:v>44661</c:v>
                </c:pt>
                <c:pt idx="1507">
                  <c:v>44662</c:v>
                </c:pt>
                <c:pt idx="1508">
                  <c:v>44663</c:v>
                </c:pt>
                <c:pt idx="1509">
                  <c:v>44664</c:v>
                </c:pt>
                <c:pt idx="1510">
                  <c:v>44665</c:v>
                </c:pt>
                <c:pt idx="1511">
                  <c:v>44666</c:v>
                </c:pt>
                <c:pt idx="1512">
                  <c:v>44667</c:v>
                </c:pt>
                <c:pt idx="1513">
                  <c:v>44668</c:v>
                </c:pt>
                <c:pt idx="1514">
                  <c:v>44669</c:v>
                </c:pt>
                <c:pt idx="1515">
                  <c:v>44670</c:v>
                </c:pt>
                <c:pt idx="1516">
                  <c:v>44671</c:v>
                </c:pt>
                <c:pt idx="1517">
                  <c:v>44672</c:v>
                </c:pt>
                <c:pt idx="1518">
                  <c:v>44673</c:v>
                </c:pt>
                <c:pt idx="1519">
                  <c:v>44674</c:v>
                </c:pt>
                <c:pt idx="1520">
                  <c:v>44675</c:v>
                </c:pt>
                <c:pt idx="1521">
                  <c:v>44676</c:v>
                </c:pt>
                <c:pt idx="1522">
                  <c:v>44677</c:v>
                </c:pt>
                <c:pt idx="1523">
                  <c:v>44678</c:v>
                </c:pt>
                <c:pt idx="1524">
                  <c:v>44679</c:v>
                </c:pt>
                <c:pt idx="1525">
                  <c:v>44680</c:v>
                </c:pt>
                <c:pt idx="1526">
                  <c:v>44681</c:v>
                </c:pt>
                <c:pt idx="1527">
                  <c:v>44682</c:v>
                </c:pt>
                <c:pt idx="1528">
                  <c:v>44683</c:v>
                </c:pt>
                <c:pt idx="1529">
                  <c:v>44684</c:v>
                </c:pt>
                <c:pt idx="1530">
                  <c:v>44685</c:v>
                </c:pt>
                <c:pt idx="1531">
                  <c:v>44686</c:v>
                </c:pt>
                <c:pt idx="1532">
                  <c:v>44687</c:v>
                </c:pt>
                <c:pt idx="1533">
                  <c:v>44688</c:v>
                </c:pt>
                <c:pt idx="1534">
                  <c:v>44689</c:v>
                </c:pt>
                <c:pt idx="1535">
                  <c:v>44690</c:v>
                </c:pt>
                <c:pt idx="1536">
                  <c:v>44691</c:v>
                </c:pt>
                <c:pt idx="1537">
                  <c:v>44692</c:v>
                </c:pt>
                <c:pt idx="1538">
                  <c:v>44693</c:v>
                </c:pt>
                <c:pt idx="1539">
                  <c:v>44694</c:v>
                </c:pt>
                <c:pt idx="1540">
                  <c:v>44695</c:v>
                </c:pt>
                <c:pt idx="1541">
                  <c:v>44696</c:v>
                </c:pt>
                <c:pt idx="1542">
                  <c:v>44697</c:v>
                </c:pt>
                <c:pt idx="1543">
                  <c:v>44698</c:v>
                </c:pt>
                <c:pt idx="1544">
                  <c:v>44699</c:v>
                </c:pt>
                <c:pt idx="1545">
                  <c:v>44700</c:v>
                </c:pt>
                <c:pt idx="1546">
                  <c:v>44701</c:v>
                </c:pt>
                <c:pt idx="1547">
                  <c:v>44702</c:v>
                </c:pt>
                <c:pt idx="1548">
                  <c:v>44703</c:v>
                </c:pt>
                <c:pt idx="1549">
                  <c:v>44704</c:v>
                </c:pt>
                <c:pt idx="1550">
                  <c:v>44705</c:v>
                </c:pt>
                <c:pt idx="1551">
                  <c:v>44706</c:v>
                </c:pt>
                <c:pt idx="1552">
                  <c:v>44707</c:v>
                </c:pt>
                <c:pt idx="1553">
                  <c:v>44708</c:v>
                </c:pt>
                <c:pt idx="1554">
                  <c:v>44709</c:v>
                </c:pt>
              </c:numCache>
            </c:numRef>
          </c:cat>
          <c:val>
            <c:numRef>
              <c:f>Sheet1!$B$2:$B$1556</c:f>
              <c:numCache>
                <c:formatCode>General</c:formatCode>
                <c:ptCount val="15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389</c:v>
                </c:pt>
                <c:pt idx="1080">
                  <c:v>401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378</c:v>
                </c:pt>
                <c:pt idx="1085">
                  <c:v>0</c:v>
                </c:pt>
                <c:pt idx="1086">
                  <c:v>414</c:v>
                </c:pt>
                <c:pt idx="1087">
                  <c:v>0</c:v>
                </c:pt>
                <c:pt idx="1088">
                  <c:v>0</c:v>
                </c:pt>
                <c:pt idx="1089">
                  <c:v>412</c:v>
                </c:pt>
                <c:pt idx="1090">
                  <c:v>0</c:v>
                </c:pt>
                <c:pt idx="1091">
                  <c:v>436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513</c:v>
                </c:pt>
                <c:pt idx="1096">
                  <c:v>0</c:v>
                </c:pt>
                <c:pt idx="1097">
                  <c:v>458</c:v>
                </c:pt>
                <c:pt idx="1098">
                  <c:v>0</c:v>
                </c:pt>
                <c:pt idx="1099">
                  <c:v>436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478</c:v>
                </c:pt>
                <c:pt idx="1104">
                  <c:v>0</c:v>
                </c:pt>
                <c:pt idx="1105">
                  <c:v>450</c:v>
                </c:pt>
                <c:pt idx="1106">
                  <c:v>488</c:v>
                </c:pt>
                <c:pt idx="1107">
                  <c:v>478</c:v>
                </c:pt>
                <c:pt idx="1108">
                  <c:v>467</c:v>
                </c:pt>
                <c:pt idx="1109">
                  <c:v>0</c:v>
                </c:pt>
                <c:pt idx="1110">
                  <c:v>0</c:v>
                </c:pt>
                <c:pt idx="1111">
                  <c:v>436</c:v>
                </c:pt>
                <c:pt idx="1112">
                  <c:v>0</c:v>
                </c:pt>
                <c:pt idx="1113">
                  <c:v>402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479</c:v>
                </c:pt>
                <c:pt idx="1123">
                  <c:v>370</c:v>
                </c:pt>
                <c:pt idx="1124">
                  <c:v>0</c:v>
                </c:pt>
                <c:pt idx="1125">
                  <c:v>416</c:v>
                </c:pt>
                <c:pt idx="1126">
                  <c:v>0</c:v>
                </c:pt>
                <c:pt idx="1127">
                  <c:v>0</c:v>
                </c:pt>
                <c:pt idx="1128">
                  <c:v>507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348</c:v>
                </c:pt>
                <c:pt idx="1133">
                  <c:v>0</c:v>
                </c:pt>
                <c:pt idx="1134">
                  <c:v>0</c:v>
                </c:pt>
                <c:pt idx="1135">
                  <c:v>289</c:v>
                </c:pt>
                <c:pt idx="1136">
                  <c:v>0</c:v>
                </c:pt>
                <c:pt idx="1137">
                  <c:v>325</c:v>
                </c:pt>
                <c:pt idx="1138">
                  <c:v>0</c:v>
                </c:pt>
                <c:pt idx="1139">
                  <c:v>373</c:v>
                </c:pt>
                <c:pt idx="1140">
                  <c:v>0</c:v>
                </c:pt>
                <c:pt idx="1141">
                  <c:v>0</c:v>
                </c:pt>
                <c:pt idx="1142">
                  <c:v>339</c:v>
                </c:pt>
                <c:pt idx="1143">
                  <c:v>0</c:v>
                </c:pt>
                <c:pt idx="1144">
                  <c:v>280</c:v>
                </c:pt>
                <c:pt idx="1145">
                  <c:v>0</c:v>
                </c:pt>
                <c:pt idx="1146">
                  <c:v>293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349</c:v>
                </c:pt>
                <c:pt idx="1151">
                  <c:v>0</c:v>
                </c:pt>
                <c:pt idx="1152">
                  <c:v>247</c:v>
                </c:pt>
                <c:pt idx="1153">
                  <c:v>0</c:v>
                </c:pt>
                <c:pt idx="1154">
                  <c:v>283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264</c:v>
                </c:pt>
                <c:pt idx="1161">
                  <c:v>0</c:v>
                </c:pt>
                <c:pt idx="1162">
                  <c:v>214</c:v>
                </c:pt>
                <c:pt idx="1163">
                  <c:v>277</c:v>
                </c:pt>
                <c:pt idx="1164">
                  <c:v>266</c:v>
                </c:pt>
                <c:pt idx="1165">
                  <c:v>275</c:v>
                </c:pt>
                <c:pt idx="1166">
                  <c:v>277</c:v>
                </c:pt>
                <c:pt idx="1167">
                  <c:v>0</c:v>
                </c:pt>
                <c:pt idx="1168">
                  <c:v>283</c:v>
                </c:pt>
                <c:pt idx="1169">
                  <c:v>0</c:v>
                </c:pt>
                <c:pt idx="1170">
                  <c:v>247</c:v>
                </c:pt>
                <c:pt idx="1171">
                  <c:v>0</c:v>
                </c:pt>
                <c:pt idx="1172">
                  <c:v>255</c:v>
                </c:pt>
                <c:pt idx="1173">
                  <c:v>0</c:v>
                </c:pt>
                <c:pt idx="1174">
                  <c:v>265</c:v>
                </c:pt>
                <c:pt idx="1175">
                  <c:v>242</c:v>
                </c:pt>
                <c:pt idx="1176">
                  <c:v>236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251</c:v>
                </c:pt>
                <c:pt idx="1182">
                  <c:v>0</c:v>
                </c:pt>
                <c:pt idx="1183">
                  <c:v>256</c:v>
                </c:pt>
                <c:pt idx="1184">
                  <c:v>0</c:v>
                </c:pt>
                <c:pt idx="1185">
                  <c:v>273</c:v>
                </c:pt>
                <c:pt idx="1186">
                  <c:v>0</c:v>
                </c:pt>
                <c:pt idx="1187">
                  <c:v>253</c:v>
                </c:pt>
                <c:pt idx="1188">
                  <c:v>295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288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531</c:v>
                </c:pt>
                <c:pt idx="1202">
                  <c:v>0</c:v>
                </c:pt>
                <c:pt idx="1203">
                  <c:v>286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259</c:v>
                </c:pt>
                <c:pt idx="1212">
                  <c:v>247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344</c:v>
                </c:pt>
                <c:pt idx="1218">
                  <c:v>0</c:v>
                </c:pt>
                <c:pt idx="1219">
                  <c:v>0</c:v>
                </c:pt>
                <c:pt idx="1220">
                  <c:v>253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281</c:v>
                </c:pt>
                <c:pt idx="1231">
                  <c:v>220</c:v>
                </c:pt>
                <c:pt idx="1232">
                  <c:v>0</c:v>
                </c:pt>
                <c:pt idx="1233">
                  <c:v>279</c:v>
                </c:pt>
                <c:pt idx="1234">
                  <c:v>0</c:v>
                </c:pt>
                <c:pt idx="1235">
                  <c:v>262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289</c:v>
                </c:pt>
                <c:pt idx="1240">
                  <c:v>0</c:v>
                </c:pt>
                <c:pt idx="1241">
                  <c:v>327</c:v>
                </c:pt>
                <c:pt idx="1242">
                  <c:v>0</c:v>
                </c:pt>
                <c:pt idx="1243">
                  <c:v>281</c:v>
                </c:pt>
                <c:pt idx="1244">
                  <c:v>0</c:v>
                </c:pt>
                <c:pt idx="1245">
                  <c:v>0</c:v>
                </c:pt>
                <c:pt idx="1246">
                  <c:v>1278</c:v>
                </c:pt>
                <c:pt idx="1247">
                  <c:v>0</c:v>
                </c:pt>
                <c:pt idx="1248">
                  <c:v>236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322</c:v>
                </c:pt>
                <c:pt idx="1253">
                  <c:v>0</c:v>
                </c:pt>
                <c:pt idx="1254">
                  <c:v>0</c:v>
                </c:pt>
                <c:pt idx="1255">
                  <c:v>236</c:v>
                </c:pt>
                <c:pt idx="1256">
                  <c:v>0</c:v>
                </c:pt>
                <c:pt idx="1257">
                  <c:v>266</c:v>
                </c:pt>
                <c:pt idx="1258">
                  <c:v>315</c:v>
                </c:pt>
                <c:pt idx="1259">
                  <c:v>0</c:v>
                </c:pt>
                <c:pt idx="1260">
                  <c:v>274</c:v>
                </c:pt>
                <c:pt idx="1261">
                  <c:v>0</c:v>
                </c:pt>
                <c:pt idx="1262">
                  <c:v>326</c:v>
                </c:pt>
                <c:pt idx="1263">
                  <c:v>0</c:v>
                </c:pt>
                <c:pt idx="1264">
                  <c:v>331</c:v>
                </c:pt>
                <c:pt idx="1265">
                  <c:v>936</c:v>
                </c:pt>
                <c:pt idx="1266">
                  <c:v>0</c:v>
                </c:pt>
                <c:pt idx="1267">
                  <c:v>287</c:v>
                </c:pt>
                <c:pt idx="1268">
                  <c:v>0</c:v>
                </c:pt>
                <c:pt idx="1269">
                  <c:v>0</c:v>
                </c:pt>
                <c:pt idx="1270">
                  <c:v>307</c:v>
                </c:pt>
                <c:pt idx="1271">
                  <c:v>328</c:v>
                </c:pt>
                <c:pt idx="1272">
                  <c:v>0</c:v>
                </c:pt>
                <c:pt idx="1273">
                  <c:v>257</c:v>
                </c:pt>
                <c:pt idx="1274">
                  <c:v>301</c:v>
                </c:pt>
                <c:pt idx="1275">
                  <c:v>371</c:v>
                </c:pt>
                <c:pt idx="1276">
                  <c:v>0</c:v>
                </c:pt>
                <c:pt idx="1277">
                  <c:v>0</c:v>
                </c:pt>
                <c:pt idx="1278">
                  <c:v>299</c:v>
                </c:pt>
                <c:pt idx="1279">
                  <c:v>256</c:v>
                </c:pt>
                <c:pt idx="1280">
                  <c:v>347</c:v>
                </c:pt>
                <c:pt idx="1281">
                  <c:v>269</c:v>
                </c:pt>
                <c:pt idx="1282">
                  <c:v>326</c:v>
                </c:pt>
                <c:pt idx="1283">
                  <c:v>344</c:v>
                </c:pt>
                <c:pt idx="1284">
                  <c:v>246</c:v>
                </c:pt>
                <c:pt idx="1285">
                  <c:v>228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145</c:v>
                </c:pt>
                <c:pt idx="1292">
                  <c:v>208</c:v>
                </c:pt>
                <c:pt idx="1293">
                  <c:v>0</c:v>
                </c:pt>
                <c:pt idx="1294">
                  <c:v>0</c:v>
                </c:pt>
                <c:pt idx="1295">
                  <c:v>66</c:v>
                </c:pt>
                <c:pt idx="1296">
                  <c:v>164</c:v>
                </c:pt>
                <c:pt idx="1297">
                  <c:v>0</c:v>
                </c:pt>
                <c:pt idx="1298">
                  <c:v>177</c:v>
                </c:pt>
                <c:pt idx="1299">
                  <c:v>163</c:v>
                </c:pt>
                <c:pt idx="1300">
                  <c:v>289</c:v>
                </c:pt>
                <c:pt idx="1301">
                  <c:v>0</c:v>
                </c:pt>
                <c:pt idx="1302">
                  <c:v>156</c:v>
                </c:pt>
                <c:pt idx="1303">
                  <c:v>0</c:v>
                </c:pt>
                <c:pt idx="1304">
                  <c:v>0</c:v>
                </c:pt>
                <c:pt idx="1305">
                  <c:v>109</c:v>
                </c:pt>
                <c:pt idx="1306">
                  <c:v>119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128</c:v>
                </c:pt>
                <c:pt idx="1311">
                  <c:v>144</c:v>
                </c:pt>
                <c:pt idx="1312">
                  <c:v>0</c:v>
                </c:pt>
                <c:pt idx="1313">
                  <c:v>101</c:v>
                </c:pt>
                <c:pt idx="1314">
                  <c:v>107</c:v>
                </c:pt>
                <c:pt idx="1315">
                  <c:v>114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281</c:v>
                </c:pt>
                <c:pt idx="1323">
                  <c:v>0</c:v>
                </c:pt>
                <c:pt idx="1324">
                  <c:v>178</c:v>
                </c:pt>
                <c:pt idx="1325">
                  <c:v>113</c:v>
                </c:pt>
                <c:pt idx="1326">
                  <c:v>64</c:v>
                </c:pt>
                <c:pt idx="1327">
                  <c:v>0</c:v>
                </c:pt>
                <c:pt idx="1328">
                  <c:v>220</c:v>
                </c:pt>
                <c:pt idx="1329">
                  <c:v>0</c:v>
                </c:pt>
                <c:pt idx="1330">
                  <c:v>113</c:v>
                </c:pt>
                <c:pt idx="1331">
                  <c:v>0</c:v>
                </c:pt>
                <c:pt idx="1332">
                  <c:v>93</c:v>
                </c:pt>
                <c:pt idx="1333">
                  <c:v>90</c:v>
                </c:pt>
                <c:pt idx="1334">
                  <c:v>110</c:v>
                </c:pt>
                <c:pt idx="1335">
                  <c:v>107</c:v>
                </c:pt>
                <c:pt idx="1336">
                  <c:v>157</c:v>
                </c:pt>
                <c:pt idx="1337">
                  <c:v>188</c:v>
                </c:pt>
                <c:pt idx="1338">
                  <c:v>262</c:v>
                </c:pt>
                <c:pt idx="1339">
                  <c:v>113</c:v>
                </c:pt>
                <c:pt idx="1340">
                  <c:v>118</c:v>
                </c:pt>
                <c:pt idx="1341">
                  <c:v>114</c:v>
                </c:pt>
                <c:pt idx="1342">
                  <c:v>126</c:v>
                </c:pt>
                <c:pt idx="1343">
                  <c:v>232</c:v>
                </c:pt>
                <c:pt idx="1344">
                  <c:v>240</c:v>
                </c:pt>
                <c:pt idx="1345">
                  <c:v>153</c:v>
                </c:pt>
                <c:pt idx="1346">
                  <c:v>129</c:v>
                </c:pt>
                <c:pt idx="1347">
                  <c:v>141</c:v>
                </c:pt>
                <c:pt idx="1348">
                  <c:v>0</c:v>
                </c:pt>
                <c:pt idx="1349">
                  <c:v>150</c:v>
                </c:pt>
                <c:pt idx="1350">
                  <c:v>0</c:v>
                </c:pt>
                <c:pt idx="1351">
                  <c:v>119</c:v>
                </c:pt>
                <c:pt idx="1352">
                  <c:v>0</c:v>
                </c:pt>
                <c:pt idx="1353">
                  <c:v>116</c:v>
                </c:pt>
                <c:pt idx="1354">
                  <c:v>149</c:v>
                </c:pt>
                <c:pt idx="1355">
                  <c:v>95</c:v>
                </c:pt>
                <c:pt idx="1356">
                  <c:v>0</c:v>
                </c:pt>
                <c:pt idx="1357">
                  <c:v>83</c:v>
                </c:pt>
                <c:pt idx="1358">
                  <c:v>0</c:v>
                </c:pt>
                <c:pt idx="1359">
                  <c:v>127</c:v>
                </c:pt>
                <c:pt idx="1360">
                  <c:v>0</c:v>
                </c:pt>
                <c:pt idx="1361">
                  <c:v>105</c:v>
                </c:pt>
                <c:pt idx="1362">
                  <c:v>163</c:v>
                </c:pt>
                <c:pt idx="1363">
                  <c:v>88</c:v>
                </c:pt>
                <c:pt idx="1364">
                  <c:v>0</c:v>
                </c:pt>
                <c:pt idx="1365">
                  <c:v>119</c:v>
                </c:pt>
                <c:pt idx="1366">
                  <c:v>0</c:v>
                </c:pt>
                <c:pt idx="1367">
                  <c:v>134</c:v>
                </c:pt>
                <c:pt idx="1368">
                  <c:v>0</c:v>
                </c:pt>
                <c:pt idx="1369">
                  <c:v>88</c:v>
                </c:pt>
                <c:pt idx="1370">
                  <c:v>0</c:v>
                </c:pt>
                <c:pt idx="1371">
                  <c:v>92</c:v>
                </c:pt>
                <c:pt idx="1372">
                  <c:v>0</c:v>
                </c:pt>
                <c:pt idx="1373">
                  <c:v>85</c:v>
                </c:pt>
                <c:pt idx="1374">
                  <c:v>98</c:v>
                </c:pt>
                <c:pt idx="1375">
                  <c:v>74</c:v>
                </c:pt>
                <c:pt idx="1376">
                  <c:v>0</c:v>
                </c:pt>
                <c:pt idx="1377">
                  <c:v>63</c:v>
                </c:pt>
                <c:pt idx="1378">
                  <c:v>0</c:v>
                </c:pt>
                <c:pt idx="1379">
                  <c:v>65</c:v>
                </c:pt>
                <c:pt idx="1380">
                  <c:v>0</c:v>
                </c:pt>
                <c:pt idx="1381">
                  <c:v>64</c:v>
                </c:pt>
                <c:pt idx="1382">
                  <c:v>69</c:v>
                </c:pt>
                <c:pt idx="1383">
                  <c:v>0</c:v>
                </c:pt>
                <c:pt idx="1384">
                  <c:v>107</c:v>
                </c:pt>
                <c:pt idx="1385">
                  <c:v>68</c:v>
                </c:pt>
                <c:pt idx="1386">
                  <c:v>0</c:v>
                </c:pt>
                <c:pt idx="1387">
                  <c:v>72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63</c:v>
                </c:pt>
                <c:pt idx="1392">
                  <c:v>122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73</c:v>
                </c:pt>
                <c:pt idx="1398">
                  <c:v>0</c:v>
                </c:pt>
                <c:pt idx="1399">
                  <c:v>132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103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108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112</c:v>
                </c:pt>
                <c:pt idx="1415">
                  <c:v>0</c:v>
                </c:pt>
                <c:pt idx="1416">
                  <c:v>145</c:v>
                </c:pt>
                <c:pt idx="1417">
                  <c:v>105</c:v>
                </c:pt>
                <c:pt idx="1418">
                  <c:v>0</c:v>
                </c:pt>
                <c:pt idx="1419">
                  <c:v>0</c:v>
                </c:pt>
                <c:pt idx="1420">
                  <c:v>132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158</c:v>
                </c:pt>
                <c:pt idx="1425">
                  <c:v>120</c:v>
                </c:pt>
                <c:pt idx="1426">
                  <c:v>101</c:v>
                </c:pt>
                <c:pt idx="1427">
                  <c:v>0</c:v>
                </c:pt>
                <c:pt idx="1428">
                  <c:v>0</c:v>
                </c:pt>
                <c:pt idx="1429">
                  <c:v>135</c:v>
                </c:pt>
                <c:pt idx="1430">
                  <c:v>0</c:v>
                </c:pt>
                <c:pt idx="1431">
                  <c:v>144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117</c:v>
                </c:pt>
                <c:pt idx="1436">
                  <c:v>0</c:v>
                </c:pt>
                <c:pt idx="1437">
                  <c:v>122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116</c:v>
                </c:pt>
                <c:pt idx="1442">
                  <c:v>0</c:v>
                </c:pt>
                <c:pt idx="1443">
                  <c:v>0</c:v>
                </c:pt>
                <c:pt idx="1444">
                  <c:v>147</c:v>
                </c:pt>
                <c:pt idx="1445">
                  <c:v>0</c:v>
                </c:pt>
                <c:pt idx="1446">
                  <c:v>134</c:v>
                </c:pt>
                <c:pt idx="1447">
                  <c:v>141</c:v>
                </c:pt>
                <c:pt idx="1448">
                  <c:v>0</c:v>
                </c:pt>
                <c:pt idx="1449">
                  <c:v>119</c:v>
                </c:pt>
                <c:pt idx="1450">
                  <c:v>0</c:v>
                </c:pt>
                <c:pt idx="1451">
                  <c:v>252</c:v>
                </c:pt>
                <c:pt idx="1452">
                  <c:v>0</c:v>
                </c:pt>
                <c:pt idx="1453">
                  <c:v>150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143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140</c:v>
                </c:pt>
                <c:pt idx="1464">
                  <c:v>153</c:v>
                </c:pt>
                <c:pt idx="1465">
                  <c:v>0</c:v>
                </c:pt>
                <c:pt idx="1466">
                  <c:v>300</c:v>
                </c:pt>
                <c:pt idx="1467">
                  <c:v>122</c:v>
                </c:pt>
                <c:pt idx="1468">
                  <c:v>0</c:v>
                </c:pt>
                <c:pt idx="1469">
                  <c:v>235</c:v>
                </c:pt>
                <c:pt idx="1470">
                  <c:v>151</c:v>
                </c:pt>
                <c:pt idx="1471">
                  <c:v>0</c:v>
                </c:pt>
                <c:pt idx="1472">
                  <c:v>0</c:v>
                </c:pt>
                <c:pt idx="1473">
                  <c:v>127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112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119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115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87</c:v>
                </c:pt>
                <c:pt idx="1496">
                  <c:v>111</c:v>
                </c:pt>
                <c:pt idx="1497">
                  <c:v>233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120</c:v>
                </c:pt>
                <c:pt idx="1504">
                  <c:v>143</c:v>
                </c:pt>
                <c:pt idx="1505">
                  <c:v>69</c:v>
                </c:pt>
                <c:pt idx="1506">
                  <c:v>0</c:v>
                </c:pt>
                <c:pt idx="1507">
                  <c:v>107</c:v>
                </c:pt>
                <c:pt idx="1508">
                  <c:v>100</c:v>
                </c:pt>
                <c:pt idx="1509">
                  <c:v>84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106</c:v>
                </c:pt>
                <c:pt idx="1514">
                  <c:v>0</c:v>
                </c:pt>
                <c:pt idx="1515">
                  <c:v>81</c:v>
                </c:pt>
                <c:pt idx="1516">
                  <c:v>0</c:v>
                </c:pt>
                <c:pt idx="1517">
                  <c:v>109</c:v>
                </c:pt>
                <c:pt idx="1518">
                  <c:v>79</c:v>
                </c:pt>
                <c:pt idx="1519">
                  <c:v>0</c:v>
                </c:pt>
                <c:pt idx="1520">
                  <c:v>0</c:v>
                </c:pt>
                <c:pt idx="1521">
                  <c:v>194</c:v>
                </c:pt>
                <c:pt idx="1522">
                  <c:v>0</c:v>
                </c:pt>
                <c:pt idx="1523">
                  <c:v>0</c:v>
                </c:pt>
                <c:pt idx="1524">
                  <c:v>99</c:v>
                </c:pt>
                <c:pt idx="1525">
                  <c:v>78</c:v>
                </c:pt>
                <c:pt idx="1526">
                  <c:v>0</c:v>
                </c:pt>
                <c:pt idx="1527">
                  <c:v>0</c:v>
                </c:pt>
                <c:pt idx="1528">
                  <c:v>189</c:v>
                </c:pt>
                <c:pt idx="1529">
                  <c:v>94</c:v>
                </c:pt>
                <c:pt idx="1530">
                  <c:v>124</c:v>
                </c:pt>
                <c:pt idx="1531">
                  <c:v>132</c:v>
                </c:pt>
                <c:pt idx="1532">
                  <c:v>0</c:v>
                </c:pt>
                <c:pt idx="1533">
                  <c:v>55</c:v>
                </c:pt>
                <c:pt idx="1534">
                  <c:v>72</c:v>
                </c:pt>
                <c:pt idx="1535">
                  <c:v>90</c:v>
                </c:pt>
                <c:pt idx="1536">
                  <c:v>0</c:v>
                </c:pt>
                <c:pt idx="1537">
                  <c:v>126</c:v>
                </c:pt>
                <c:pt idx="1538">
                  <c:v>0</c:v>
                </c:pt>
                <c:pt idx="1539">
                  <c:v>173</c:v>
                </c:pt>
                <c:pt idx="1540">
                  <c:v>0</c:v>
                </c:pt>
                <c:pt idx="1541">
                  <c:v>0</c:v>
                </c:pt>
                <c:pt idx="1542">
                  <c:v>122</c:v>
                </c:pt>
                <c:pt idx="1543">
                  <c:v>0</c:v>
                </c:pt>
                <c:pt idx="1544">
                  <c:v>82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108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49-40EF-AE83-890B9E3612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403848"/>
        <c:axId val="280399912"/>
      </c:lineChart>
      <c:dateAx>
        <c:axId val="280403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99912"/>
        <c:crosses val="autoZero"/>
        <c:auto val="1"/>
        <c:lblOffset val="100"/>
        <c:baseTimeUnit val="days"/>
      </c:dateAx>
      <c:valAx>
        <c:axId val="2803999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03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Animated GIF</c:v>
                </c:pt>
                <c:pt idx="1">
                  <c:v>Link</c:v>
                </c:pt>
                <c:pt idx="2">
                  <c:v>Photo</c:v>
                </c:pt>
                <c:pt idx="3">
                  <c:v>Text</c:v>
                </c:pt>
                <c:pt idx="4">
                  <c:v>Video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1">
                  <c:v>2.5460439470313099</c:v>
                </c:pt>
                <c:pt idx="2">
                  <c:v>2.5192063249246499</c:v>
                </c:pt>
                <c:pt idx="3">
                  <c:v>2.2301894729558098</c:v>
                </c:pt>
                <c:pt idx="4">
                  <c:v>2.5938800533053601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863-4F93-81D6-342B0C6E54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396960"/>
        <c:axId val="280397288"/>
      </c:barChart>
      <c:catAx>
        <c:axId val="280396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97288"/>
        <c:crosses val="autoZero"/>
        <c:auto val="1"/>
        <c:lblAlgn val="ctr"/>
        <c:lblOffset val="100"/>
        <c:noMultiLvlLbl val="0"/>
      </c:catAx>
      <c:valAx>
        <c:axId val="28039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396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50.696296296296303</c:v>
                </c:pt>
                <c:pt idx="1">
                  <c:v>45.663865546218503</c:v>
                </c:pt>
                <c:pt idx="2">
                  <c:v>57.351851851851897</c:v>
                </c:pt>
                <c:pt idx="3">
                  <c:v>58.0625</c:v>
                </c:pt>
                <c:pt idx="4">
                  <c:v>49.515151515151501</c:v>
                </c:pt>
                <c:pt idx="5">
                  <c:v>76.606741573033702</c:v>
                </c:pt>
                <c:pt idx="6">
                  <c:v>74.3333333333333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422-4746-A9A3-0F687CB3AE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0407128"/>
        <c:axId val="280409424"/>
      </c:barChart>
      <c:catAx>
        <c:axId val="28040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09424"/>
        <c:crosses val="autoZero"/>
        <c:auto val="1"/>
        <c:lblAlgn val="ctr"/>
        <c:lblOffset val="100"/>
        <c:noMultiLvlLbl val="0"/>
      </c:catAx>
      <c:valAx>
        <c:axId val="280409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0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Sheet1!$A$2:$A$1556</c:f>
              <c:numCache>
                <c:formatCode>m/d/yyyy</c:formatCode>
                <c:ptCount val="1555"/>
                <c:pt idx="0">
                  <c:v>43155</c:v>
                </c:pt>
                <c:pt idx="1">
                  <c:v>43156</c:v>
                </c:pt>
                <c:pt idx="2">
                  <c:v>43157</c:v>
                </c:pt>
                <c:pt idx="3">
                  <c:v>43158</c:v>
                </c:pt>
                <c:pt idx="4">
                  <c:v>43159</c:v>
                </c:pt>
                <c:pt idx="5">
                  <c:v>43160</c:v>
                </c:pt>
                <c:pt idx="6">
                  <c:v>43161</c:v>
                </c:pt>
                <c:pt idx="7">
                  <c:v>43162</c:v>
                </c:pt>
                <c:pt idx="8">
                  <c:v>43163</c:v>
                </c:pt>
                <c:pt idx="9">
                  <c:v>43164</c:v>
                </c:pt>
                <c:pt idx="10">
                  <c:v>43165</c:v>
                </c:pt>
                <c:pt idx="11">
                  <c:v>43166</c:v>
                </c:pt>
                <c:pt idx="12">
                  <c:v>43167</c:v>
                </c:pt>
                <c:pt idx="13">
                  <c:v>43168</c:v>
                </c:pt>
                <c:pt idx="14">
                  <c:v>43169</c:v>
                </c:pt>
                <c:pt idx="15">
                  <c:v>43170</c:v>
                </c:pt>
                <c:pt idx="16">
                  <c:v>43171</c:v>
                </c:pt>
                <c:pt idx="17">
                  <c:v>43172</c:v>
                </c:pt>
                <c:pt idx="18">
                  <c:v>43173</c:v>
                </c:pt>
                <c:pt idx="19">
                  <c:v>43174</c:v>
                </c:pt>
                <c:pt idx="20">
                  <c:v>43175</c:v>
                </c:pt>
                <c:pt idx="21">
                  <c:v>43176</c:v>
                </c:pt>
                <c:pt idx="22">
                  <c:v>43177</c:v>
                </c:pt>
                <c:pt idx="23">
                  <c:v>43178</c:v>
                </c:pt>
                <c:pt idx="24">
                  <c:v>43179</c:v>
                </c:pt>
                <c:pt idx="25">
                  <c:v>43180</c:v>
                </c:pt>
                <c:pt idx="26">
                  <c:v>43181</c:v>
                </c:pt>
                <c:pt idx="27">
                  <c:v>43182</c:v>
                </c:pt>
                <c:pt idx="28">
                  <c:v>43183</c:v>
                </c:pt>
                <c:pt idx="29">
                  <c:v>43184</c:v>
                </c:pt>
                <c:pt idx="30">
                  <c:v>43185</c:v>
                </c:pt>
                <c:pt idx="31">
                  <c:v>43186</c:v>
                </c:pt>
                <c:pt idx="32">
                  <c:v>43187</c:v>
                </c:pt>
                <c:pt idx="33">
                  <c:v>43188</c:v>
                </c:pt>
                <c:pt idx="34">
                  <c:v>43189</c:v>
                </c:pt>
                <c:pt idx="35">
                  <c:v>43190</c:v>
                </c:pt>
                <c:pt idx="36">
                  <c:v>43191</c:v>
                </c:pt>
                <c:pt idx="37">
                  <c:v>43192</c:v>
                </c:pt>
                <c:pt idx="38">
                  <c:v>43193</c:v>
                </c:pt>
                <c:pt idx="39">
                  <c:v>43194</c:v>
                </c:pt>
                <c:pt idx="40">
                  <c:v>43195</c:v>
                </c:pt>
                <c:pt idx="41">
                  <c:v>43196</c:v>
                </c:pt>
                <c:pt idx="42">
                  <c:v>43197</c:v>
                </c:pt>
                <c:pt idx="43">
                  <c:v>43198</c:v>
                </c:pt>
                <c:pt idx="44">
                  <c:v>43199</c:v>
                </c:pt>
                <c:pt idx="45">
                  <c:v>43200</c:v>
                </c:pt>
                <c:pt idx="46">
                  <c:v>43201</c:v>
                </c:pt>
                <c:pt idx="47">
                  <c:v>43202</c:v>
                </c:pt>
                <c:pt idx="48">
                  <c:v>43203</c:v>
                </c:pt>
                <c:pt idx="49">
                  <c:v>43204</c:v>
                </c:pt>
                <c:pt idx="50">
                  <c:v>43205</c:v>
                </c:pt>
                <c:pt idx="51">
                  <c:v>43206</c:v>
                </c:pt>
                <c:pt idx="52">
                  <c:v>43207</c:v>
                </c:pt>
                <c:pt idx="53">
                  <c:v>43208</c:v>
                </c:pt>
                <c:pt idx="54">
                  <c:v>43209</c:v>
                </c:pt>
                <c:pt idx="55">
                  <c:v>43210</c:v>
                </c:pt>
                <c:pt idx="56">
                  <c:v>43211</c:v>
                </c:pt>
                <c:pt idx="57">
                  <c:v>43212</c:v>
                </c:pt>
                <c:pt idx="58">
                  <c:v>43213</c:v>
                </c:pt>
                <c:pt idx="59">
                  <c:v>43214</c:v>
                </c:pt>
                <c:pt idx="60">
                  <c:v>43215</c:v>
                </c:pt>
                <c:pt idx="61">
                  <c:v>43216</c:v>
                </c:pt>
                <c:pt idx="62">
                  <c:v>43217</c:v>
                </c:pt>
                <c:pt idx="63">
                  <c:v>43218</c:v>
                </c:pt>
                <c:pt idx="64">
                  <c:v>43219</c:v>
                </c:pt>
                <c:pt idx="65">
                  <c:v>43220</c:v>
                </c:pt>
                <c:pt idx="66">
                  <c:v>43221</c:v>
                </c:pt>
                <c:pt idx="67">
                  <c:v>43222</c:v>
                </c:pt>
                <c:pt idx="68">
                  <c:v>43223</c:v>
                </c:pt>
                <c:pt idx="69">
                  <c:v>43224</c:v>
                </c:pt>
                <c:pt idx="70">
                  <c:v>43225</c:v>
                </c:pt>
                <c:pt idx="71">
                  <c:v>43226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43232</c:v>
                </c:pt>
                <c:pt idx="78">
                  <c:v>43233</c:v>
                </c:pt>
                <c:pt idx="79">
                  <c:v>43234</c:v>
                </c:pt>
                <c:pt idx="80">
                  <c:v>43235</c:v>
                </c:pt>
                <c:pt idx="81">
                  <c:v>43236</c:v>
                </c:pt>
                <c:pt idx="82">
                  <c:v>43237</c:v>
                </c:pt>
                <c:pt idx="83">
                  <c:v>43238</c:v>
                </c:pt>
                <c:pt idx="84">
                  <c:v>43239</c:v>
                </c:pt>
                <c:pt idx="85">
                  <c:v>43240</c:v>
                </c:pt>
                <c:pt idx="86">
                  <c:v>43241</c:v>
                </c:pt>
                <c:pt idx="87">
                  <c:v>43242</c:v>
                </c:pt>
                <c:pt idx="88">
                  <c:v>43243</c:v>
                </c:pt>
                <c:pt idx="89">
                  <c:v>43244</c:v>
                </c:pt>
                <c:pt idx="90">
                  <c:v>43245</c:v>
                </c:pt>
                <c:pt idx="91">
                  <c:v>43246</c:v>
                </c:pt>
                <c:pt idx="92">
                  <c:v>43247</c:v>
                </c:pt>
                <c:pt idx="93">
                  <c:v>43248</c:v>
                </c:pt>
                <c:pt idx="94">
                  <c:v>43249</c:v>
                </c:pt>
                <c:pt idx="95">
                  <c:v>43250</c:v>
                </c:pt>
                <c:pt idx="96">
                  <c:v>43251</c:v>
                </c:pt>
                <c:pt idx="97">
                  <c:v>43252</c:v>
                </c:pt>
                <c:pt idx="98">
                  <c:v>43253</c:v>
                </c:pt>
                <c:pt idx="99">
                  <c:v>43254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43260</c:v>
                </c:pt>
                <c:pt idx="106">
                  <c:v>43261</c:v>
                </c:pt>
                <c:pt idx="107">
                  <c:v>43262</c:v>
                </c:pt>
                <c:pt idx="108">
                  <c:v>43263</c:v>
                </c:pt>
                <c:pt idx="109">
                  <c:v>43264</c:v>
                </c:pt>
                <c:pt idx="110">
                  <c:v>43265</c:v>
                </c:pt>
                <c:pt idx="111">
                  <c:v>43266</c:v>
                </c:pt>
                <c:pt idx="112">
                  <c:v>43267</c:v>
                </c:pt>
                <c:pt idx="113">
                  <c:v>43268</c:v>
                </c:pt>
                <c:pt idx="114">
                  <c:v>43269</c:v>
                </c:pt>
                <c:pt idx="115">
                  <c:v>43270</c:v>
                </c:pt>
                <c:pt idx="116">
                  <c:v>43271</c:v>
                </c:pt>
                <c:pt idx="117">
                  <c:v>43272</c:v>
                </c:pt>
                <c:pt idx="118">
                  <c:v>43273</c:v>
                </c:pt>
                <c:pt idx="119">
                  <c:v>43274</c:v>
                </c:pt>
                <c:pt idx="120">
                  <c:v>43275</c:v>
                </c:pt>
                <c:pt idx="121">
                  <c:v>43276</c:v>
                </c:pt>
                <c:pt idx="122">
                  <c:v>43277</c:v>
                </c:pt>
                <c:pt idx="123">
                  <c:v>43278</c:v>
                </c:pt>
                <c:pt idx="124">
                  <c:v>43279</c:v>
                </c:pt>
                <c:pt idx="125">
                  <c:v>43280</c:v>
                </c:pt>
                <c:pt idx="126">
                  <c:v>43281</c:v>
                </c:pt>
                <c:pt idx="127">
                  <c:v>43282</c:v>
                </c:pt>
                <c:pt idx="128">
                  <c:v>43283</c:v>
                </c:pt>
                <c:pt idx="129">
                  <c:v>43284</c:v>
                </c:pt>
                <c:pt idx="130">
                  <c:v>43285</c:v>
                </c:pt>
                <c:pt idx="131">
                  <c:v>43286</c:v>
                </c:pt>
                <c:pt idx="132">
                  <c:v>43287</c:v>
                </c:pt>
                <c:pt idx="133">
                  <c:v>43288</c:v>
                </c:pt>
                <c:pt idx="134">
                  <c:v>43289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43295</c:v>
                </c:pt>
                <c:pt idx="141">
                  <c:v>43296</c:v>
                </c:pt>
                <c:pt idx="142">
                  <c:v>43297</c:v>
                </c:pt>
                <c:pt idx="143">
                  <c:v>43298</c:v>
                </c:pt>
                <c:pt idx="144">
                  <c:v>43299</c:v>
                </c:pt>
                <c:pt idx="145">
                  <c:v>43300</c:v>
                </c:pt>
                <c:pt idx="146">
                  <c:v>43301</c:v>
                </c:pt>
                <c:pt idx="147">
                  <c:v>43302</c:v>
                </c:pt>
                <c:pt idx="148">
                  <c:v>43303</c:v>
                </c:pt>
                <c:pt idx="149">
                  <c:v>43304</c:v>
                </c:pt>
                <c:pt idx="150">
                  <c:v>43305</c:v>
                </c:pt>
                <c:pt idx="151">
                  <c:v>43306</c:v>
                </c:pt>
                <c:pt idx="152">
                  <c:v>43307</c:v>
                </c:pt>
                <c:pt idx="153">
                  <c:v>43308</c:v>
                </c:pt>
                <c:pt idx="154">
                  <c:v>43309</c:v>
                </c:pt>
                <c:pt idx="155">
                  <c:v>43310</c:v>
                </c:pt>
                <c:pt idx="156">
                  <c:v>43311</c:v>
                </c:pt>
                <c:pt idx="157">
                  <c:v>43312</c:v>
                </c:pt>
                <c:pt idx="158">
                  <c:v>43313</c:v>
                </c:pt>
                <c:pt idx="159">
                  <c:v>43314</c:v>
                </c:pt>
                <c:pt idx="160">
                  <c:v>43315</c:v>
                </c:pt>
                <c:pt idx="161">
                  <c:v>43316</c:v>
                </c:pt>
                <c:pt idx="162">
                  <c:v>43317</c:v>
                </c:pt>
                <c:pt idx="163">
                  <c:v>43318</c:v>
                </c:pt>
                <c:pt idx="164">
                  <c:v>43319</c:v>
                </c:pt>
                <c:pt idx="165">
                  <c:v>43320</c:v>
                </c:pt>
                <c:pt idx="166">
                  <c:v>43321</c:v>
                </c:pt>
                <c:pt idx="167">
                  <c:v>43322</c:v>
                </c:pt>
                <c:pt idx="168">
                  <c:v>43323</c:v>
                </c:pt>
                <c:pt idx="169">
                  <c:v>43324</c:v>
                </c:pt>
                <c:pt idx="170">
                  <c:v>43325</c:v>
                </c:pt>
                <c:pt idx="171">
                  <c:v>43326</c:v>
                </c:pt>
                <c:pt idx="172">
                  <c:v>43327</c:v>
                </c:pt>
                <c:pt idx="173">
                  <c:v>43328</c:v>
                </c:pt>
                <c:pt idx="174">
                  <c:v>43329</c:v>
                </c:pt>
                <c:pt idx="175">
                  <c:v>43330</c:v>
                </c:pt>
                <c:pt idx="176">
                  <c:v>43331</c:v>
                </c:pt>
                <c:pt idx="177">
                  <c:v>43332</c:v>
                </c:pt>
                <c:pt idx="178">
                  <c:v>43333</c:v>
                </c:pt>
                <c:pt idx="179">
                  <c:v>43334</c:v>
                </c:pt>
                <c:pt idx="180">
                  <c:v>43335</c:v>
                </c:pt>
                <c:pt idx="181">
                  <c:v>43336</c:v>
                </c:pt>
                <c:pt idx="182">
                  <c:v>43337</c:v>
                </c:pt>
                <c:pt idx="183">
                  <c:v>43338</c:v>
                </c:pt>
                <c:pt idx="184">
                  <c:v>43339</c:v>
                </c:pt>
                <c:pt idx="185">
                  <c:v>43340</c:v>
                </c:pt>
                <c:pt idx="186">
                  <c:v>43341</c:v>
                </c:pt>
                <c:pt idx="187">
                  <c:v>43342</c:v>
                </c:pt>
                <c:pt idx="188">
                  <c:v>43343</c:v>
                </c:pt>
                <c:pt idx="189">
                  <c:v>43344</c:v>
                </c:pt>
                <c:pt idx="190">
                  <c:v>43345</c:v>
                </c:pt>
                <c:pt idx="191">
                  <c:v>43346</c:v>
                </c:pt>
                <c:pt idx="192">
                  <c:v>43347</c:v>
                </c:pt>
                <c:pt idx="193">
                  <c:v>43348</c:v>
                </c:pt>
                <c:pt idx="194">
                  <c:v>43349</c:v>
                </c:pt>
                <c:pt idx="195">
                  <c:v>43350</c:v>
                </c:pt>
                <c:pt idx="196">
                  <c:v>43351</c:v>
                </c:pt>
                <c:pt idx="197">
                  <c:v>43352</c:v>
                </c:pt>
                <c:pt idx="198">
                  <c:v>43353</c:v>
                </c:pt>
                <c:pt idx="199">
                  <c:v>43354</c:v>
                </c:pt>
                <c:pt idx="200">
                  <c:v>43355</c:v>
                </c:pt>
                <c:pt idx="201">
                  <c:v>43356</c:v>
                </c:pt>
                <c:pt idx="202">
                  <c:v>43357</c:v>
                </c:pt>
                <c:pt idx="203">
                  <c:v>43358</c:v>
                </c:pt>
                <c:pt idx="204">
                  <c:v>43359</c:v>
                </c:pt>
                <c:pt idx="205">
                  <c:v>43360</c:v>
                </c:pt>
                <c:pt idx="206">
                  <c:v>43361</c:v>
                </c:pt>
                <c:pt idx="207">
                  <c:v>43362</c:v>
                </c:pt>
                <c:pt idx="208">
                  <c:v>43363</c:v>
                </c:pt>
                <c:pt idx="209">
                  <c:v>43364</c:v>
                </c:pt>
                <c:pt idx="210">
                  <c:v>43365</c:v>
                </c:pt>
                <c:pt idx="211">
                  <c:v>43366</c:v>
                </c:pt>
                <c:pt idx="212">
                  <c:v>43367</c:v>
                </c:pt>
                <c:pt idx="213">
                  <c:v>43368</c:v>
                </c:pt>
                <c:pt idx="214">
                  <c:v>43369</c:v>
                </c:pt>
                <c:pt idx="215">
                  <c:v>43370</c:v>
                </c:pt>
                <c:pt idx="216">
                  <c:v>43371</c:v>
                </c:pt>
                <c:pt idx="217">
                  <c:v>43372</c:v>
                </c:pt>
                <c:pt idx="218">
                  <c:v>43373</c:v>
                </c:pt>
                <c:pt idx="219">
                  <c:v>43374</c:v>
                </c:pt>
                <c:pt idx="220">
                  <c:v>43375</c:v>
                </c:pt>
                <c:pt idx="221">
                  <c:v>43376</c:v>
                </c:pt>
                <c:pt idx="222">
                  <c:v>43377</c:v>
                </c:pt>
                <c:pt idx="223">
                  <c:v>43378</c:v>
                </c:pt>
                <c:pt idx="224">
                  <c:v>43379</c:v>
                </c:pt>
                <c:pt idx="225">
                  <c:v>43380</c:v>
                </c:pt>
                <c:pt idx="226">
                  <c:v>43381</c:v>
                </c:pt>
                <c:pt idx="227">
                  <c:v>43382</c:v>
                </c:pt>
                <c:pt idx="228">
                  <c:v>43383</c:v>
                </c:pt>
                <c:pt idx="229">
                  <c:v>43384</c:v>
                </c:pt>
                <c:pt idx="230">
                  <c:v>43385</c:v>
                </c:pt>
                <c:pt idx="231">
                  <c:v>43386</c:v>
                </c:pt>
                <c:pt idx="232">
                  <c:v>43387</c:v>
                </c:pt>
                <c:pt idx="233">
                  <c:v>43388</c:v>
                </c:pt>
                <c:pt idx="234">
                  <c:v>43389</c:v>
                </c:pt>
                <c:pt idx="235">
                  <c:v>43390</c:v>
                </c:pt>
                <c:pt idx="236">
                  <c:v>43391</c:v>
                </c:pt>
                <c:pt idx="237">
                  <c:v>43392</c:v>
                </c:pt>
                <c:pt idx="238">
                  <c:v>43393</c:v>
                </c:pt>
                <c:pt idx="239">
                  <c:v>43394</c:v>
                </c:pt>
                <c:pt idx="240">
                  <c:v>43395</c:v>
                </c:pt>
                <c:pt idx="241">
                  <c:v>43396</c:v>
                </c:pt>
                <c:pt idx="242">
                  <c:v>43397</c:v>
                </c:pt>
                <c:pt idx="243">
                  <c:v>43398</c:v>
                </c:pt>
                <c:pt idx="244">
                  <c:v>43399</c:v>
                </c:pt>
                <c:pt idx="245">
                  <c:v>43400</c:v>
                </c:pt>
                <c:pt idx="246">
                  <c:v>43401</c:v>
                </c:pt>
                <c:pt idx="247">
                  <c:v>43402</c:v>
                </c:pt>
                <c:pt idx="248">
                  <c:v>43403</c:v>
                </c:pt>
                <c:pt idx="249">
                  <c:v>43404</c:v>
                </c:pt>
                <c:pt idx="250">
                  <c:v>43405</c:v>
                </c:pt>
                <c:pt idx="251">
                  <c:v>43406</c:v>
                </c:pt>
                <c:pt idx="252">
                  <c:v>43407</c:v>
                </c:pt>
                <c:pt idx="253">
                  <c:v>43408</c:v>
                </c:pt>
                <c:pt idx="254">
                  <c:v>43409</c:v>
                </c:pt>
                <c:pt idx="255">
                  <c:v>43410</c:v>
                </c:pt>
                <c:pt idx="256">
                  <c:v>43411</c:v>
                </c:pt>
                <c:pt idx="257">
                  <c:v>43412</c:v>
                </c:pt>
                <c:pt idx="258">
                  <c:v>43413</c:v>
                </c:pt>
                <c:pt idx="259">
                  <c:v>43414</c:v>
                </c:pt>
                <c:pt idx="260">
                  <c:v>43415</c:v>
                </c:pt>
                <c:pt idx="261">
                  <c:v>43416</c:v>
                </c:pt>
                <c:pt idx="262">
                  <c:v>43417</c:v>
                </c:pt>
                <c:pt idx="263">
                  <c:v>43418</c:v>
                </c:pt>
                <c:pt idx="264">
                  <c:v>43419</c:v>
                </c:pt>
                <c:pt idx="265">
                  <c:v>43420</c:v>
                </c:pt>
                <c:pt idx="266">
                  <c:v>43421</c:v>
                </c:pt>
                <c:pt idx="267">
                  <c:v>43422</c:v>
                </c:pt>
                <c:pt idx="268">
                  <c:v>43423</c:v>
                </c:pt>
                <c:pt idx="269">
                  <c:v>43424</c:v>
                </c:pt>
                <c:pt idx="270">
                  <c:v>43425</c:v>
                </c:pt>
                <c:pt idx="271">
                  <c:v>43426</c:v>
                </c:pt>
                <c:pt idx="272">
                  <c:v>43427</c:v>
                </c:pt>
                <c:pt idx="273">
                  <c:v>43428</c:v>
                </c:pt>
                <c:pt idx="274">
                  <c:v>43429</c:v>
                </c:pt>
                <c:pt idx="275">
                  <c:v>43430</c:v>
                </c:pt>
                <c:pt idx="276">
                  <c:v>43431</c:v>
                </c:pt>
                <c:pt idx="277">
                  <c:v>43432</c:v>
                </c:pt>
                <c:pt idx="278">
                  <c:v>43433</c:v>
                </c:pt>
                <c:pt idx="279">
                  <c:v>43434</c:v>
                </c:pt>
                <c:pt idx="280">
                  <c:v>43435</c:v>
                </c:pt>
                <c:pt idx="281">
                  <c:v>43436</c:v>
                </c:pt>
                <c:pt idx="282">
                  <c:v>43437</c:v>
                </c:pt>
                <c:pt idx="283">
                  <c:v>43438</c:v>
                </c:pt>
                <c:pt idx="284">
                  <c:v>43439</c:v>
                </c:pt>
                <c:pt idx="285">
                  <c:v>43440</c:v>
                </c:pt>
                <c:pt idx="286">
                  <c:v>43441</c:v>
                </c:pt>
                <c:pt idx="287">
                  <c:v>43442</c:v>
                </c:pt>
                <c:pt idx="288">
                  <c:v>43443</c:v>
                </c:pt>
                <c:pt idx="289">
                  <c:v>43444</c:v>
                </c:pt>
                <c:pt idx="290">
                  <c:v>43445</c:v>
                </c:pt>
                <c:pt idx="291">
                  <c:v>43446</c:v>
                </c:pt>
                <c:pt idx="292">
                  <c:v>43447</c:v>
                </c:pt>
                <c:pt idx="293">
                  <c:v>43448</c:v>
                </c:pt>
                <c:pt idx="294">
                  <c:v>43449</c:v>
                </c:pt>
                <c:pt idx="295">
                  <c:v>43450</c:v>
                </c:pt>
                <c:pt idx="296">
                  <c:v>43451</c:v>
                </c:pt>
                <c:pt idx="297">
                  <c:v>43452</c:v>
                </c:pt>
                <c:pt idx="298">
                  <c:v>43453</c:v>
                </c:pt>
                <c:pt idx="299">
                  <c:v>43454</c:v>
                </c:pt>
                <c:pt idx="300">
                  <c:v>43455</c:v>
                </c:pt>
                <c:pt idx="301">
                  <c:v>43456</c:v>
                </c:pt>
                <c:pt idx="302">
                  <c:v>43457</c:v>
                </c:pt>
                <c:pt idx="303">
                  <c:v>43458</c:v>
                </c:pt>
                <c:pt idx="304">
                  <c:v>43459</c:v>
                </c:pt>
                <c:pt idx="305">
                  <c:v>43460</c:v>
                </c:pt>
                <c:pt idx="306">
                  <c:v>43461</c:v>
                </c:pt>
                <c:pt idx="307">
                  <c:v>43462</c:v>
                </c:pt>
                <c:pt idx="308">
                  <c:v>43463</c:v>
                </c:pt>
                <c:pt idx="309">
                  <c:v>43464</c:v>
                </c:pt>
                <c:pt idx="310">
                  <c:v>43465</c:v>
                </c:pt>
                <c:pt idx="311">
                  <c:v>43466</c:v>
                </c:pt>
                <c:pt idx="312">
                  <c:v>43467</c:v>
                </c:pt>
                <c:pt idx="313">
                  <c:v>43468</c:v>
                </c:pt>
                <c:pt idx="314">
                  <c:v>43469</c:v>
                </c:pt>
                <c:pt idx="315">
                  <c:v>43470</c:v>
                </c:pt>
                <c:pt idx="316">
                  <c:v>43471</c:v>
                </c:pt>
                <c:pt idx="317">
                  <c:v>43472</c:v>
                </c:pt>
                <c:pt idx="318">
                  <c:v>43473</c:v>
                </c:pt>
                <c:pt idx="319">
                  <c:v>43474</c:v>
                </c:pt>
                <c:pt idx="320">
                  <c:v>43475</c:v>
                </c:pt>
                <c:pt idx="321">
                  <c:v>43476</c:v>
                </c:pt>
                <c:pt idx="322">
                  <c:v>43477</c:v>
                </c:pt>
                <c:pt idx="323">
                  <c:v>43478</c:v>
                </c:pt>
                <c:pt idx="324">
                  <c:v>43479</c:v>
                </c:pt>
                <c:pt idx="325">
                  <c:v>43480</c:v>
                </c:pt>
                <c:pt idx="326">
                  <c:v>43481</c:v>
                </c:pt>
                <c:pt idx="327">
                  <c:v>43482</c:v>
                </c:pt>
                <c:pt idx="328">
                  <c:v>43483</c:v>
                </c:pt>
                <c:pt idx="329">
                  <c:v>43484</c:v>
                </c:pt>
                <c:pt idx="330">
                  <c:v>43485</c:v>
                </c:pt>
                <c:pt idx="331">
                  <c:v>43486</c:v>
                </c:pt>
                <c:pt idx="332">
                  <c:v>43487</c:v>
                </c:pt>
                <c:pt idx="333">
                  <c:v>43488</c:v>
                </c:pt>
                <c:pt idx="334">
                  <c:v>43489</c:v>
                </c:pt>
                <c:pt idx="335">
                  <c:v>43490</c:v>
                </c:pt>
                <c:pt idx="336">
                  <c:v>43491</c:v>
                </c:pt>
                <c:pt idx="337">
                  <c:v>43492</c:v>
                </c:pt>
                <c:pt idx="338">
                  <c:v>43493</c:v>
                </c:pt>
                <c:pt idx="339">
                  <c:v>43494</c:v>
                </c:pt>
                <c:pt idx="340">
                  <c:v>43495</c:v>
                </c:pt>
                <c:pt idx="341">
                  <c:v>43496</c:v>
                </c:pt>
                <c:pt idx="342">
                  <c:v>43497</c:v>
                </c:pt>
                <c:pt idx="343">
                  <c:v>43498</c:v>
                </c:pt>
                <c:pt idx="344">
                  <c:v>43499</c:v>
                </c:pt>
                <c:pt idx="345">
                  <c:v>43500</c:v>
                </c:pt>
                <c:pt idx="346">
                  <c:v>43501</c:v>
                </c:pt>
                <c:pt idx="347">
                  <c:v>43502</c:v>
                </c:pt>
                <c:pt idx="348">
                  <c:v>43503</c:v>
                </c:pt>
                <c:pt idx="349">
                  <c:v>43504</c:v>
                </c:pt>
                <c:pt idx="350">
                  <c:v>43505</c:v>
                </c:pt>
                <c:pt idx="351">
                  <c:v>43506</c:v>
                </c:pt>
                <c:pt idx="352">
                  <c:v>43507</c:v>
                </c:pt>
                <c:pt idx="353">
                  <c:v>43508</c:v>
                </c:pt>
                <c:pt idx="354">
                  <c:v>43509</c:v>
                </c:pt>
                <c:pt idx="355">
                  <c:v>43510</c:v>
                </c:pt>
                <c:pt idx="356">
                  <c:v>43511</c:v>
                </c:pt>
                <c:pt idx="357">
                  <c:v>43512</c:v>
                </c:pt>
                <c:pt idx="358">
                  <c:v>43513</c:v>
                </c:pt>
                <c:pt idx="359">
                  <c:v>43514</c:v>
                </c:pt>
                <c:pt idx="360">
                  <c:v>43515</c:v>
                </c:pt>
                <c:pt idx="361">
                  <c:v>43516</c:v>
                </c:pt>
                <c:pt idx="362">
                  <c:v>43517</c:v>
                </c:pt>
                <c:pt idx="363">
                  <c:v>43518</c:v>
                </c:pt>
                <c:pt idx="364">
                  <c:v>43519</c:v>
                </c:pt>
                <c:pt idx="365">
                  <c:v>43520</c:v>
                </c:pt>
                <c:pt idx="366">
                  <c:v>43521</c:v>
                </c:pt>
                <c:pt idx="367">
                  <c:v>43522</c:v>
                </c:pt>
                <c:pt idx="368">
                  <c:v>43523</c:v>
                </c:pt>
                <c:pt idx="369">
                  <c:v>43524</c:v>
                </c:pt>
                <c:pt idx="370">
                  <c:v>43525</c:v>
                </c:pt>
                <c:pt idx="371">
                  <c:v>43526</c:v>
                </c:pt>
                <c:pt idx="372">
                  <c:v>43527</c:v>
                </c:pt>
                <c:pt idx="373">
                  <c:v>43528</c:v>
                </c:pt>
                <c:pt idx="374">
                  <c:v>43529</c:v>
                </c:pt>
                <c:pt idx="375">
                  <c:v>43530</c:v>
                </c:pt>
                <c:pt idx="376">
                  <c:v>43531</c:v>
                </c:pt>
                <c:pt idx="377">
                  <c:v>43532</c:v>
                </c:pt>
                <c:pt idx="378">
                  <c:v>43533</c:v>
                </c:pt>
                <c:pt idx="379">
                  <c:v>43534</c:v>
                </c:pt>
                <c:pt idx="380">
                  <c:v>43535</c:v>
                </c:pt>
                <c:pt idx="381">
                  <c:v>43536</c:v>
                </c:pt>
                <c:pt idx="382">
                  <c:v>43537</c:v>
                </c:pt>
                <c:pt idx="383">
                  <c:v>43538</c:v>
                </c:pt>
                <c:pt idx="384">
                  <c:v>43539</c:v>
                </c:pt>
                <c:pt idx="385">
                  <c:v>43540</c:v>
                </c:pt>
                <c:pt idx="386">
                  <c:v>43541</c:v>
                </c:pt>
                <c:pt idx="387">
                  <c:v>43542</c:v>
                </c:pt>
                <c:pt idx="388">
                  <c:v>43543</c:v>
                </c:pt>
                <c:pt idx="389">
                  <c:v>43544</c:v>
                </c:pt>
                <c:pt idx="390">
                  <c:v>43545</c:v>
                </c:pt>
                <c:pt idx="391">
                  <c:v>43546</c:v>
                </c:pt>
                <c:pt idx="392">
                  <c:v>43547</c:v>
                </c:pt>
                <c:pt idx="393">
                  <c:v>43548</c:v>
                </c:pt>
                <c:pt idx="394">
                  <c:v>43549</c:v>
                </c:pt>
                <c:pt idx="395">
                  <c:v>43550</c:v>
                </c:pt>
                <c:pt idx="396">
                  <c:v>43551</c:v>
                </c:pt>
                <c:pt idx="397">
                  <c:v>43552</c:v>
                </c:pt>
                <c:pt idx="398">
                  <c:v>43553</c:v>
                </c:pt>
                <c:pt idx="399">
                  <c:v>43554</c:v>
                </c:pt>
                <c:pt idx="400">
                  <c:v>43555</c:v>
                </c:pt>
                <c:pt idx="401">
                  <c:v>43556</c:v>
                </c:pt>
                <c:pt idx="402">
                  <c:v>43557</c:v>
                </c:pt>
                <c:pt idx="403">
                  <c:v>43558</c:v>
                </c:pt>
                <c:pt idx="404">
                  <c:v>43559</c:v>
                </c:pt>
                <c:pt idx="405">
                  <c:v>43560</c:v>
                </c:pt>
                <c:pt idx="406">
                  <c:v>43561</c:v>
                </c:pt>
                <c:pt idx="407">
                  <c:v>43562</c:v>
                </c:pt>
                <c:pt idx="408">
                  <c:v>43563</c:v>
                </c:pt>
                <c:pt idx="409">
                  <c:v>43564</c:v>
                </c:pt>
                <c:pt idx="410">
                  <c:v>43565</c:v>
                </c:pt>
                <c:pt idx="411">
                  <c:v>43566</c:v>
                </c:pt>
                <c:pt idx="412">
                  <c:v>43567</c:v>
                </c:pt>
                <c:pt idx="413">
                  <c:v>43568</c:v>
                </c:pt>
                <c:pt idx="414">
                  <c:v>43569</c:v>
                </c:pt>
                <c:pt idx="415">
                  <c:v>43570</c:v>
                </c:pt>
                <c:pt idx="416">
                  <c:v>43571</c:v>
                </c:pt>
                <c:pt idx="417">
                  <c:v>43572</c:v>
                </c:pt>
                <c:pt idx="418">
                  <c:v>43573</c:v>
                </c:pt>
                <c:pt idx="419">
                  <c:v>43574</c:v>
                </c:pt>
                <c:pt idx="420">
                  <c:v>43575</c:v>
                </c:pt>
                <c:pt idx="421">
                  <c:v>43576</c:v>
                </c:pt>
                <c:pt idx="422">
                  <c:v>43577</c:v>
                </c:pt>
                <c:pt idx="423">
                  <c:v>43578</c:v>
                </c:pt>
                <c:pt idx="424">
                  <c:v>43579</c:v>
                </c:pt>
                <c:pt idx="425">
                  <c:v>43580</c:v>
                </c:pt>
                <c:pt idx="426">
                  <c:v>43581</c:v>
                </c:pt>
                <c:pt idx="427">
                  <c:v>43582</c:v>
                </c:pt>
                <c:pt idx="428">
                  <c:v>43583</c:v>
                </c:pt>
                <c:pt idx="429">
                  <c:v>43584</c:v>
                </c:pt>
                <c:pt idx="430">
                  <c:v>43585</c:v>
                </c:pt>
                <c:pt idx="431">
                  <c:v>43586</c:v>
                </c:pt>
                <c:pt idx="432">
                  <c:v>43587</c:v>
                </c:pt>
                <c:pt idx="433">
                  <c:v>43588</c:v>
                </c:pt>
                <c:pt idx="434">
                  <c:v>43589</c:v>
                </c:pt>
                <c:pt idx="435">
                  <c:v>43590</c:v>
                </c:pt>
                <c:pt idx="436">
                  <c:v>43591</c:v>
                </c:pt>
                <c:pt idx="437">
                  <c:v>43592</c:v>
                </c:pt>
                <c:pt idx="438">
                  <c:v>43593</c:v>
                </c:pt>
                <c:pt idx="439">
                  <c:v>43594</c:v>
                </c:pt>
                <c:pt idx="440">
                  <c:v>43595</c:v>
                </c:pt>
                <c:pt idx="441">
                  <c:v>43596</c:v>
                </c:pt>
                <c:pt idx="442">
                  <c:v>43597</c:v>
                </c:pt>
                <c:pt idx="443">
                  <c:v>43598</c:v>
                </c:pt>
                <c:pt idx="444">
                  <c:v>43599</c:v>
                </c:pt>
                <c:pt idx="445">
                  <c:v>43600</c:v>
                </c:pt>
                <c:pt idx="446">
                  <c:v>43601</c:v>
                </c:pt>
                <c:pt idx="447">
                  <c:v>43602</c:v>
                </c:pt>
                <c:pt idx="448">
                  <c:v>43603</c:v>
                </c:pt>
                <c:pt idx="449">
                  <c:v>43604</c:v>
                </c:pt>
                <c:pt idx="450">
                  <c:v>43605</c:v>
                </c:pt>
                <c:pt idx="451">
                  <c:v>43606</c:v>
                </c:pt>
                <c:pt idx="452">
                  <c:v>43607</c:v>
                </c:pt>
                <c:pt idx="453">
                  <c:v>43608</c:v>
                </c:pt>
                <c:pt idx="454">
                  <c:v>43609</c:v>
                </c:pt>
                <c:pt idx="455">
                  <c:v>43610</c:v>
                </c:pt>
                <c:pt idx="456">
                  <c:v>43611</c:v>
                </c:pt>
                <c:pt idx="457">
                  <c:v>43612</c:v>
                </c:pt>
                <c:pt idx="458">
                  <c:v>43613</c:v>
                </c:pt>
                <c:pt idx="459">
                  <c:v>43614</c:v>
                </c:pt>
                <c:pt idx="460">
                  <c:v>43615</c:v>
                </c:pt>
                <c:pt idx="461">
                  <c:v>43616</c:v>
                </c:pt>
                <c:pt idx="462">
                  <c:v>43617</c:v>
                </c:pt>
                <c:pt idx="463">
                  <c:v>43618</c:v>
                </c:pt>
                <c:pt idx="464">
                  <c:v>43619</c:v>
                </c:pt>
                <c:pt idx="465">
                  <c:v>43620</c:v>
                </c:pt>
                <c:pt idx="466">
                  <c:v>43621</c:v>
                </c:pt>
                <c:pt idx="467">
                  <c:v>43622</c:v>
                </c:pt>
                <c:pt idx="468">
                  <c:v>43623</c:v>
                </c:pt>
                <c:pt idx="469">
                  <c:v>43624</c:v>
                </c:pt>
                <c:pt idx="470">
                  <c:v>43625</c:v>
                </c:pt>
                <c:pt idx="471">
                  <c:v>43626</c:v>
                </c:pt>
                <c:pt idx="472">
                  <c:v>43627</c:v>
                </c:pt>
                <c:pt idx="473">
                  <c:v>43628</c:v>
                </c:pt>
                <c:pt idx="474">
                  <c:v>43629</c:v>
                </c:pt>
                <c:pt idx="475">
                  <c:v>43630</c:v>
                </c:pt>
                <c:pt idx="476">
                  <c:v>43631</c:v>
                </c:pt>
                <c:pt idx="477">
                  <c:v>43632</c:v>
                </c:pt>
                <c:pt idx="478">
                  <c:v>43633</c:v>
                </c:pt>
                <c:pt idx="479">
                  <c:v>43634</c:v>
                </c:pt>
                <c:pt idx="480">
                  <c:v>43635</c:v>
                </c:pt>
                <c:pt idx="481">
                  <c:v>43636</c:v>
                </c:pt>
                <c:pt idx="482">
                  <c:v>43637</c:v>
                </c:pt>
                <c:pt idx="483">
                  <c:v>43638</c:v>
                </c:pt>
                <c:pt idx="484">
                  <c:v>43639</c:v>
                </c:pt>
                <c:pt idx="485">
                  <c:v>43640</c:v>
                </c:pt>
                <c:pt idx="486">
                  <c:v>43641</c:v>
                </c:pt>
                <c:pt idx="487">
                  <c:v>43642</c:v>
                </c:pt>
                <c:pt idx="488">
                  <c:v>43643</c:v>
                </c:pt>
                <c:pt idx="489">
                  <c:v>43644</c:v>
                </c:pt>
                <c:pt idx="490">
                  <c:v>43645</c:v>
                </c:pt>
                <c:pt idx="491">
                  <c:v>43646</c:v>
                </c:pt>
                <c:pt idx="492">
                  <c:v>43647</c:v>
                </c:pt>
                <c:pt idx="493">
                  <c:v>43648</c:v>
                </c:pt>
                <c:pt idx="494">
                  <c:v>43649</c:v>
                </c:pt>
                <c:pt idx="495">
                  <c:v>43650</c:v>
                </c:pt>
                <c:pt idx="496">
                  <c:v>43651</c:v>
                </c:pt>
                <c:pt idx="497">
                  <c:v>43652</c:v>
                </c:pt>
                <c:pt idx="498">
                  <c:v>43653</c:v>
                </c:pt>
                <c:pt idx="499">
                  <c:v>43654</c:v>
                </c:pt>
                <c:pt idx="500">
                  <c:v>43655</c:v>
                </c:pt>
                <c:pt idx="501">
                  <c:v>43656</c:v>
                </c:pt>
                <c:pt idx="502">
                  <c:v>43657</c:v>
                </c:pt>
                <c:pt idx="503">
                  <c:v>43658</c:v>
                </c:pt>
                <c:pt idx="504">
                  <c:v>43659</c:v>
                </c:pt>
                <c:pt idx="505">
                  <c:v>43660</c:v>
                </c:pt>
                <c:pt idx="506">
                  <c:v>43661</c:v>
                </c:pt>
                <c:pt idx="507">
                  <c:v>43662</c:v>
                </c:pt>
                <c:pt idx="508">
                  <c:v>43663</c:v>
                </c:pt>
                <c:pt idx="509">
                  <c:v>43664</c:v>
                </c:pt>
                <c:pt idx="510">
                  <c:v>43665</c:v>
                </c:pt>
                <c:pt idx="511">
                  <c:v>43666</c:v>
                </c:pt>
                <c:pt idx="512">
                  <c:v>43667</c:v>
                </c:pt>
                <c:pt idx="513">
                  <c:v>43668</c:v>
                </c:pt>
                <c:pt idx="514">
                  <c:v>43669</c:v>
                </c:pt>
                <c:pt idx="515">
                  <c:v>43670</c:v>
                </c:pt>
                <c:pt idx="516">
                  <c:v>43671</c:v>
                </c:pt>
                <c:pt idx="517">
                  <c:v>43672</c:v>
                </c:pt>
                <c:pt idx="518">
                  <c:v>43673</c:v>
                </c:pt>
                <c:pt idx="519">
                  <c:v>43674</c:v>
                </c:pt>
                <c:pt idx="520">
                  <c:v>43675</c:v>
                </c:pt>
                <c:pt idx="521">
                  <c:v>43676</c:v>
                </c:pt>
                <c:pt idx="522">
                  <c:v>43677</c:v>
                </c:pt>
                <c:pt idx="523">
                  <c:v>43678</c:v>
                </c:pt>
                <c:pt idx="524">
                  <c:v>43679</c:v>
                </c:pt>
                <c:pt idx="525">
                  <c:v>43680</c:v>
                </c:pt>
                <c:pt idx="526">
                  <c:v>43681</c:v>
                </c:pt>
                <c:pt idx="527">
                  <c:v>43682</c:v>
                </c:pt>
                <c:pt idx="528">
                  <c:v>43683</c:v>
                </c:pt>
                <c:pt idx="529">
                  <c:v>43684</c:v>
                </c:pt>
                <c:pt idx="530">
                  <c:v>43685</c:v>
                </c:pt>
                <c:pt idx="531">
                  <c:v>43686</c:v>
                </c:pt>
                <c:pt idx="532">
                  <c:v>43687</c:v>
                </c:pt>
                <c:pt idx="533">
                  <c:v>43688</c:v>
                </c:pt>
                <c:pt idx="534">
                  <c:v>43689</c:v>
                </c:pt>
                <c:pt idx="535">
                  <c:v>43690</c:v>
                </c:pt>
                <c:pt idx="536">
                  <c:v>43691</c:v>
                </c:pt>
                <c:pt idx="537">
                  <c:v>43692</c:v>
                </c:pt>
                <c:pt idx="538">
                  <c:v>43693</c:v>
                </c:pt>
                <c:pt idx="539">
                  <c:v>43694</c:v>
                </c:pt>
                <c:pt idx="540">
                  <c:v>43695</c:v>
                </c:pt>
                <c:pt idx="541">
                  <c:v>43696</c:v>
                </c:pt>
                <c:pt idx="542">
                  <c:v>43697</c:v>
                </c:pt>
                <c:pt idx="543">
                  <c:v>43698</c:v>
                </c:pt>
                <c:pt idx="544">
                  <c:v>43699</c:v>
                </c:pt>
                <c:pt idx="545">
                  <c:v>43700</c:v>
                </c:pt>
                <c:pt idx="546">
                  <c:v>43701</c:v>
                </c:pt>
                <c:pt idx="547">
                  <c:v>43702</c:v>
                </c:pt>
                <c:pt idx="548">
                  <c:v>43703</c:v>
                </c:pt>
                <c:pt idx="549">
                  <c:v>43704</c:v>
                </c:pt>
                <c:pt idx="550">
                  <c:v>43705</c:v>
                </c:pt>
                <c:pt idx="551">
                  <c:v>43706</c:v>
                </c:pt>
                <c:pt idx="552">
                  <c:v>43707</c:v>
                </c:pt>
                <c:pt idx="553">
                  <c:v>43708</c:v>
                </c:pt>
                <c:pt idx="554">
                  <c:v>43709</c:v>
                </c:pt>
                <c:pt idx="555">
                  <c:v>43710</c:v>
                </c:pt>
                <c:pt idx="556">
                  <c:v>43711</c:v>
                </c:pt>
                <c:pt idx="557">
                  <c:v>43712</c:v>
                </c:pt>
                <c:pt idx="558">
                  <c:v>43713</c:v>
                </c:pt>
                <c:pt idx="559">
                  <c:v>43714</c:v>
                </c:pt>
                <c:pt idx="560">
                  <c:v>43715</c:v>
                </c:pt>
                <c:pt idx="561">
                  <c:v>43716</c:v>
                </c:pt>
                <c:pt idx="562">
                  <c:v>43717</c:v>
                </c:pt>
                <c:pt idx="563">
                  <c:v>43718</c:v>
                </c:pt>
                <c:pt idx="564">
                  <c:v>43719</c:v>
                </c:pt>
                <c:pt idx="565">
                  <c:v>43720</c:v>
                </c:pt>
                <c:pt idx="566">
                  <c:v>43721</c:v>
                </c:pt>
                <c:pt idx="567">
                  <c:v>43722</c:v>
                </c:pt>
                <c:pt idx="568">
                  <c:v>43723</c:v>
                </c:pt>
                <c:pt idx="569">
                  <c:v>43724</c:v>
                </c:pt>
                <c:pt idx="570">
                  <c:v>43725</c:v>
                </c:pt>
                <c:pt idx="571">
                  <c:v>43726</c:v>
                </c:pt>
                <c:pt idx="572">
                  <c:v>43727</c:v>
                </c:pt>
                <c:pt idx="573">
                  <c:v>43728</c:v>
                </c:pt>
                <c:pt idx="574">
                  <c:v>43729</c:v>
                </c:pt>
                <c:pt idx="575">
                  <c:v>43730</c:v>
                </c:pt>
                <c:pt idx="576">
                  <c:v>43731</c:v>
                </c:pt>
                <c:pt idx="577">
                  <c:v>43732</c:v>
                </c:pt>
                <c:pt idx="578">
                  <c:v>43733</c:v>
                </c:pt>
                <c:pt idx="579">
                  <c:v>43734</c:v>
                </c:pt>
                <c:pt idx="580">
                  <c:v>43735</c:v>
                </c:pt>
                <c:pt idx="581">
                  <c:v>43736</c:v>
                </c:pt>
                <c:pt idx="582">
                  <c:v>43737</c:v>
                </c:pt>
                <c:pt idx="583">
                  <c:v>43738</c:v>
                </c:pt>
                <c:pt idx="584">
                  <c:v>43739</c:v>
                </c:pt>
                <c:pt idx="585">
                  <c:v>43740</c:v>
                </c:pt>
                <c:pt idx="586">
                  <c:v>43741</c:v>
                </c:pt>
                <c:pt idx="587">
                  <c:v>43742</c:v>
                </c:pt>
                <c:pt idx="588">
                  <c:v>43743</c:v>
                </c:pt>
                <c:pt idx="589">
                  <c:v>43744</c:v>
                </c:pt>
                <c:pt idx="590">
                  <c:v>43745</c:v>
                </c:pt>
                <c:pt idx="591">
                  <c:v>43746</c:v>
                </c:pt>
                <c:pt idx="592">
                  <c:v>43747</c:v>
                </c:pt>
                <c:pt idx="593">
                  <c:v>43748</c:v>
                </c:pt>
                <c:pt idx="594">
                  <c:v>43749</c:v>
                </c:pt>
                <c:pt idx="595">
                  <c:v>43750</c:v>
                </c:pt>
                <c:pt idx="596">
                  <c:v>43751</c:v>
                </c:pt>
                <c:pt idx="597">
                  <c:v>43752</c:v>
                </c:pt>
                <c:pt idx="598">
                  <c:v>43753</c:v>
                </c:pt>
                <c:pt idx="599">
                  <c:v>43754</c:v>
                </c:pt>
                <c:pt idx="600">
                  <c:v>43755</c:v>
                </c:pt>
                <c:pt idx="601">
                  <c:v>43756</c:v>
                </c:pt>
                <c:pt idx="602">
                  <c:v>43757</c:v>
                </c:pt>
                <c:pt idx="603">
                  <c:v>43758</c:v>
                </c:pt>
                <c:pt idx="604">
                  <c:v>43759</c:v>
                </c:pt>
                <c:pt idx="605">
                  <c:v>43760</c:v>
                </c:pt>
                <c:pt idx="606">
                  <c:v>43761</c:v>
                </c:pt>
                <c:pt idx="607">
                  <c:v>43762</c:v>
                </c:pt>
                <c:pt idx="608">
                  <c:v>43763</c:v>
                </c:pt>
                <c:pt idx="609">
                  <c:v>43764</c:v>
                </c:pt>
                <c:pt idx="610">
                  <c:v>43765</c:v>
                </c:pt>
                <c:pt idx="611">
                  <c:v>43766</c:v>
                </c:pt>
                <c:pt idx="612">
                  <c:v>43767</c:v>
                </c:pt>
                <c:pt idx="613">
                  <c:v>43768</c:v>
                </c:pt>
                <c:pt idx="614">
                  <c:v>43769</c:v>
                </c:pt>
                <c:pt idx="615">
                  <c:v>43770</c:v>
                </c:pt>
                <c:pt idx="616">
                  <c:v>43771</c:v>
                </c:pt>
                <c:pt idx="617">
                  <c:v>43772</c:v>
                </c:pt>
                <c:pt idx="618">
                  <c:v>43773</c:v>
                </c:pt>
                <c:pt idx="619">
                  <c:v>43774</c:v>
                </c:pt>
                <c:pt idx="620">
                  <c:v>43775</c:v>
                </c:pt>
                <c:pt idx="621">
                  <c:v>43776</c:v>
                </c:pt>
                <c:pt idx="622">
                  <c:v>43777</c:v>
                </c:pt>
                <c:pt idx="623">
                  <c:v>43778</c:v>
                </c:pt>
                <c:pt idx="624">
                  <c:v>43779</c:v>
                </c:pt>
                <c:pt idx="625">
                  <c:v>43780</c:v>
                </c:pt>
                <c:pt idx="626">
                  <c:v>43781</c:v>
                </c:pt>
                <c:pt idx="627">
                  <c:v>43782</c:v>
                </c:pt>
                <c:pt idx="628">
                  <c:v>43783</c:v>
                </c:pt>
                <c:pt idx="629">
                  <c:v>43784</c:v>
                </c:pt>
                <c:pt idx="630">
                  <c:v>43785</c:v>
                </c:pt>
                <c:pt idx="631">
                  <c:v>43786</c:v>
                </c:pt>
                <c:pt idx="632">
                  <c:v>43787</c:v>
                </c:pt>
                <c:pt idx="633">
                  <c:v>43788</c:v>
                </c:pt>
                <c:pt idx="634">
                  <c:v>43789</c:v>
                </c:pt>
                <c:pt idx="635">
                  <c:v>43790</c:v>
                </c:pt>
                <c:pt idx="636">
                  <c:v>43791</c:v>
                </c:pt>
                <c:pt idx="637">
                  <c:v>43792</c:v>
                </c:pt>
                <c:pt idx="638">
                  <c:v>43793</c:v>
                </c:pt>
                <c:pt idx="639">
                  <c:v>43794</c:v>
                </c:pt>
                <c:pt idx="640">
                  <c:v>43795</c:v>
                </c:pt>
                <c:pt idx="641">
                  <c:v>43796</c:v>
                </c:pt>
                <c:pt idx="642">
                  <c:v>43797</c:v>
                </c:pt>
                <c:pt idx="643">
                  <c:v>43798</c:v>
                </c:pt>
                <c:pt idx="644">
                  <c:v>43799</c:v>
                </c:pt>
                <c:pt idx="645">
                  <c:v>43800</c:v>
                </c:pt>
                <c:pt idx="646">
                  <c:v>43801</c:v>
                </c:pt>
                <c:pt idx="647">
                  <c:v>43802</c:v>
                </c:pt>
                <c:pt idx="648">
                  <c:v>43803</c:v>
                </c:pt>
                <c:pt idx="649">
                  <c:v>43804</c:v>
                </c:pt>
                <c:pt idx="650">
                  <c:v>43805</c:v>
                </c:pt>
                <c:pt idx="651">
                  <c:v>43806</c:v>
                </c:pt>
                <c:pt idx="652">
                  <c:v>43807</c:v>
                </c:pt>
                <c:pt idx="653">
                  <c:v>43808</c:v>
                </c:pt>
                <c:pt idx="654">
                  <c:v>43809</c:v>
                </c:pt>
                <c:pt idx="655">
                  <c:v>43810</c:v>
                </c:pt>
                <c:pt idx="656">
                  <c:v>43811</c:v>
                </c:pt>
                <c:pt idx="657">
                  <c:v>43812</c:v>
                </c:pt>
                <c:pt idx="658">
                  <c:v>43813</c:v>
                </c:pt>
                <c:pt idx="659">
                  <c:v>43814</c:v>
                </c:pt>
                <c:pt idx="660">
                  <c:v>43815</c:v>
                </c:pt>
                <c:pt idx="661">
                  <c:v>43816</c:v>
                </c:pt>
                <c:pt idx="662">
                  <c:v>43817</c:v>
                </c:pt>
                <c:pt idx="663">
                  <c:v>43818</c:v>
                </c:pt>
                <c:pt idx="664">
                  <c:v>43819</c:v>
                </c:pt>
                <c:pt idx="665">
                  <c:v>43820</c:v>
                </c:pt>
                <c:pt idx="666">
                  <c:v>43821</c:v>
                </c:pt>
                <c:pt idx="667">
                  <c:v>43822</c:v>
                </c:pt>
                <c:pt idx="668">
                  <c:v>43823</c:v>
                </c:pt>
                <c:pt idx="669">
                  <c:v>43824</c:v>
                </c:pt>
                <c:pt idx="670">
                  <c:v>43825</c:v>
                </c:pt>
                <c:pt idx="671">
                  <c:v>43826</c:v>
                </c:pt>
                <c:pt idx="672">
                  <c:v>43827</c:v>
                </c:pt>
                <c:pt idx="673">
                  <c:v>43828</c:v>
                </c:pt>
                <c:pt idx="674">
                  <c:v>43829</c:v>
                </c:pt>
                <c:pt idx="675">
                  <c:v>43830</c:v>
                </c:pt>
                <c:pt idx="676">
                  <c:v>43831</c:v>
                </c:pt>
                <c:pt idx="677">
                  <c:v>43832</c:v>
                </c:pt>
                <c:pt idx="678">
                  <c:v>43833</c:v>
                </c:pt>
                <c:pt idx="679">
                  <c:v>43834</c:v>
                </c:pt>
                <c:pt idx="680">
                  <c:v>43835</c:v>
                </c:pt>
                <c:pt idx="681">
                  <c:v>43836</c:v>
                </c:pt>
                <c:pt idx="682">
                  <c:v>43837</c:v>
                </c:pt>
                <c:pt idx="683">
                  <c:v>43838</c:v>
                </c:pt>
                <c:pt idx="684">
                  <c:v>43839</c:v>
                </c:pt>
                <c:pt idx="685">
                  <c:v>43840</c:v>
                </c:pt>
                <c:pt idx="686">
                  <c:v>43841</c:v>
                </c:pt>
                <c:pt idx="687">
                  <c:v>43842</c:v>
                </c:pt>
                <c:pt idx="688">
                  <c:v>43843</c:v>
                </c:pt>
                <c:pt idx="689">
                  <c:v>43844</c:v>
                </c:pt>
                <c:pt idx="690">
                  <c:v>43845</c:v>
                </c:pt>
                <c:pt idx="691">
                  <c:v>43846</c:v>
                </c:pt>
                <c:pt idx="692">
                  <c:v>43847</c:v>
                </c:pt>
                <c:pt idx="693">
                  <c:v>43848</c:v>
                </c:pt>
                <c:pt idx="694">
                  <c:v>43849</c:v>
                </c:pt>
                <c:pt idx="695">
                  <c:v>43850</c:v>
                </c:pt>
                <c:pt idx="696">
                  <c:v>43851</c:v>
                </c:pt>
                <c:pt idx="697">
                  <c:v>43852</c:v>
                </c:pt>
                <c:pt idx="698">
                  <c:v>43853</c:v>
                </c:pt>
                <c:pt idx="699">
                  <c:v>43854</c:v>
                </c:pt>
                <c:pt idx="700">
                  <c:v>43855</c:v>
                </c:pt>
                <c:pt idx="701">
                  <c:v>43856</c:v>
                </c:pt>
                <c:pt idx="702">
                  <c:v>43857</c:v>
                </c:pt>
                <c:pt idx="703">
                  <c:v>43858</c:v>
                </c:pt>
                <c:pt idx="704">
                  <c:v>43859</c:v>
                </c:pt>
                <c:pt idx="705">
                  <c:v>43860</c:v>
                </c:pt>
                <c:pt idx="706">
                  <c:v>43861</c:v>
                </c:pt>
                <c:pt idx="707">
                  <c:v>43862</c:v>
                </c:pt>
                <c:pt idx="708">
                  <c:v>43863</c:v>
                </c:pt>
                <c:pt idx="709">
                  <c:v>43864</c:v>
                </c:pt>
                <c:pt idx="710">
                  <c:v>43865</c:v>
                </c:pt>
                <c:pt idx="711">
                  <c:v>43866</c:v>
                </c:pt>
                <c:pt idx="712">
                  <c:v>43867</c:v>
                </c:pt>
                <c:pt idx="713">
                  <c:v>43868</c:v>
                </c:pt>
                <c:pt idx="714">
                  <c:v>43869</c:v>
                </c:pt>
                <c:pt idx="715">
                  <c:v>43870</c:v>
                </c:pt>
                <c:pt idx="716">
                  <c:v>43871</c:v>
                </c:pt>
                <c:pt idx="717">
                  <c:v>43872</c:v>
                </c:pt>
                <c:pt idx="718">
                  <c:v>43873</c:v>
                </c:pt>
                <c:pt idx="719">
                  <c:v>43874</c:v>
                </c:pt>
                <c:pt idx="720">
                  <c:v>43875</c:v>
                </c:pt>
                <c:pt idx="721">
                  <c:v>43876</c:v>
                </c:pt>
                <c:pt idx="722">
                  <c:v>43877</c:v>
                </c:pt>
                <c:pt idx="723">
                  <c:v>43878</c:v>
                </c:pt>
                <c:pt idx="724">
                  <c:v>43879</c:v>
                </c:pt>
                <c:pt idx="725">
                  <c:v>43880</c:v>
                </c:pt>
                <c:pt idx="726">
                  <c:v>43881</c:v>
                </c:pt>
                <c:pt idx="727">
                  <c:v>43882</c:v>
                </c:pt>
                <c:pt idx="728">
                  <c:v>43883</c:v>
                </c:pt>
                <c:pt idx="729">
                  <c:v>43884</c:v>
                </c:pt>
                <c:pt idx="730">
                  <c:v>43885</c:v>
                </c:pt>
                <c:pt idx="731">
                  <c:v>43886</c:v>
                </c:pt>
                <c:pt idx="732">
                  <c:v>43887</c:v>
                </c:pt>
                <c:pt idx="733">
                  <c:v>43888</c:v>
                </c:pt>
                <c:pt idx="734">
                  <c:v>43889</c:v>
                </c:pt>
                <c:pt idx="735">
                  <c:v>43890</c:v>
                </c:pt>
                <c:pt idx="736">
                  <c:v>43891</c:v>
                </c:pt>
                <c:pt idx="737">
                  <c:v>43892</c:v>
                </c:pt>
                <c:pt idx="738">
                  <c:v>43893</c:v>
                </c:pt>
                <c:pt idx="739">
                  <c:v>43894</c:v>
                </c:pt>
                <c:pt idx="740">
                  <c:v>43895</c:v>
                </c:pt>
                <c:pt idx="741">
                  <c:v>43896</c:v>
                </c:pt>
                <c:pt idx="742">
                  <c:v>43897</c:v>
                </c:pt>
                <c:pt idx="743">
                  <c:v>43898</c:v>
                </c:pt>
                <c:pt idx="744">
                  <c:v>43899</c:v>
                </c:pt>
                <c:pt idx="745">
                  <c:v>43900</c:v>
                </c:pt>
                <c:pt idx="746">
                  <c:v>43901</c:v>
                </c:pt>
                <c:pt idx="747">
                  <c:v>43902</c:v>
                </c:pt>
                <c:pt idx="748">
                  <c:v>43903</c:v>
                </c:pt>
                <c:pt idx="749">
                  <c:v>43904</c:v>
                </c:pt>
                <c:pt idx="750">
                  <c:v>43905</c:v>
                </c:pt>
                <c:pt idx="751">
                  <c:v>43906</c:v>
                </c:pt>
                <c:pt idx="752">
                  <c:v>43907</c:v>
                </c:pt>
                <c:pt idx="753">
                  <c:v>43908</c:v>
                </c:pt>
                <c:pt idx="754">
                  <c:v>43909</c:v>
                </c:pt>
                <c:pt idx="755">
                  <c:v>43910</c:v>
                </c:pt>
                <c:pt idx="756">
                  <c:v>43911</c:v>
                </c:pt>
                <c:pt idx="757">
                  <c:v>43912</c:v>
                </c:pt>
                <c:pt idx="758">
                  <c:v>43913</c:v>
                </c:pt>
                <c:pt idx="759">
                  <c:v>43914</c:v>
                </c:pt>
                <c:pt idx="760">
                  <c:v>43915</c:v>
                </c:pt>
                <c:pt idx="761">
                  <c:v>43916</c:v>
                </c:pt>
                <c:pt idx="762">
                  <c:v>43917</c:v>
                </c:pt>
                <c:pt idx="763">
                  <c:v>43918</c:v>
                </c:pt>
                <c:pt idx="764">
                  <c:v>43919</c:v>
                </c:pt>
                <c:pt idx="765">
                  <c:v>43920</c:v>
                </c:pt>
                <c:pt idx="766">
                  <c:v>43921</c:v>
                </c:pt>
                <c:pt idx="767">
                  <c:v>43922</c:v>
                </c:pt>
                <c:pt idx="768">
                  <c:v>43923</c:v>
                </c:pt>
                <c:pt idx="769">
                  <c:v>43924</c:v>
                </c:pt>
                <c:pt idx="770">
                  <c:v>43925</c:v>
                </c:pt>
                <c:pt idx="771">
                  <c:v>43926</c:v>
                </c:pt>
                <c:pt idx="772">
                  <c:v>43927</c:v>
                </c:pt>
                <c:pt idx="773">
                  <c:v>43928</c:v>
                </c:pt>
                <c:pt idx="774">
                  <c:v>43929</c:v>
                </c:pt>
                <c:pt idx="775">
                  <c:v>43930</c:v>
                </c:pt>
                <c:pt idx="776">
                  <c:v>43931</c:v>
                </c:pt>
                <c:pt idx="777">
                  <c:v>43932</c:v>
                </c:pt>
                <c:pt idx="778">
                  <c:v>43933</c:v>
                </c:pt>
                <c:pt idx="779">
                  <c:v>43934</c:v>
                </c:pt>
                <c:pt idx="780">
                  <c:v>43935</c:v>
                </c:pt>
                <c:pt idx="781">
                  <c:v>43936</c:v>
                </c:pt>
                <c:pt idx="782">
                  <c:v>43937</c:v>
                </c:pt>
                <c:pt idx="783">
                  <c:v>43938</c:v>
                </c:pt>
                <c:pt idx="784">
                  <c:v>43939</c:v>
                </c:pt>
                <c:pt idx="785">
                  <c:v>43940</c:v>
                </c:pt>
                <c:pt idx="786">
                  <c:v>43941</c:v>
                </c:pt>
                <c:pt idx="787">
                  <c:v>43942</c:v>
                </c:pt>
                <c:pt idx="788">
                  <c:v>43943</c:v>
                </c:pt>
                <c:pt idx="789">
                  <c:v>43944</c:v>
                </c:pt>
                <c:pt idx="790">
                  <c:v>43945</c:v>
                </c:pt>
                <c:pt idx="791">
                  <c:v>43946</c:v>
                </c:pt>
                <c:pt idx="792">
                  <c:v>43947</c:v>
                </c:pt>
                <c:pt idx="793">
                  <c:v>43948</c:v>
                </c:pt>
                <c:pt idx="794">
                  <c:v>43949</c:v>
                </c:pt>
                <c:pt idx="795">
                  <c:v>43950</c:v>
                </c:pt>
                <c:pt idx="796">
                  <c:v>43951</c:v>
                </c:pt>
                <c:pt idx="797">
                  <c:v>43952</c:v>
                </c:pt>
                <c:pt idx="798">
                  <c:v>43953</c:v>
                </c:pt>
                <c:pt idx="799">
                  <c:v>43954</c:v>
                </c:pt>
                <c:pt idx="800">
                  <c:v>43955</c:v>
                </c:pt>
                <c:pt idx="801">
                  <c:v>43956</c:v>
                </c:pt>
                <c:pt idx="802">
                  <c:v>43957</c:v>
                </c:pt>
                <c:pt idx="803">
                  <c:v>43958</c:v>
                </c:pt>
                <c:pt idx="804">
                  <c:v>43959</c:v>
                </c:pt>
                <c:pt idx="805">
                  <c:v>43960</c:v>
                </c:pt>
                <c:pt idx="806">
                  <c:v>43961</c:v>
                </c:pt>
                <c:pt idx="807">
                  <c:v>43962</c:v>
                </c:pt>
                <c:pt idx="808">
                  <c:v>43963</c:v>
                </c:pt>
                <c:pt idx="809">
                  <c:v>43964</c:v>
                </c:pt>
                <c:pt idx="810">
                  <c:v>43965</c:v>
                </c:pt>
                <c:pt idx="811">
                  <c:v>43966</c:v>
                </c:pt>
                <c:pt idx="812">
                  <c:v>43967</c:v>
                </c:pt>
                <c:pt idx="813">
                  <c:v>43968</c:v>
                </c:pt>
                <c:pt idx="814">
                  <c:v>43969</c:v>
                </c:pt>
                <c:pt idx="815">
                  <c:v>43970</c:v>
                </c:pt>
                <c:pt idx="816">
                  <c:v>43971</c:v>
                </c:pt>
                <c:pt idx="817">
                  <c:v>43972</c:v>
                </c:pt>
                <c:pt idx="818">
                  <c:v>43973</c:v>
                </c:pt>
                <c:pt idx="819">
                  <c:v>43974</c:v>
                </c:pt>
                <c:pt idx="820">
                  <c:v>43975</c:v>
                </c:pt>
                <c:pt idx="821">
                  <c:v>43976</c:v>
                </c:pt>
                <c:pt idx="822">
                  <c:v>43977</c:v>
                </c:pt>
                <c:pt idx="823">
                  <c:v>43978</c:v>
                </c:pt>
                <c:pt idx="824">
                  <c:v>43979</c:v>
                </c:pt>
                <c:pt idx="825">
                  <c:v>43980</c:v>
                </c:pt>
                <c:pt idx="826">
                  <c:v>43981</c:v>
                </c:pt>
                <c:pt idx="827">
                  <c:v>43982</c:v>
                </c:pt>
                <c:pt idx="828">
                  <c:v>43983</c:v>
                </c:pt>
                <c:pt idx="829">
                  <c:v>43984</c:v>
                </c:pt>
                <c:pt idx="830">
                  <c:v>43985</c:v>
                </c:pt>
                <c:pt idx="831">
                  <c:v>43986</c:v>
                </c:pt>
                <c:pt idx="832">
                  <c:v>43987</c:v>
                </c:pt>
                <c:pt idx="833">
                  <c:v>43988</c:v>
                </c:pt>
                <c:pt idx="834">
                  <c:v>43989</c:v>
                </c:pt>
                <c:pt idx="835">
                  <c:v>43990</c:v>
                </c:pt>
                <c:pt idx="836">
                  <c:v>43991</c:v>
                </c:pt>
                <c:pt idx="837">
                  <c:v>43992</c:v>
                </c:pt>
                <c:pt idx="838">
                  <c:v>43993</c:v>
                </c:pt>
                <c:pt idx="839">
                  <c:v>43994</c:v>
                </c:pt>
                <c:pt idx="840">
                  <c:v>43995</c:v>
                </c:pt>
                <c:pt idx="841">
                  <c:v>43996</c:v>
                </c:pt>
                <c:pt idx="842">
                  <c:v>43997</c:v>
                </c:pt>
                <c:pt idx="843">
                  <c:v>43998</c:v>
                </c:pt>
                <c:pt idx="844">
                  <c:v>43999</c:v>
                </c:pt>
                <c:pt idx="845">
                  <c:v>44000</c:v>
                </c:pt>
                <c:pt idx="846">
                  <c:v>44001</c:v>
                </c:pt>
                <c:pt idx="847">
                  <c:v>44002</c:v>
                </c:pt>
                <c:pt idx="848">
                  <c:v>44003</c:v>
                </c:pt>
                <c:pt idx="849">
                  <c:v>44004</c:v>
                </c:pt>
                <c:pt idx="850">
                  <c:v>44005</c:v>
                </c:pt>
                <c:pt idx="851">
                  <c:v>44006</c:v>
                </c:pt>
                <c:pt idx="852">
                  <c:v>44007</c:v>
                </c:pt>
                <c:pt idx="853">
                  <c:v>44008</c:v>
                </c:pt>
                <c:pt idx="854">
                  <c:v>44009</c:v>
                </c:pt>
                <c:pt idx="855">
                  <c:v>44010</c:v>
                </c:pt>
                <c:pt idx="856">
                  <c:v>44011</c:v>
                </c:pt>
                <c:pt idx="857">
                  <c:v>44012</c:v>
                </c:pt>
                <c:pt idx="858">
                  <c:v>44013</c:v>
                </c:pt>
                <c:pt idx="859">
                  <c:v>44014</c:v>
                </c:pt>
                <c:pt idx="860">
                  <c:v>44015</c:v>
                </c:pt>
                <c:pt idx="861">
                  <c:v>44016</c:v>
                </c:pt>
                <c:pt idx="862">
                  <c:v>44017</c:v>
                </c:pt>
                <c:pt idx="863">
                  <c:v>44018</c:v>
                </c:pt>
                <c:pt idx="864">
                  <c:v>44019</c:v>
                </c:pt>
                <c:pt idx="865">
                  <c:v>44020</c:v>
                </c:pt>
                <c:pt idx="866">
                  <c:v>44021</c:v>
                </c:pt>
                <c:pt idx="867">
                  <c:v>44022</c:v>
                </c:pt>
                <c:pt idx="868">
                  <c:v>44023</c:v>
                </c:pt>
                <c:pt idx="869">
                  <c:v>44024</c:v>
                </c:pt>
                <c:pt idx="870">
                  <c:v>44025</c:v>
                </c:pt>
                <c:pt idx="871">
                  <c:v>44026</c:v>
                </c:pt>
                <c:pt idx="872">
                  <c:v>44027</c:v>
                </c:pt>
                <c:pt idx="873">
                  <c:v>44028</c:v>
                </c:pt>
                <c:pt idx="874">
                  <c:v>44029</c:v>
                </c:pt>
                <c:pt idx="875">
                  <c:v>44030</c:v>
                </c:pt>
                <c:pt idx="876">
                  <c:v>44031</c:v>
                </c:pt>
                <c:pt idx="877">
                  <c:v>44032</c:v>
                </c:pt>
                <c:pt idx="878">
                  <c:v>44033</c:v>
                </c:pt>
                <c:pt idx="879">
                  <c:v>44034</c:v>
                </c:pt>
                <c:pt idx="880">
                  <c:v>44035</c:v>
                </c:pt>
                <c:pt idx="881">
                  <c:v>44036</c:v>
                </c:pt>
                <c:pt idx="882">
                  <c:v>44037</c:v>
                </c:pt>
                <c:pt idx="883">
                  <c:v>44038</c:v>
                </c:pt>
                <c:pt idx="884">
                  <c:v>44039</c:v>
                </c:pt>
                <c:pt idx="885">
                  <c:v>44040</c:v>
                </c:pt>
                <c:pt idx="886">
                  <c:v>44041</c:v>
                </c:pt>
                <c:pt idx="887">
                  <c:v>44042</c:v>
                </c:pt>
                <c:pt idx="888">
                  <c:v>44043</c:v>
                </c:pt>
                <c:pt idx="889">
                  <c:v>44044</c:v>
                </c:pt>
                <c:pt idx="890">
                  <c:v>44045</c:v>
                </c:pt>
                <c:pt idx="891">
                  <c:v>44046</c:v>
                </c:pt>
                <c:pt idx="892">
                  <c:v>44047</c:v>
                </c:pt>
                <c:pt idx="893">
                  <c:v>44048</c:v>
                </c:pt>
                <c:pt idx="894">
                  <c:v>44049</c:v>
                </c:pt>
                <c:pt idx="895">
                  <c:v>44050</c:v>
                </c:pt>
                <c:pt idx="896">
                  <c:v>44051</c:v>
                </c:pt>
                <c:pt idx="897">
                  <c:v>44052</c:v>
                </c:pt>
                <c:pt idx="898">
                  <c:v>44053</c:v>
                </c:pt>
                <c:pt idx="899">
                  <c:v>44054</c:v>
                </c:pt>
                <c:pt idx="900">
                  <c:v>44055</c:v>
                </c:pt>
                <c:pt idx="901">
                  <c:v>44056</c:v>
                </c:pt>
                <c:pt idx="902">
                  <c:v>44057</c:v>
                </c:pt>
                <c:pt idx="903">
                  <c:v>44058</c:v>
                </c:pt>
                <c:pt idx="904">
                  <c:v>44059</c:v>
                </c:pt>
                <c:pt idx="905">
                  <c:v>44060</c:v>
                </c:pt>
                <c:pt idx="906">
                  <c:v>44061</c:v>
                </c:pt>
                <c:pt idx="907">
                  <c:v>44062</c:v>
                </c:pt>
                <c:pt idx="908">
                  <c:v>44063</c:v>
                </c:pt>
                <c:pt idx="909">
                  <c:v>44064</c:v>
                </c:pt>
                <c:pt idx="910">
                  <c:v>44065</c:v>
                </c:pt>
                <c:pt idx="911">
                  <c:v>44066</c:v>
                </c:pt>
                <c:pt idx="912">
                  <c:v>44067</c:v>
                </c:pt>
                <c:pt idx="913">
                  <c:v>44068</c:v>
                </c:pt>
                <c:pt idx="914">
                  <c:v>44069</c:v>
                </c:pt>
                <c:pt idx="915">
                  <c:v>44070</c:v>
                </c:pt>
                <c:pt idx="916">
                  <c:v>44071</c:v>
                </c:pt>
                <c:pt idx="917">
                  <c:v>44072</c:v>
                </c:pt>
                <c:pt idx="918">
                  <c:v>44073</c:v>
                </c:pt>
                <c:pt idx="919">
                  <c:v>44074</c:v>
                </c:pt>
                <c:pt idx="920">
                  <c:v>44075</c:v>
                </c:pt>
                <c:pt idx="921">
                  <c:v>44076</c:v>
                </c:pt>
                <c:pt idx="922">
                  <c:v>44077</c:v>
                </c:pt>
                <c:pt idx="923">
                  <c:v>44078</c:v>
                </c:pt>
                <c:pt idx="924">
                  <c:v>44079</c:v>
                </c:pt>
                <c:pt idx="925">
                  <c:v>44080</c:v>
                </c:pt>
                <c:pt idx="926">
                  <c:v>44081</c:v>
                </c:pt>
                <c:pt idx="927">
                  <c:v>44082</c:v>
                </c:pt>
                <c:pt idx="928">
                  <c:v>44083</c:v>
                </c:pt>
                <c:pt idx="929">
                  <c:v>44084</c:v>
                </c:pt>
                <c:pt idx="930">
                  <c:v>44085</c:v>
                </c:pt>
                <c:pt idx="931">
                  <c:v>44086</c:v>
                </c:pt>
                <c:pt idx="932">
                  <c:v>44087</c:v>
                </c:pt>
                <c:pt idx="933">
                  <c:v>44088</c:v>
                </c:pt>
                <c:pt idx="934">
                  <c:v>44089</c:v>
                </c:pt>
                <c:pt idx="935">
                  <c:v>44090</c:v>
                </c:pt>
                <c:pt idx="936">
                  <c:v>44091</c:v>
                </c:pt>
                <c:pt idx="937">
                  <c:v>44092</c:v>
                </c:pt>
                <c:pt idx="938">
                  <c:v>44093</c:v>
                </c:pt>
                <c:pt idx="939">
                  <c:v>44094</c:v>
                </c:pt>
                <c:pt idx="940">
                  <c:v>44095</c:v>
                </c:pt>
                <c:pt idx="941">
                  <c:v>44096</c:v>
                </c:pt>
                <c:pt idx="942">
                  <c:v>44097</c:v>
                </c:pt>
                <c:pt idx="943">
                  <c:v>44098</c:v>
                </c:pt>
                <c:pt idx="944">
                  <c:v>44099</c:v>
                </c:pt>
                <c:pt idx="945">
                  <c:v>44100</c:v>
                </c:pt>
                <c:pt idx="946">
                  <c:v>44101</c:v>
                </c:pt>
                <c:pt idx="947">
                  <c:v>44102</c:v>
                </c:pt>
                <c:pt idx="948">
                  <c:v>44103</c:v>
                </c:pt>
                <c:pt idx="949">
                  <c:v>44104</c:v>
                </c:pt>
                <c:pt idx="950">
                  <c:v>44105</c:v>
                </c:pt>
                <c:pt idx="951">
                  <c:v>44106</c:v>
                </c:pt>
                <c:pt idx="952">
                  <c:v>44107</c:v>
                </c:pt>
                <c:pt idx="953">
                  <c:v>44108</c:v>
                </c:pt>
                <c:pt idx="954">
                  <c:v>44109</c:v>
                </c:pt>
                <c:pt idx="955">
                  <c:v>44110</c:v>
                </c:pt>
                <c:pt idx="956">
                  <c:v>44111</c:v>
                </c:pt>
                <c:pt idx="957">
                  <c:v>44112</c:v>
                </c:pt>
                <c:pt idx="958">
                  <c:v>44113</c:v>
                </c:pt>
                <c:pt idx="959">
                  <c:v>44114</c:v>
                </c:pt>
                <c:pt idx="960">
                  <c:v>44115</c:v>
                </c:pt>
                <c:pt idx="961">
                  <c:v>44116</c:v>
                </c:pt>
                <c:pt idx="962">
                  <c:v>44117</c:v>
                </c:pt>
                <c:pt idx="963">
                  <c:v>44118</c:v>
                </c:pt>
                <c:pt idx="964">
                  <c:v>44119</c:v>
                </c:pt>
                <c:pt idx="965">
                  <c:v>44120</c:v>
                </c:pt>
                <c:pt idx="966">
                  <c:v>44121</c:v>
                </c:pt>
                <c:pt idx="967">
                  <c:v>44122</c:v>
                </c:pt>
                <c:pt idx="968">
                  <c:v>44123</c:v>
                </c:pt>
                <c:pt idx="969">
                  <c:v>44124</c:v>
                </c:pt>
                <c:pt idx="970">
                  <c:v>44125</c:v>
                </c:pt>
                <c:pt idx="971">
                  <c:v>44126</c:v>
                </c:pt>
                <c:pt idx="972">
                  <c:v>44127</c:v>
                </c:pt>
                <c:pt idx="973">
                  <c:v>44128</c:v>
                </c:pt>
                <c:pt idx="974">
                  <c:v>44129</c:v>
                </c:pt>
                <c:pt idx="975">
                  <c:v>44130</c:v>
                </c:pt>
                <c:pt idx="976">
                  <c:v>44131</c:v>
                </c:pt>
                <c:pt idx="977">
                  <c:v>44132</c:v>
                </c:pt>
                <c:pt idx="978">
                  <c:v>44133</c:v>
                </c:pt>
                <c:pt idx="979">
                  <c:v>44134</c:v>
                </c:pt>
                <c:pt idx="980">
                  <c:v>44135</c:v>
                </c:pt>
                <c:pt idx="981">
                  <c:v>44136</c:v>
                </c:pt>
                <c:pt idx="982">
                  <c:v>44137</c:v>
                </c:pt>
                <c:pt idx="983">
                  <c:v>44138</c:v>
                </c:pt>
                <c:pt idx="984">
                  <c:v>44139</c:v>
                </c:pt>
                <c:pt idx="985">
                  <c:v>44140</c:v>
                </c:pt>
                <c:pt idx="986">
                  <c:v>44141</c:v>
                </c:pt>
                <c:pt idx="987">
                  <c:v>44142</c:v>
                </c:pt>
                <c:pt idx="988">
                  <c:v>44143</c:v>
                </c:pt>
                <c:pt idx="989">
                  <c:v>44144</c:v>
                </c:pt>
                <c:pt idx="990">
                  <c:v>44145</c:v>
                </c:pt>
                <c:pt idx="991">
                  <c:v>44146</c:v>
                </c:pt>
                <c:pt idx="992">
                  <c:v>44147</c:v>
                </c:pt>
                <c:pt idx="993">
                  <c:v>44148</c:v>
                </c:pt>
                <c:pt idx="994">
                  <c:v>44149</c:v>
                </c:pt>
                <c:pt idx="995">
                  <c:v>44150</c:v>
                </c:pt>
                <c:pt idx="996">
                  <c:v>44151</c:v>
                </c:pt>
                <c:pt idx="997">
                  <c:v>44152</c:v>
                </c:pt>
                <c:pt idx="998">
                  <c:v>44153</c:v>
                </c:pt>
                <c:pt idx="999">
                  <c:v>44154</c:v>
                </c:pt>
                <c:pt idx="1000">
                  <c:v>44155</c:v>
                </c:pt>
                <c:pt idx="1001">
                  <c:v>44156</c:v>
                </c:pt>
                <c:pt idx="1002">
                  <c:v>44157</c:v>
                </c:pt>
                <c:pt idx="1003">
                  <c:v>44158</c:v>
                </c:pt>
                <c:pt idx="1004">
                  <c:v>44159</c:v>
                </c:pt>
                <c:pt idx="1005">
                  <c:v>44160</c:v>
                </c:pt>
                <c:pt idx="1006">
                  <c:v>44161</c:v>
                </c:pt>
                <c:pt idx="1007">
                  <c:v>44162</c:v>
                </c:pt>
                <c:pt idx="1008">
                  <c:v>44163</c:v>
                </c:pt>
                <c:pt idx="1009">
                  <c:v>44164</c:v>
                </c:pt>
                <c:pt idx="1010">
                  <c:v>44165</c:v>
                </c:pt>
                <c:pt idx="1011">
                  <c:v>44166</c:v>
                </c:pt>
                <c:pt idx="1012">
                  <c:v>44167</c:v>
                </c:pt>
                <c:pt idx="1013">
                  <c:v>44168</c:v>
                </c:pt>
                <c:pt idx="1014">
                  <c:v>44169</c:v>
                </c:pt>
                <c:pt idx="1015">
                  <c:v>44170</c:v>
                </c:pt>
                <c:pt idx="1016">
                  <c:v>44171</c:v>
                </c:pt>
                <c:pt idx="1017">
                  <c:v>44172</c:v>
                </c:pt>
                <c:pt idx="1018">
                  <c:v>44173</c:v>
                </c:pt>
                <c:pt idx="1019">
                  <c:v>44174</c:v>
                </c:pt>
                <c:pt idx="1020">
                  <c:v>44175</c:v>
                </c:pt>
                <c:pt idx="1021">
                  <c:v>44176</c:v>
                </c:pt>
                <c:pt idx="1022">
                  <c:v>44177</c:v>
                </c:pt>
                <c:pt idx="1023">
                  <c:v>44178</c:v>
                </c:pt>
                <c:pt idx="1024">
                  <c:v>44179</c:v>
                </c:pt>
                <c:pt idx="1025">
                  <c:v>44180</c:v>
                </c:pt>
                <c:pt idx="1026">
                  <c:v>44181</c:v>
                </c:pt>
                <c:pt idx="1027">
                  <c:v>44182</c:v>
                </c:pt>
                <c:pt idx="1028">
                  <c:v>44183</c:v>
                </c:pt>
                <c:pt idx="1029">
                  <c:v>44184</c:v>
                </c:pt>
                <c:pt idx="1030">
                  <c:v>44185</c:v>
                </c:pt>
                <c:pt idx="1031">
                  <c:v>44186</c:v>
                </c:pt>
                <c:pt idx="1032">
                  <c:v>44187</c:v>
                </c:pt>
                <c:pt idx="1033">
                  <c:v>44188</c:v>
                </c:pt>
                <c:pt idx="1034">
                  <c:v>44189</c:v>
                </c:pt>
                <c:pt idx="1035">
                  <c:v>44190</c:v>
                </c:pt>
                <c:pt idx="1036">
                  <c:v>44191</c:v>
                </c:pt>
                <c:pt idx="1037">
                  <c:v>44192</c:v>
                </c:pt>
                <c:pt idx="1038">
                  <c:v>44193</c:v>
                </c:pt>
                <c:pt idx="1039">
                  <c:v>44194</c:v>
                </c:pt>
                <c:pt idx="1040">
                  <c:v>44195</c:v>
                </c:pt>
                <c:pt idx="1041">
                  <c:v>44196</c:v>
                </c:pt>
                <c:pt idx="1042">
                  <c:v>44197</c:v>
                </c:pt>
                <c:pt idx="1043">
                  <c:v>44198</c:v>
                </c:pt>
                <c:pt idx="1044">
                  <c:v>44199</c:v>
                </c:pt>
                <c:pt idx="1045">
                  <c:v>44200</c:v>
                </c:pt>
                <c:pt idx="1046">
                  <c:v>44201</c:v>
                </c:pt>
                <c:pt idx="1047">
                  <c:v>44202</c:v>
                </c:pt>
                <c:pt idx="1048">
                  <c:v>44203</c:v>
                </c:pt>
                <c:pt idx="1049">
                  <c:v>44204</c:v>
                </c:pt>
                <c:pt idx="1050">
                  <c:v>44205</c:v>
                </c:pt>
                <c:pt idx="1051">
                  <c:v>44206</c:v>
                </c:pt>
                <c:pt idx="1052">
                  <c:v>44207</c:v>
                </c:pt>
                <c:pt idx="1053">
                  <c:v>44208</c:v>
                </c:pt>
                <c:pt idx="1054">
                  <c:v>44209</c:v>
                </c:pt>
                <c:pt idx="1055">
                  <c:v>44210</c:v>
                </c:pt>
                <c:pt idx="1056">
                  <c:v>44211</c:v>
                </c:pt>
                <c:pt idx="1057">
                  <c:v>44212</c:v>
                </c:pt>
                <c:pt idx="1058">
                  <c:v>44213</c:v>
                </c:pt>
                <c:pt idx="1059">
                  <c:v>44214</c:v>
                </c:pt>
                <c:pt idx="1060">
                  <c:v>44215</c:v>
                </c:pt>
                <c:pt idx="1061">
                  <c:v>44216</c:v>
                </c:pt>
                <c:pt idx="1062">
                  <c:v>44217</c:v>
                </c:pt>
                <c:pt idx="1063">
                  <c:v>44218</c:v>
                </c:pt>
                <c:pt idx="1064">
                  <c:v>44219</c:v>
                </c:pt>
                <c:pt idx="1065">
                  <c:v>44220</c:v>
                </c:pt>
                <c:pt idx="1066">
                  <c:v>44221</c:v>
                </c:pt>
                <c:pt idx="1067">
                  <c:v>44222</c:v>
                </c:pt>
                <c:pt idx="1068">
                  <c:v>44223</c:v>
                </c:pt>
                <c:pt idx="1069">
                  <c:v>44224</c:v>
                </c:pt>
                <c:pt idx="1070">
                  <c:v>44225</c:v>
                </c:pt>
                <c:pt idx="1071">
                  <c:v>44226</c:v>
                </c:pt>
                <c:pt idx="1072">
                  <c:v>44227</c:v>
                </c:pt>
                <c:pt idx="1073">
                  <c:v>44228</c:v>
                </c:pt>
                <c:pt idx="1074">
                  <c:v>44229</c:v>
                </c:pt>
                <c:pt idx="1075">
                  <c:v>44230</c:v>
                </c:pt>
                <c:pt idx="1076">
                  <c:v>44231</c:v>
                </c:pt>
                <c:pt idx="1077">
                  <c:v>44232</c:v>
                </c:pt>
                <c:pt idx="1078">
                  <c:v>44233</c:v>
                </c:pt>
                <c:pt idx="1079">
                  <c:v>44234</c:v>
                </c:pt>
                <c:pt idx="1080">
                  <c:v>44235</c:v>
                </c:pt>
                <c:pt idx="1081">
                  <c:v>44236</c:v>
                </c:pt>
                <c:pt idx="1082">
                  <c:v>44237</c:v>
                </c:pt>
                <c:pt idx="1083">
                  <c:v>44238</c:v>
                </c:pt>
                <c:pt idx="1084">
                  <c:v>44239</c:v>
                </c:pt>
                <c:pt idx="1085">
                  <c:v>44240</c:v>
                </c:pt>
                <c:pt idx="1086">
                  <c:v>44241</c:v>
                </c:pt>
                <c:pt idx="1087">
                  <c:v>44242</c:v>
                </c:pt>
                <c:pt idx="1088">
                  <c:v>44243</c:v>
                </c:pt>
                <c:pt idx="1089">
                  <c:v>44244</c:v>
                </c:pt>
                <c:pt idx="1090">
                  <c:v>44245</c:v>
                </c:pt>
                <c:pt idx="1091">
                  <c:v>44246</c:v>
                </c:pt>
                <c:pt idx="1092">
                  <c:v>44247</c:v>
                </c:pt>
                <c:pt idx="1093">
                  <c:v>44248</c:v>
                </c:pt>
                <c:pt idx="1094">
                  <c:v>44249</c:v>
                </c:pt>
                <c:pt idx="1095">
                  <c:v>44250</c:v>
                </c:pt>
                <c:pt idx="1096">
                  <c:v>44251</c:v>
                </c:pt>
                <c:pt idx="1097">
                  <c:v>44252</c:v>
                </c:pt>
                <c:pt idx="1098">
                  <c:v>44253</c:v>
                </c:pt>
                <c:pt idx="1099">
                  <c:v>44254</c:v>
                </c:pt>
                <c:pt idx="1100">
                  <c:v>44255</c:v>
                </c:pt>
                <c:pt idx="1101">
                  <c:v>44256</c:v>
                </c:pt>
                <c:pt idx="1102">
                  <c:v>44257</c:v>
                </c:pt>
                <c:pt idx="1103">
                  <c:v>44258</c:v>
                </c:pt>
                <c:pt idx="1104">
                  <c:v>44259</c:v>
                </c:pt>
                <c:pt idx="1105">
                  <c:v>44260</c:v>
                </c:pt>
                <c:pt idx="1106">
                  <c:v>44261</c:v>
                </c:pt>
                <c:pt idx="1107">
                  <c:v>44262</c:v>
                </c:pt>
                <c:pt idx="1108">
                  <c:v>44263</c:v>
                </c:pt>
                <c:pt idx="1109">
                  <c:v>44264</c:v>
                </c:pt>
                <c:pt idx="1110">
                  <c:v>44265</c:v>
                </c:pt>
                <c:pt idx="1111">
                  <c:v>44266</c:v>
                </c:pt>
                <c:pt idx="1112">
                  <c:v>44267</c:v>
                </c:pt>
                <c:pt idx="1113">
                  <c:v>44268</c:v>
                </c:pt>
                <c:pt idx="1114">
                  <c:v>44269</c:v>
                </c:pt>
                <c:pt idx="1115">
                  <c:v>44270</c:v>
                </c:pt>
                <c:pt idx="1116">
                  <c:v>44271</c:v>
                </c:pt>
                <c:pt idx="1117">
                  <c:v>44272</c:v>
                </c:pt>
                <c:pt idx="1118">
                  <c:v>44273</c:v>
                </c:pt>
                <c:pt idx="1119">
                  <c:v>44274</c:v>
                </c:pt>
                <c:pt idx="1120">
                  <c:v>44275</c:v>
                </c:pt>
                <c:pt idx="1121">
                  <c:v>44276</c:v>
                </c:pt>
                <c:pt idx="1122">
                  <c:v>44277</c:v>
                </c:pt>
                <c:pt idx="1123">
                  <c:v>44278</c:v>
                </c:pt>
                <c:pt idx="1124">
                  <c:v>44279</c:v>
                </c:pt>
                <c:pt idx="1125">
                  <c:v>44280</c:v>
                </c:pt>
                <c:pt idx="1126">
                  <c:v>44281</c:v>
                </c:pt>
                <c:pt idx="1127">
                  <c:v>44282</c:v>
                </c:pt>
                <c:pt idx="1128">
                  <c:v>44283</c:v>
                </c:pt>
                <c:pt idx="1129">
                  <c:v>44284</c:v>
                </c:pt>
                <c:pt idx="1130">
                  <c:v>44285</c:v>
                </c:pt>
                <c:pt idx="1131">
                  <c:v>44286</c:v>
                </c:pt>
                <c:pt idx="1132">
                  <c:v>44287</c:v>
                </c:pt>
                <c:pt idx="1133">
                  <c:v>44288</c:v>
                </c:pt>
                <c:pt idx="1134">
                  <c:v>44289</c:v>
                </c:pt>
                <c:pt idx="1135">
                  <c:v>44290</c:v>
                </c:pt>
                <c:pt idx="1136">
                  <c:v>44291</c:v>
                </c:pt>
                <c:pt idx="1137">
                  <c:v>44292</c:v>
                </c:pt>
                <c:pt idx="1138">
                  <c:v>44293</c:v>
                </c:pt>
                <c:pt idx="1139">
                  <c:v>44294</c:v>
                </c:pt>
                <c:pt idx="1140">
                  <c:v>44295</c:v>
                </c:pt>
                <c:pt idx="1141">
                  <c:v>44296</c:v>
                </c:pt>
                <c:pt idx="1142">
                  <c:v>44297</c:v>
                </c:pt>
                <c:pt idx="1143">
                  <c:v>44298</c:v>
                </c:pt>
                <c:pt idx="1144">
                  <c:v>44299</c:v>
                </c:pt>
                <c:pt idx="1145">
                  <c:v>44300</c:v>
                </c:pt>
                <c:pt idx="1146">
                  <c:v>44301</c:v>
                </c:pt>
                <c:pt idx="1147">
                  <c:v>44302</c:v>
                </c:pt>
                <c:pt idx="1148">
                  <c:v>44303</c:v>
                </c:pt>
                <c:pt idx="1149">
                  <c:v>44304</c:v>
                </c:pt>
                <c:pt idx="1150">
                  <c:v>44305</c:v>
                </c:pt>
                <c:pt idx="1151">
                  <c:v>44306</c:v>
                </c:pt>
                <c:pt idx="1152">
                  <c:v>44307</c:v>
                </c:pt>
                <c:pt idx="1153">
                  <c:v>44308</c:v>
                </c:pt>
                <c:pt idx="1154">
                  <c:v>44309</c:v>
                </c:pt>
                <c:pt idx="1155">
                  <c:v>44310</c:v>
                </c:pt>
                <c:pt idx="1156">
                  <c:v>44311</c:v>
                </c:pt>
                <c:pt idx="1157">
                  <c:v>44312</c:v>
                </c:pt>
                <c:pt idx="1158">
                  <c:v>44313</c:v>
                </c:pt>
                <c:pt idx="1159">
                  <c:v>44314</c:v>
                </c:pt>
                <c:pt idx="1160">
                  <c:v>44315</c:v>
                </c:pt>
                <c:pt idx="1161">
                  <c:v>44316</c:v>
                </c:pt>
                <c:pt idx="1162">
                  <c:v>44317</c:v>
                </c:pt>
                <c:pt idx="1163">
                  <c:v>44318</c:v>
                </c:pt>
                <c:pt idx="1164">
                  <c:v>44319</c:v>
                </c:pt>
                <c:pt idx="1165">
                  <c:v>44320</c:v>
                </c:pt>
                <c:pt idx="1166">
                  <c:v>44321</c:v>
                </c:pt>
                <c:pt idx="1167">
                  <c:v>44322</c:v>
                </c:pt>
                <c:pt idx="1168">
                  <c:v>44323</c:v>
                </c:pt>
                <c:pt idx="1169">
                  <c:v>44324</c:v>
                </c:pt>
                <c:pt idx="1170">
                  <c:v>44325</c:v>
                </c:pt>
                <c:pt idx="1171">
                  <c:v>44326</c:v>
                </c:pt>
                <c:pt idx="1172">
                  <c:v>44327</c:v>
                </c:pt>
                <c:pt idx="1173">
                  <c:v>44328</c:v>
                </c:pt>
                <c:pt idx="1174">
                  <c:v>44329</c:v>
                </c:pt>
                <c:pt idx="1175">
                  <c:v>44330</c:v>
                </c:pt>
                <c:pt idx="1176">
                  <c:v>44331</c:v>
                </c:pt>
                <c:pt idx="1177">
                  <c:v>44332</c:v>
                </c:pt>
                <c:pt idx="1178">
                  <c:v>44333</c:v>
                </c:pt>
                <c:pt idx="1179">
                  <c:v>44334</c:v>
                </c:pt>
                <c:pt idx="1180">
                  <c:v>44335</c:v>
                </c:pt>
                <c:pt idx="1181">
                  <c:v>44336</c:v>
                </c:pt>
                <c:pt idx="1182">
                  <c:v>44337</c:v>
                </c:pt>
                <c:pt idx="1183">
                  <c:v>44338</c:v>
                </c:pt>
                <c:pt idx="1184">
                  <c:v>44339</c:v>
                </c:pt>
                <c:pt idx="1185">
                  <c:v>44340</c:v>
                </c:pt>
                <c:pt idx="1186">
                  <c:v>44341</c:v>
                </c:pt>
                <c:pt idx="1187">
                  <c:v>44342</c:v>
                </c:pt>
                <c:pt idx="1188">
                  <c:v>44343</c:v>
                </c:pt>
                <c:pt idx="1189">
                  <c:v>44344</c:v>
                </c:pt>
                <c:pt idx="1190">
                  <c:v>44345</c:v>
                </c:pt>
                <c:pt idx="1191">
                  <c:v>44346</c:v>
                </c:pt>
                <c:pt idx="1192">
                  <c:v>44347</c:v>
                </c:pt>
                <c:pt idx="1193">
                  <c:v>44348</c:v>
                </c:pt>
                <c:pt idx="1194">
                  <c:v>44349</c:v>
                </c:pt>
                <c:pt idx="1195">
                  <c:v>44350</c:v>
                </c:pt>
                <c:pt idx="1196">
                  <c:v>44351</c:v>
                </c:pt>
                <c:pt idx="1197">
                  <c:v>44352</c:v>
                </c:pt>
                <c:pt idx="1198">
                  <c:v>44353</c:v>
                </c:pt>
                <c:pt idx="1199">
                  <c:v>44354</c:v>
                </c:pt>
                <c:pt idx="1200">
                  <c:v>44355</c:v>
                </c:pt>
                <c:pt idx="1201">
                  <c:v>44356</c:v>
                </c:pt>
                <c:pt idx="1202">
                  <c:v>44357</c:v>
                </c:pt>
                <c:pt idx="1203">
                  <c:v>44358</c:v>
                </c:pt>
                <c:pt idx="1204">
                  <c:v>44359</c:v>
                </c:pt>
                <c:pt idx="1205">
                  <c:v>44360</c:v>
                </c:pt>
                <c:pt idx="1206">
                  <c:v>44361</c:v>
                </c:pt>
                <c:pt idx="1207">
                  <c:v>44362</c:v>
                </c:pt>
                <c:pt idx="1208">
                  <c:v>44363</c:v>
                </c:pt>
                <c:pt idx="1209">
                  <c:v>44364</c:v>
                </c:pt>
                <c:pt idx="1210">
                  <c:v>44365</c:v>
                </c:pt>
                <c:pt idx="1211">
                  <c:v>44366</c:v>
                </c:pt>
                <c:pt idx="1212">
                  <c:v>44367</c:v>
                </c:pt>
                <c:pt idx="1213">
                  <c:v>44368</c:v>
                </c:pt>
                <c:pt idx="1214">
                  <c:v>44369</c:v>
                </c:pt>
                <c:pt idx="1215">
                  <c:v>44370</c:v>
                </c:pt>
                <c:pt idx="1216">
                  <c:v>44371</c:v>
                </c:pt>
                <c:pt idx="1217">
                  <c:v>44372</c:v>
                </c:pt>
                <c:pt idx="1218">
                  <c:v>44373</c:v>
                </c:pt>
                <c:pt idx="1219">
                  <c:v>44374</c:v>
                </c:pt>
                <c:pt idx="1220">
                  <c:v>44375</c:v>
                </c:pt>
                <c:pt idx="1221">
                  <c:v>44376</c:v>
                </c:pt>
                <c:pt idx="1222">
                  <c:v>44377</c:v>
                </c:pt>
                <c:pt idx="1223">
                  <c:v>44378</c:v>
                </c:pt>
                <c:pt idx="1224">
                  <c:v>44379</c:v>
                </c:pt>
                <c:pt idx="1225">
                  <c:v>44380</c:v>
                </c:pt>
                <c:pt idx="1226">
                  <c:v>44381</c:v>
                </c:pt>
                <c:pt idx="1227">
                  <c:v>44382</c:v>
                </c:pt>
                <c:pt idx="1228">
                  <c:v>44383</c:v>
                </c:pt>
                <c:pt idx="1229">
                  <c:v>44384</c:v>
                </c:pt>
                <c:pt idx="1230">
                  <c:v>44385</c:v>
                </c:pt>
                <c:pt idx="1231">
                  <c:v>44386</c:v>
                </c:pt>
                <c:pt idx="1232">
                  <c:v>44387</c:v>
                </c:pt>
                <c:pt idx="1233">
                  <c:v>44388</c:v>
                </c:pt>
                <c:pt idx="1234">
                  <c:v>44389</c:v>
                </c:pt>
                <c:pt idx="1235">
                  <c:v>44390</c:v>
                </c:pt>
                <c:pt idx="1236">
                  <c:v>44391</c:v>
                </c:pt>
                <c:pt idx="1237">
                  <c:v>44392</c:v>
                </c:pt>
                <c:pt idx="1238">
                  <c:v>44393</c:v>
                </c:pt>
                <c:pt idx="1239">
                  <c:v>44394</c:v>
                </c:pt>
                <c:pt idx="1240">
                  <c:v>44395</c:v>
                </c:pt>
                <c:pt idx="1241">
                  <c:v>44396</c:v>
                </c:pt>
                <c:pt idx="1242">
                  <c:v>44397</c:v>
                </c:pt>
                <c:pt idx="1243">
                  <c:v>44398</c:v>
                </c:pt>
                <c:pt idx="1244">
                  <c:v>44399</c:v>
                </c:pt>
                <c:pt idx="1245">
                  <c:v>44400</c:v>
                </c:pt>
                <c:pt idx="1246">
                  <c:v>44401</c:v>
                </c:pt>
                <c:pt idx="1247">
                  <c:v>44402</c:v>
                </c:pt>
                <c:pt idx="1248">
                  <c:v>44403</c:v>
                </c:pt>
                <c:pt idx="1249">
                  <c:v>44404</c:v>
                </c:pt>
                <c:pt idx="1250">
                  <c:v>44405</c:v>
                </c:pt>
                <c:pt idx="1251">
                  <c:v>44406</c:v>
                </c:pt>
                <c:pt idx="1252">
                  <c:v>44407</c:v>
                </c:pt>
                <c:pt idx="1253">
                  <c:v>44408</c:v>
                </c:pt>
                <c:pt idx="1254">
                  <c:v>44409</c:v>
                </c:pt>
                <c:pt idx="1255">
                  <c:v>44410</c:v>
                </c:pt>
                <c:pt idx="1256">
                  <c:v>44411</c:v>
                </c:pt>
                <c:pt idx="1257">
                  <c:v>44412</c:v>
                </c:pt>
                <c:pt idx="1258">
                  <c:v>44413</c:v>
                </c:pt>
                <c:pt idx="1259">
                  <c:v>44414</c:v>
                </c:pt>
                <c:pt idx="1260">
                  <c:v>44415</c:v>
                </c:pt>
                <c:pt idx="1261">
                  <c:v>44416</c:v>
                </c:pt>
                <c:pt idx="1262">
                  <c:v>44417</c:v>
                </c:pt>
                <c:pt idx="1263">
                  <c:v>44418</c:v>
                </c:pt>
                <c:pt idx="1264">
                  <c:v>44419</c:v>
                </c:pt>
                <c:pt idx="1265">
                  <c:v>44420</c:v>
                </c:pt>
                <c:pt idx="1266">
                  <c:v>44421</c:v>
                </c:pt>
                <c:pt idx="1267">
                  <c:v>44422</c:v>
                </c:pt>
                <c:pt idx="1268">
                  <c:v>44423</c:v>
                </c:pt>
                <c:pt idx="1269">
                  <c:v>44424</c:v>
                </c:pt>
                <c:pt idx="1270">
                  <c:v>44425</c:v>
                </c:pt>
                <c:pt idx="1271">
                  <c:v>44426</c:v>
                </c:pt>
                <c:pt idx="1272">
                  <c:v>44427</c:v>
                </c:pt>
                <c:pt idx="1273">
                  <c:v>44428</c:v>
                </c:pt>
                <c:pt idx="1274">
                  <c:v>44429</c:v>
                </c:pt>
                <c:pt idx="1275">
                  <c:v>44430</c:v>
                </c:pt>
                <c:pt idx="1276">
                  <c:v>44431</c:v>
                </c:pt>
                <c:pt idx="1277">
                  <c:v>44432</c:v>
                </c:pt>
                <c:pt idx="1278">
                  <c:v>44433</c:v>
                </c:pt>
                <c:pt idx="1279">
                  <c:v>44434</c:v>
                </c:pt>
                <c:pt idx="1280">
                  <c:v>44435</c:v>
                </c:pt>
                <c:pt idx="1281">
                  <c:v>44436</c:v>
                </c:pt>
                <c:pt idx="1282">
                  <c:v>44437</c:v>
                </c:pt>
                <c:pt idx="1283">
                  <c:v>44438</c:v>
                </c:pt>
                <c:pt idx="1284">
                  <c:v>44439</c:v>
                </c:pt>
                <c:pt idx="1285">
                  <c:v>44440</c:v>
                </c:pt>
                <c:pt idx="1286">
                  <c:v>44441</c:v>
                </c:pt>
                <c:pt idx="1287">
                  <c:v>44442</c:v>
                </c:pt>
                <c:pt idx="1288">
                  <c:v>44443</c:v>
                </c:pt>
                <c:pt idx="1289">
                  <c:v>44444</c:v>
                </c:pt>
                <c:pt idx="1290">
                  <c:v>44445</c:v>
                </c:pt>
                <c:pt idx="1291">
                  <c:v>44446</c:v>
                </c:pt>
                <c:pt idx="1292">
                  <c:v>44447</c:v>
                </c:pt>
                <c:pt idx="1293">
                  <c:v>44448</c:v>
                </c:pt>
                <c:pt idx="1294">
                  <c:v>44449</c:v>
                </c:pt>
                <c:pt idx="1295">
                  <c:v>44450</c:v>
                </c:pt>
                <c:pt idx="1296">
                  <c:v>44451</c:v>
                </c:pt>
                <c:pt idx="1297">
                  <c:v>44452</c:v>
                </c:pt>
                <c:pt idx="1298">
                  <c:v>44453</c:v>
                </c:pt>
                <c:pt idx="1299">
                  <c:v>44454</c:v>
                </c:pt>
                <c:pt idx="1300">
                  <c:v>44455</c:v>
                </c:pt>
                <c:pt idx="1301">
                  <c:v>44456</c:v>
                </c:pt>
                <c:pt idx="1302">
                  <c:v>44457</c:v>
                </c:pt>
                <c:pt idx="1303">
                  <c:v>44458</c:v>
                </c:pt>
                <c:pt idx="1304">
                  <c:v>44459</c:v>
                </c:pt>
                <c:pt idx="1305">
                  <c:v>44460</c:v>
                </c:pt>
                <c:pt idx="1306">
                  <c:v>44461</c:v>
                </c:pt>
                <c:pt idx="1307">
                  <c:v>44462</c:v>
                </c:pt>
                <c:pt idx="1308">
                  <c:v>44463</c:v>
                </c:pt>
                <c:pt idx="1309">
                  <c:v>44464</c:v>
                </c:pt>
                <c:pt idx="1310">
                  <c:v>44465</c:v>
                </c:pt>
                <c:pt idx="1311">
                  <c:v>44466</c:v>
                </c:pt>
                <c:pt idx="1312">
                  <c:v>44467</c:v>
                </c:pt>
                <c:pt idx="1313">
                  <c:v>44468</c:v>
                </c:pt>
                <c:pt idx="1314">
                  <c:v>44469</c:v>
                </c:pt>
                <c:pt idx="1315">
                  <c:v>44470</c:v>
                </c:pt>
                <c:pt idx="1316">
                  <c:v>44471</c:v>
                </c:pt>
                <c:pt idx="1317">
                  <c:v>44472</c:v>
                </c:pt>
                <c:pt idx="1318">
                  <c:v>44473</c:v>
                </c:pt>
                <c:pt idx="1319">
                  <c:v>44474</c:v>
                </c:pt>
                <c:pt idx="1320">
                  <c:v>44475</c:v>
                </c:pt>
                <c:pt idx="1321">
                  <c:v>44476</c:v>
                </c:pt>
                <c:pt idx="1322">
                  <c:v>44477</c:v>
                </c:pt>
                <c:pt idx="1323">
                  <c:v>44478</c:v>
                </c:pt>
                <c:pt idx="1324">
                  <c:v>44479</c:v>
                </c:pt>
                <c:pt idx="1325">
                  <c:v>44480</c:v>
                </c:pt>
                <c:pt idx="1326">
                  <c:v>44481</c:v>
                </c:pt>
                <c:pt idx="1327">
                  <c:v>44482</c:v>
                </c:pt>
                <c:pt idx="1328">
                  <c:v>44483</c:v>
                </c:pt>
                <c:pt idx="1329">
                  <c:v>44484</c:v>
                </c:pt>
                <c:pt idx="1330">
                  <c:v>44485</c:v>
                </c:pt>
                <c:pt idx="1331">
                  <c:v>44486</c:v>
                </c:pt>
                <c:pt idx="1332">
                  <c:v>44487</c:v>
                </c:pt>
                <c:pt idx="1333">
                  <c:v>44488</c:v>
                </c:pt>
                <c:pt idx="1334">
                  <c:v>44489</c:v>
                </c:pt>
                <c:pt idx="1335">
                  <c:v>44490</c:v>
                </c:pt>
                <c:pt idx="1336">
                  <c:v>44491</c:v>
                </c:pt>
                <c:pt idx="1337">
                  <c:v>44492</c:v>
                </c:pt>
                <c:pt idx="1338">
                  <c:v>44493</c:v>
                </c:pt>
                <c:pt idx="1339">
                  <c:v>44494</c:v>
                </c:pt>
                <c:pt idx="1340">
                  <c:v>44495</c:v>
                </c:pt>
                <c:pt idx="1341">
                  <c:v>44496</c:v>
                </c:pt>
                <c:pt idx="1342">
                  <c:v>44497</c:v>
                </c:pt>
                <c:pt idx="1343">
                  <c:v>44498</c:v>
                </c:pt>
                <c:pt idx="1344">
                  <c:v>44499</c:v>
                </c:pt>
                <c:pt idx="1345">
                  <c:v>44500</c:v>
                </c:pt>
                <c:pt idx="1346">
                  <c:v>44501</c:v>
                </c:pt>
                <c:pt idx="1347">
                  <c:v>44502</c:v>
                </c:pt>
                <c:pt idx="1348">
                  <c:v>44503</c:v>
                </c:pt>
                <c:pt idx="1349">
                  <c:v>44504</c:v>
                </c:pt>
                <c:pt idx="1350">
                  <c:v>44505</c:v>
                </c:pt>
                <c:pt idx="1351">
                  <c:v>44506</c:v>
                </c:pt>
                <c:pt idx="1352">
                  <c:v>44507</c:v>
                </c:pt>
                <c:pt idx="1353">
                  <c:v>44508</c:v>
                </c:pt>
                <c:pt idx="1354">
                  <c:v>44509</c:v>
                </c:pt>
                <c:pt idx="1355">
                  <c:v>44510</c:v>
                </c:pt>
                <c:pt idx="1356">
                  <c:v>44511</c:v>
                </c:pt>
                <c:pt idx="1357">
                  <c:v>44512</c:v>
                </c:pt>
                <c:pt idx="1358">
                  <c:v>44513</c:v>
                </c:pt>
                <c:pt idx="1359">
                  <c:v>44514</c:v>
                </c:pt>
                <c:pt idx="1360">
                  <c:v>44515</c:v>
                </c:pt>
                <c:pt idx="1361">
                  <c:v>44516</c:v>
                </c:pt>
                <c:pt idx="1362">
                  <c:v>44517</c:v>
                </c:pt>
                <c:pt idx="1363">
                  <c:v>44518</c:v>
                </c:pt>
                <c:pt idx="1364">
                  <c:v>44519</c:v>
                </c:pt>
                <c:pt idx="1365">
                  <c:v>44520</c:v>
                </c:pt>
                <c:pt idx="1366">
                  <c:v>44521</c:v>
                </c:pt>
                <c:pt idx="1367">
                  <c:v>44522</c:v>
                </c:pt>
                <c:pt idx="1368">
                  <c:v>44523</c:v>
                </c:pt>
                <c:pt idx="1369">
                  <c:v>44524</c:v>
                </c:pt>
                <c:pt idx="1370">
                  <c:v>44525</c:v>
                </c:pt>
                <c:pt idx="1371">
                  <c:v>44526</c:v>
                </c:pt>
                <c:pt idx="1372">
                  <c:v>44527</c:v>
                </c:pt>
                <c:pt idx="1373">
                  <c:v>44528</c:v>
                </c:pt>
                <c:pt idx="1374">
                  <c:v>44529</c:v>
                </c:pt>
                <c:pt idx="1375">
                  <c:v>44530</c:v>
                </c:pt>
                <c:pt idx="1376">
                  <c:v>44531</c:v>
                </c:pt>
                <c:pt idx="1377">
                  <c:v>44532</c:v>
                </c:pt>
                <c:pt idx="1378">
                  <c:v>44533</c:v>
                </c:pt>
                <c:pt idx="1379">
                  <c:v>44534</c:v>
                </c:pt>
                <c:pt idx="1380">
                  <c:v>44535</c:v>
                </c:pt>
                <c:pt idx="1381">
                  <c:v>44536</c:v>
                </c:pt>
                <c:pt idx="1382">
                  <c:v>44537</c:v>
                </c:pt>
                <c:pt idx="1383">
                  <c:v>44538</c:v>
                </c:pt>
                <c:pt idx="1384">
                  <c:v>44539</c:v>
                </c:pt>
                <c:pt idx="1385">
                  <c:v>44540</c:v>
                </c:pt>
                <c:pt idx="1386">
                  <c:v>44541</c:v>
                </c:pt>
                <c:pt idx="1387">
                  <c:v>44542</c:v>
                </c:pt>
                <c:pt idx="1388">
                  <c:v>44543</c:v>
                </c:pt>
                <c:pt idx="1389">
                  <c:v>44544</c:v>
                </c:pt>
                <c:pt idx="1390">
                  <c:v>44545</c:v>
                </c:pt>
                <c:pt idx="1391">
                  <c:v>44546</c:v>
                </c:pt>
                <c:pt idx="1392">
                  <c:v>44547</c:v>
                </c:pt>
                <c:pt idx="1393">
                  <c:v>44548</c:v>
                </c:pt>
                <c:pt idx="1394">
                  <c:v>44549</c:v>
                </c:pt>
                <c:pt idx="1395">
                  <c:v>44550</c:v>
                </c:pt>
                <c:pt idx="1396">
                  <c:v>44551</c:v>
                </c:pt>
                <c:pt idx="1397">
                  <c:v>44552</c:v>
                </c:pt>
                <c:pt idx="1398">
                  <c:v>44553</c:v>
                </c:pt>
                <c:pt idx="1399">
                  <c:v>44554</c:v>
                </c:pt>
                <c:pt idx="1400">
                  <c:v>44555</c:v>
                </c:pt>
                <c:pt idx="1401">
                  <c:v>44556</c:v>
                </c:pt>
                <c:pt idx="1402">
                  <c:v>44557</c:v>
                </c:pt>
                <c:pt idx="1403">
                  <c:v>44558</c:v>
                </c:pt>
                <c:pt idx="1404">
                  <c:v>44559</c:v>
                </c:pt>
                <c:pt idx="1405">
                  <c:v>44560</c:v>
                </c:pt>
                <c:pt idx="1406">
                  <c:v>44561</c:v>
                </c:pt>
                <c:pt idx="1407">
                  <c:v>44562</c:v>
                </c:pt>
                <c:pt idx="1408">
                  <c:v>44563</c:v>
                </c:pt>
                <c:pt idx="1409">
                  <c:v>44564</c:v>
                </c:pt>
                <c:pt idx="1410">
                  <c:v>44565</c:v>
                </c:pt>
                <c:pt idx="1411">
                  <c:v>44566</c:v>
                </c:pt>
                <c:pt idx="1412">
                  <c:v>44567</c:v>
                </c:pt>
                <c:pt idx="1413">
                  <c:v>44568</c:v>
                </c:pt>
                <c:pt idx="1414">
                  <c:v>44569</c:v>
                </c:pt>
                <c:pt idx="1415">
                  <c:v>44570</c:v>
                </c:pt>
                <c:pt idx="1416">
                  <c:v>44571</c:v>
                </c:pt>
                <c:pt idx="1417">
                  <c:v>44572</c:v>
                </c:pt>
                <c:pt idx="1418">
                  <c:v>44573</c:v>
                </c:pt>
                <c:pt idx="1419">
                  <c:v>44574</c:v>
                </c:pt>
                <c:pt idx="1420">
                  <c:v>44575</c:v>
                </c:pt>
                <c:pt idx="1421">
                  <c:v>44576</c:v>
                </c:pt>
                <c:pt idx="1422">
                  <c:v>44577</c:v>
                </c:pt>
                <c:pt idx="1423">
                  <c:v>44578</c:v>
                </c:pt>
                <c:pt idx="1424">
                  <c:v>44579</c:v>
                </c:pt>
                <c:pt idx="1425">
                  <c:v>44580</c:v>
                </c:pt>
                <c:pt idx="1426">
                  <c:v>44581</c:v>
                </c:pt>
                <c:pt idx="1427">
                  <c:v>44582</c:v>
                </c:pt>
                <c:pt idx="1428">
                  <c:v>44583</c:v>
                </c:pt>
                <c:pt idx="1429">
                  <c:v>44584</c:v>
                </c:pt>
                <c:pt idx="1430">
                  <c:v>44585</c:v>
                </c:pt>
                <c:pt idx="1431">
                  <c:v>44586</c:v>
                </c:pt>
                <c:pt idx="1432">
                  <c:v>44587</c:v>
                </c:pt>
                <c:pt idx="1433">
                  <c:v>44588</c:v>
                </c:pt>
                <c:pt idx="1434">
                  <c:v>44589</c:v>
                </c:pt>
                <c:pt idx="1435">
                  <c:v>44590</c:v>
                </c:pt>
                <c:pt idx="1436">
                  <c:v>44591</c:v>
                </c:pt>
                <c:pt idx="1437">
                  <c:v>44592</c:v>
                </c:pt>
                <c:pt idx="1438">
                  <c:v>44593</c:v>
                </c:pt>
                <c:pt idx="1439">
                  <c:v>44594</c:v>
                </c:pt>
                <c:pt idx="1440">
                  <c:v>44595</c:v>
                </c:pt>
                <c:pt idx="1441">
                  <c:v>44596</c:v>
                </c:pt>
                <c:pt idx="1442">
                  <c:v>44597</c:v>
                </c:pt>
                <c:pt idx="1443">
                  <c:v>44598</c:v>
                </c:pt>
                <c:pt idx="1444">
                  <c:v>44599</c:v>
                </c:pt>
                <c:pt idx="1445">
                  <c:v>44600</c:v>
                </c:pt>
                <c:pt idx="1446">
                  <c:v>44601</c:v>
                </c:pt>
                <c:pt idx="1447">
                  <c:v>44602</c:v>
                </c:pt>
                <c:pt idx="1448">
                  <c:v>44603</c:v>
                </c:pt>
                <c:pt idx="1449">
                  <c:v>44604</c:v>
                </c:pt>
                <c:pt idx="1450">
                  <c:v>44605</c:v>
                </c:pt>
                <c:pt idx="1451">
                  <c:v>44606</c:v>
                </c:pt>
                <c:pt idx="1452">
                  <c:v>44607</c:v>
                </c:pt>
                <c:pt idx="1453">
                  <c:v>44608</c:v>
                </c:pt>
                <c:pt idx="1454">
                  <c:v>44609</c:v>
                </c:pt>
                <c:pt idx="1455">
                  <c:v>44610</c:v>
                </c:pt>
                <c:pt idx="1456">
                  <c:v>44611</c:v>
                </c:pt>
                <c:pt idx="1457">
                  <c:v>44612</c:v>
                </c:pt>
                <c:pt idx="1458">
                  <c:v>44613</c:v>
                </c:pt>
                <c:pt idx="1459">
                  <c:v>44614</c:v>
                </c:pt>
                <c:pt idx="1460">
                  <c:v>44615</c:v>
                </c:pt>
                <c:pt idx="1461">
                  <c:v>44616</c:v>
                </c:pt>
                <c:pt idx="1462">
                  <c:v>44617</c:v>
                </c:pt>
                <c:pt idx="1463">
                  <c:v>44618</c:v>
                </c:pt>
                <c:pt idx="1464">
                  <c:v>44619</c:v>
                </c:pt>
                <c:pt idx="1465">
                  <c:v>44620</c:v>
                </c:pt>
                <c:pt idx="1466">
                  <c:v>44621</c:v>
                </c:pt>
                <c:pt idx="1467">
                  <c:v>44622</c:v>
                </c:pt>
                <c:pt idx="1468">
                  <c:v>44623</c:v>
                </c:pt>
                <c:pt idx="1469">
                  <c:v>44624</c:v>
                </c:pt>
                <c:pt idx="1470">
                  <c:v>44625</c:v>
                </c:pt>
                <c:pt idx="1471">
                  <c:v>44626</c:v>
                </c:pt>
                <c:pt idx="1472">
                  <c:v>44627</c:v>
                </c:pt>
                <c:pt idx="1473">
                  <c:v>44628</c:v>
                </c:pt>
                <c:pt idx="1474">
                  <c:v>44629</c:v>
                </c:pt>
                <c:pt idx="1475">
                  <c:v>44630</c:v>
                </c:pt>
                <c:pt idx="1476">
                  <c:v>44631</c:v>
                </c:pt>
                <c:pt idx="1477">
                  <c:v>44632</c:v>
                </c:pt>
                <c:pt idx="1478">
                  <c:v>44633</c:v>
                </c:pt>
                <c:pt idx="1479">
                  <c:v>44634</c:v>
                </c:pt>
                <c:pt idx="1480">
                  <c:v>44635</c:v>
                </c:pt>
                <c:pt idx="1481">
                  <c:v>44636</c:v>
                </c:pt>
                <c:pt idx="1482">
                  <c:v>44637</c:v>
                </c:pt>
                <c:pt idx="1483">
                  <c:v>44638</c:v>
                </c:pt>
                <c:pt idx="1484">
                  <c:v>44639</c:v>
                </c:pt>
                <c:pt idx="1485">
                  <c:v>44640</c:v>
                </c:pt>
                <c:pt idx="1486">
                  <c:v>44641</c:v>
                </c:pt>
                <c:pt idx="1487">
                  <c:v>44642</c:v>
                </c:pt>
                <c:pt idx="1488">
                  <c:v>44643</c:v>
                </c:pt>
                <c:pt idx="1489">
                  <c:v>44644</c:v>
                </c:pt>
                <c:pt idx="1490">
                  <c:v>44645</c:v>
                </c:pt>
                <c:pt idx="1491">
                  <c:v>44646</c:v>
                </c:pt>
                <c:pt idx="1492">
                  <c:v>44647</c:v>
                </c:pt>
                <c:pt idx="1493">
                  <c:v>44648</c:v>
                </c:pt>
                <c:pt idx="1494">
                  <c:v>44649</c:v>
                </c:pt>
                <c:pt idx="1495">
                  <c:v>44650</c:v>
                </c:pt>
                <c:pt idx="1496">
                  <c:v>44651</c:v>
                </c:pt>
                <c:pt idx="1497">
                  <c:v>44652</c:v>
                </c:pt>
                <c:pt idx="1498">
                  <c:v>44653</c:v>
                </c:pt>
                <c:pt idx="1499">
                  <c:v>44654</c:v>
                </c:pt>
                <c:pt idx="1500">
                  <c:v>44655</c:v>
                </c:pt>
                <c:pt idx="1501">
                  <c:v>44656</c:v>
                </c:pt>
                <c:pt idx="1502">
                  <c:v>44657</c:v>
                </c:pt>
                <c:pt idx="1503">
                  <c:v>44658</c:v>
                </c:pt>
                <c:pt idx="1504">
                  <c:v>44659</c:v>
                </c:pt>
                <c:pt idx="1505">
                  <c:v>44660</c:v>
                </c:pt>
                <c:pt idx="1506">
                  <c:v>44661</c:v>
                </c:pt>
                <c:pt idx="1507">
                  <c:v>44662</c:v>
                </c:pt>
                <c:pt idx="1508">
                  <c:v>44663</c:v>
                </c:pt>
                <c:pt idx="1509">
                  <c:v>44664</c:v>
                </c:pt>
                <c:pt idx="1510">
                  <c:v>44665</c:v>
                </c:pt>
                <c:pt idx="1511">
                  <c:v>44666</c:v>
                </c:pt>
                <c:pt idx="1512">
                  <c:v>44667</c:v>
                </c:pt>
                <c:pt idx="1513">
                  <c:v>44668</c:v>
                </c:pt>
                <c:pt idx="1514">
                  <c:v>44669</c:v>
                </c:pt>
                <c:pt idx="1515">
                  <c:v>44670</c:v>
                </c:pt>
                <c:pt idx="1516">
                  <c:v>44671</c:v>
                </c:pt>
                <c:pt idx="1517">
                  <c:v>44672</c:v>
                </c:pt>
                <c:pt idx="1518">
                  <c:v>44673</c:v>
                </c:pt>
                <c:pt idx="1519">
                  <c:v>44674</c:v>
                </c:pt>
                <c:pt idx="1520">
                  <c:v>44675</c:v>
                </c:pt>
                <c:pt idx="1521">
                  <c:v>44676</c:v>
                </c:pt>
                <c:pt idx="1522">
                  <c:v>44677</c:v>
                </c:pt>
                <c:pt idx="1523">
                  <c:v>44678</c:v>
                </c:pt>
                <c:pt idx="1524">
                  <c:v>44679</c:v>
                </c:pt>
                <c:pt idx="1525">
                  <c:v>44680</c:v>
                </c:pt>
                <c:pt idx="1526">
                  <c:v>44681</c:v>
                </c:pt>
                <c:pt idx="1527">
                  <c:v>44682</c:v>
                </c:pt>
                <c:pt idx="1528">
                  <c:v>44683</c:v>
                </c:pt>
                <c:pt idx="1529">
                  <c:v>44684</c:v>
                </c:pt>
                <c:pt idx="1530">
                  <c:v>44685</c:v>
                </c:pt>
                <c:pt idx="1531">
                  <c:v>44686</c:v>
                </c:pt>
                <c:pt idx="1532">
                  <c:v>44687</c:v>
                </c:pt>
                <c:pt idx="1533">
                  <c:v>44688</c:v>
                </c:pt>
                <c:pt idx="1534">
                  <c:v>44689</c:v>
                </c:pt>
                <c:pt idx="1535">
                  <c:v>44690</c:v>
                </c:pt>
                <c:pt idx="1536">
                  <c:v>44691</c:v>
                </c:pt>
                <c:pt idx="1537">
                  <c:v>44692</c:v>
                </c:pt>
                <c:pt idx="1538">
                  <c:v>44693</c:v>
                </c:pt>
                <c:pt idx="1539">
                  <c:v>44694</c:v>
                </c:pt>
                <c:pt idx="1540">
                  <c:v>44695</c:v>
                </c:pt>
                <c:pt idx="1541">
                  <c:v>44696</c:v>
                </c:pt>
                <c:pt idx="1542">
                  <c:v>44697</c:v>
                </c:pt>
                <c:pt idx="1543">
                  <c:v>44698</c:v>
                </c:pt>
                <c:pt idx="1544">
                  <c:v>44699</c:v>
                </c:pt>
                <c:pt idx="1545">
                  <c:v>44700</c:v>
                </c:pt>
                <c:pt idx="1546">
                  <c:v>44701</c:v>
                </c:pt>
                <c:pt idx="1547">
                  <c:v>44702</c:v>
                </c:pt>
                <c:pt idx="1548">
                  <c:v>44703</c:v>
                </c:pt>
                <c:pt idx="1549">
                  <c:v>44704</c:v>
                </c:pt>
                <c:pt idx="1550">
                  <c:v>44705</c:v>
                </c:pt>
                <c:pt idx="1551">
                  <c:v>44706</c:v>
                </c:pt>
                <c:pt idx="1552">
                  <c:v>44707</c:v>
                </c:pt>
                <c:pt idx="1553">
                  <c:v>44708</c:v>
                </c:pt>
                <c:pt idx="1554">
                  <c:v>44709</c:v>
                </c:pt>
              </c:numCache>
            </c:numRef>
          </c:cat>
          <c:val>
            <c:numRef>
              <c:f>Sheet1!$B$2:$B$1556</c:f>
              <c:numCache>
                <c:formatCode>General</c:formatCode>
                <c:ptCount val="155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0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0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0</c:v>
                </c:pt>
                <c:pt idx="88">
                  <c:v>0</c:v>
                </c:pt>
                <c:pt idx="89">
                  <c:v>0</c:v>
                </c:pt>
                <c:pt idx="90">
                  <c:v>0</c:v>
                </c:pt>
                <c:pt idx="91">
                  <c:v>0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  <c:pt idx="112">
                  <c:v>0</c:v>
                </c:pt>
                <c:pt idx="113">
                  <c:v>0</c:v>
                </c:pt>
                <c:pt idx="114">
                  <c:v>0</c:v>
                </c:pt>
                <c:pt idx="115">
                  <c:v>0</c:v>
                </c:pt>
                <c:pt idx="116">
                  <c:v>0</c:v>
                </c:pt>
                <c:pt idx="117">
                  <c:v>0</c:v>
                </c:pt>
                <c:pt idx="118">
                  <c:v>0</c:v>
                </c:pt>
                <c:pt idx="119">
                  <c:v>0</c:v>
                </c:pt>
                <c:pt idx="120">
                  <c:v>0</c:v>
                </c:pt>
                <c:pt idx="121">
                  <c:v>0</c:v>
                </c:pt>
                <c:pt idx="122">
                  <c:v>0</c:v>
                </c:pt>
                <c:pt idx="123">
                  <c:v>0</c:v>
                </c:pt>
                <c:pt idx="124">
                  <c:v>0</c:v>
                </c:pt>
                <c:pt idx="125">
                  <c:v>0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0</c:v>
                </c:pt>
                <c:pt idx="130">
                  <c:v>0</c:v>
                </c:pt>
                <c:pt idx="131">
                  <c:v>0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0</c:v>
                </c:pt>
                <c:pt idx="137">
                  <c:v>0</c:v>
                </c:pt>
                <c:pt idx="138">
                  <c:v>0</c:v>
                </c:pt>
                <c:pt idx="139">
                  <c:v>0</c:v>
                </c:pt>
                <c:pt idx="140">
                  <c:v>0</c:v>
                </c:pt>
                <c:pt idx="141">
                  <c:v>0</c:v>
                </c:pt>
                <c:pt idx="142">
                  <c:v>0</c:v>
                </c:pt>
                <c:pt idx="143">
                  <c:v>0</c:v>
                </c:pt>
                <c:pt idx="144">
                  <c:v>0</c:v>
                </c:pt>
                <c:pt idx="145">
                  <c:v>0</c:v>
                </c:pt>
                <c:pt idx="146">
                  <c:v>0</c:v>
                </c:pt>
                <c:pt idx="147">
                  <c:v>0</c:v>
                </c:pt>
                <c:pt idx="148">
                  <c:v>0</c:v>
                </c:pt>
                <c:pt idx="149">
                  <c:v>0</c:v>
                </c:pt>
                <c:pt idx="150">
                  <c:v>0</c:v>
                </c:pt>
                <c:pt idx="151">
                  <c:v>0</c:v>
                </c:pt>
                <c:pt idx="152">
                  <c:v>0</c:v>
                </c:pt>
                <c:pt idx="153">
                  <c:v>0</c:v>
                </c:pt>
                <c:pt idx="154">
                  <c:v>0</c:v>
                </c:pt>
                <c:pt idx="155">
                  <c:v>0</c:v>
                </c:pt>
                <c:pt idx="156">
                  <c:v>0</c:v>
                </c:pt>
                <c:pt idx="157">
                  <c:v>0</c:v>
                </c:pt>
                <c:pt idx="158">
                  <c:v>0</c:v>
                </c:pt>
                <c:pt idx="159">
                  <c:v>0</c:v>
                </c:pt>
                <c:pt idx="160">
                  <c:v>0</c:v>
                </c:pt>
                <c:pt idx="161">
                  <c:v>0</c:v>
                </c:pt>
                <c:pt idx="162">
                  <c:v>0</c:v>
                </c:pt>
                <c:pt idx="163">
                  <c:v>0</c:v>
                </c:pt>
                <c:pt idx="164">
                  <c:v>0</c:v>
                </c:pt>
                <c:pt idx="165">
                  <c:v>0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0</c:v>
                </c:pt>
                <c:pt idx="170">
                  <c:v>0</c:v>
                </c:pt>
                <c:pt idx="171">
                  <c:v>0</c:v>
                </c:pt>
                <c:pt idx="172">
                  <c:v>0</c:v>
                </c:pt>
                <c:pt idx="173">
                  <c:v>0</c:v>
                </c:pt>
                <c:pt idx="174">
                  <c:v>0</c:v>
                </c:pt>
                <c:pt idx="175">
                  <c:v>0</c:v>
                </c:pt>
                <c:pt idx="176">
                  <c:v>0</c:v>
                </c:pt>
                <c:pt idx="177">
                  <c:v>0</c:v>
                </c:pt>
                <c:pt idx="178">
                  <c:v>0</c:v>
                </c:pt>
                <c:pt idx="179">
                  <c:v>0</c:v>
                </c:pt>
                <c:pt idx="180">
                  <c:v>0</c:v>
                </c:pt>
                <c:pt idx="181">
                  <c:v>0</c:v>
                </c:pt>
                <c:pt idx="182">
                  <c:v>0</c:v>
                </c:pt>
                <c:pt idx="183">
                  <c:v>0</c:v>
                </c:pt>
                <c:pt idx="184">
                  <c:v>0</c:v>
                </c:pt>
                <c:pt idx="185">
                  <c:v>0</c:v>
                </c:pt>
                <c:pt idx="186">
                  <c:v>0</c:v>
                </c:pt>
                <c:pt idx="187">
                  <c:v>0</c:v>
                </c:pt>
                <c:pt idx="188">
                  <c:v>0</c:v>
                </c:pt>
                <c:pt idx="189">
                  <c:v>0</c:v>
                </c:pt>
                <c:pt idx="190">
                  <c:v>0</c:v>
                </c:pt>
                <c:pt idx="191">
                  <c:v>0</c:v>
                </c:pt>
                <c:pt idx="192">
                  <c:v>0</c:v>
                </c:pt>
                <c:pt idx="193">
                  <c:v>0</c:v>
                </c:pt>
                <c:pt idx="194">
                  <c:v>0</c:v>
                </c:pt>
                <c:pt idx="195">
                  <c:v>0</c:v>
                </c:pt>
                <c:pt idx="196">
                  <c:v>0</c:v>
                </c:pt>
                <c:pt idx="197">
                  <c:v>0</c:v>
                </c:pt>
                <c:pt idx="198">
                  <c:v>0</c:v>
                </c:pt>
                <c:pt idx="199">
                  <c:v>0</c:v>
                </c:pt>
                <c:pt idx="200">
                  <c:v>0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0</c:v>
                </c:pt>
                <c:pt idx="205">
                  <c:v>0</c:v>
                </c:pt>
                <c:pt idx="206">
                  <c:v>0</c:v>
                </c:pt>
                <c:pt idx="207">
                  <c:v>0</c:v>
                </c:pt>
                <c:pt idx="208">
                  <c:v>0</c:v>
                </c:pt>
                <c:pt idx="209">
                  <c:v>0</c:v>
                </c:pt>
                <c:pt idx="210">
                  <c:v>0</c:v>
                </c:pt>
                <c:pt idx="211">
                  <c:v>0</c:v>
                </c:pt>
                <c:pt idx="212">
                  <c:v>0</c:v>
                </c:pt>
                <c:pt idx="213">
                  <c:v>0</c:v>
                </c:pt>
                <c:pt idx="214">
                  <c:v>0</c:v>
                </c:pt>
                <c:pt idx="215">
                  <c:v>0</c:v>
                </c:pt>
                <c:pt idx="216">
                  <c:v>0</c:v>
                </c:pt>
                <c:pt idx="217">
                  <c:v>0</c:v>
                </c:pt>
                <c:pt idx="218">
                  <c:v>0</c:v>
                </c:pt>
                <c:pt idx="219">
                  <c:v>0</c:v>
                </c:pt>
                <c:pt idx="220">
                  <c:v>0</c:v>
                </c:pt>
                <c:pt idx="221">
                  <c:v>0</c:v>
                </c:pt>
                <c:pt idx="222">
                  <c:v>0</c:v>
                </c:pt>
                <c:pt idx="223">
                  <c:v>0</c:v>
                </c:pt>
                <c:pt idx="224">
                  <c:v>0</c:v>
                </c:pt>
                <c:pt idx="225">
                  <c:v>0</c:v>
                </c:pt>
                <c:pt idx="226">
                  <c:v>0</c:v>
                </c:pt>
                <c:pt idx="227">
                  <c:v>0</c:v>
                </c:pt>
                <c:pt idx="228">
                  <c:v>0</c:v>
                </c:pt>
                <c:pt idx="229">
                  <c:v>0</c:v>
                </c:pt>
                <c:pt idx="230">
                  <c:v>0</c:v>
                </c:pt>
                <c:pt idx="231">
                  <c:v>0</c:v>
                </c:pt>
                <c:pt idx="232">
                  <c:v>0</c:v>
                </c:pt>
                <c:pt idx="233">
                  <c:v>0</c:v>
                </c:pt>
                <c:pt idx="234">
                  <c:v>0</c:v>
                </c:pt>
                <c:pt idx="235">
                  <c:v>0</c:v>
                </c:pt>
                <c:pt idx="236">
                  <c:v>0</c:v>
                </c:pt>
                <c:pt idx="237">
                  <c:v>0</c:v>
                </c:pt>
                <c:pt idx="238">
                  <c:v>0</c:v>
                </c:pt>
                <c:pt idx="239">
                  <c:v>0</c:v>
                </c:pt>
                <c:pt idx="240">
                  <c:v>0</c:v>
                </c:pt>
                <c:pt idx="241">
                  <c:v>0</c:v>
                </c:pt>
                <c:pt idx="242">
                  <c:v>0</c:v>
                </c:pt>
                <c:pt idx="243">
                  <c:v>0</c:v>
                </c:pt>
                <c:pt idx="244">
                  <c:v>0</c:v>
                </c:pt>
                <c:pt idx="245">
                  <c:v>0</c:v>
                </c:pt>
                <c:pt idx="246">
                  <c:v>0</c:v>
                </c:pt>
                <c:pt idx="247">
                  <c:v>0</c:v>
                </c:pt>
                <c:pt idx="248">
                  <c:v>0</c:v>
                </c:pt>
                <c:pt idx="249">
                  <c:v>0</c:v>
                </c:pt>
                <c:pt idx="250">
                  <c:v>0</c:v>
                </c:pt>
                <c:pt idx="251">
                  <c:v>0</c:v>
                </c:pt>
                <c:pt idx="252">
                  <c:v>0</c:v>
                </c:pt>
                <c:pt idx="253">
                  <c:v>0</c:v>
                </c:pt>
                <c:pt idx="254">
                  <c:v>0</c:v>
                </c:pt>
                <c:pt idx="255">
                  <c:v>0</c:v>
                </c:pt>
                <c:pt idx="256">
                  <c:v>0</c:v>
                </c:pt>
                <c:pt idx="257">
                  <c:v>0</c:v>
                </c:pt>
                <c:pt idx="258">
                  <c:v>0</c:v>
                </c:pt>
                <c:pt idx="259">
                  <c:v>0</c:v>
                </c:pt>
                <c:pt idx="260">
                  <c:v>0</c:v>
                </c:pt>
                <c:pt idx="261">
                  <c:v>0</c:v>
                </c:pt>
                <c:pt idx="262">
                  <c:v>0</c:v>
                </c:pt>
                <c:pt idx="263">
                  <c:v>0</c:v>
                </c:pt>
                <c:pt idx="264">
                  <c:v>0</c:v>
                </c:pt>
                <c:pt idx="265">
                  <c:v>0</c:v>
                </c:pt>
                <c:pt idx="266">
                  <c:v>0</c:v>
                </c:pt>
                <c:pt idx="267">
                  <c:v>0</c:v>
                </c:pt>
                <c:pt idx="268">
                  <c:v>0</c:v>
                </c:pt>
                <c:pt idx="269">
                  <c:v>0</c:v>
                </c:pt>
                <c:pt idx="270">
                  <c:v>0</c:v>
                </c:pt>
                <c:pt idx="271">
                  <c:v>0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0</c:v>
                </c:pt>
                <c:pt idx="277">
                  <c:v>0</c:v>
                </c:pt>
                <c:pt idx="278">
                  <c:v>0</c:v>
                </c:pt>
                <c:pt idx="279">
                  <c:v>0</c:v>
                </c:pt>
                <c:pt idx="280">
                  <c:v>0</c:v>
                </c:pt>
                <c:pt idx="281">
                  <c:v>0</c:v>
                </c:pt>
                <c:pt idx="282">
                  <c:v>0</c:v>
                </c:pt>
                <c:pt idx="283">
                  <c:v>0</c:v>
                </c:pt>
                <c:pt idx="284">
                  <c:v>0</c:v>
                </c:pt>
                <c:pt idx="285">
                  <c:v>0</c:v>
                </c:pt>
                <c:pt idx="286">
                  <c:v>0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0</c:v>
                </c:pt>
                <c:pt idx="293">
                  <c:v>0</c:v>
                </c:pt>
                <c:pt idx="294">
                  <c:v>0</c:v>
                </c:pt>
                <c:pt idx="295">
                  <c:v>0</c:v>
                </c:pt>
                <c:pt idx="296">
                  <c:v>0</c:v>
                </c:pt>
                <c:pt idx="297">
                  <c:v>0</c:v>
                </c:pt>
                <c:pt idx="298">
                  <c:v>0</c:v>
                </c:pt>
                <c:pt idx="299">
                  <c:v>0</c:v>
                </c:pt>
                <c:pt idx="300">
                  <c:v>0</c:v>
                </c:pt>
                <c:pt idx="301">
                  <c:v>0</c:v>
                </c:pt>
                <c:pt idx="302">
                  <c:v>0</c:v>
                </c:pt>
                <c:pt idx="303">
                  <c:v>0</c:v>
                </c:pt>
                <c:pt idx="304">
                  <c:v>0</c:v>
                </c:pt>
                <c:pt idx="305">
                  <c:v>0</c:v>
                </c:pt>
                <c:pt idx="306">
                  <c:v>0</c:v>
                </c:pt>
                <c:pt idx="307">
                  <c:v>0</c:v>
                </c:pt>
                <c:pt idx="308">
                  <c:v>0</c:v>
                </c:pt>
                <c:pt idx="309">
                  <c:v>0</c:v>
                </c:pt>
                <c:pt idx="310">
                  <c:v>0</c:v>
                </c:pt>
                <c:pt idx="311">
                  <c:v>0</c:v>
                </c:pt>
                <c:pt idx="312">
                  <c:v>0</c:v>
                </c:pt>
                <c:pt idx="313">
                  <c:v>0</c:v>
                </c:pt>
                <c:pt idx="314">
                  <c:v>0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0</c:v>
                </c:pt>
                <c:pt idx="321">
                  <c:v>0</c:v>
                </c:pt>
                <c:pt idx="322">
                  <c:v>0</c:v>
                </c:pt>
                <c:pt idx="323">
                  <c:v>0</c:v>
                </c:pt>
                <c:pt idx="324">
                  <c:v>0</c:v>
                </c:pt>
                <c:pt idx="325">
                  <c:v>0</c:v>
                </c:pt>
                <c:pt idx="326">
                  <c:v>0</c:v>
                </c:pt>
                <c:pt idx="327">
                  <c:v>0</c:v>
                </c:pt>
                <c:pt idx="328">
                  <c:v>0</c:v>
                </c:pt>
                <c:pt idx="329">
                  <c:v>0</c:v>
                </c:pt>
                <c:pt idx="330">
                  <c:v>0</c:v>
                </c:pt>
                <c:pt idx="331">
                  <c:v>0</c:v>
                </c:pt>
                <c:pt idx="332">
                  <c:v>0</c:v>
                </c:pt>
                <c:pt idx="333">
                  <c:v>0</c:v>
                </c:pt>
                <c:pt idx="334">
                  <c:v>0</c:v>
                </c:pt>
                <c:pt idx="335">
                  <c:v>0</c:v>
                </c:pt>
                <c:pt idx="336">
                  <c:v>0</c:v>
                </c:pt>
                <c:pt idx="337">
                  <c:v>0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0</c:v>
                </c:pt>
                <c:pt idx="342">
                  <c:v>0</c:v>
                </c:pt>
                <c:pt idx="343">
                  <c:v>0</c:v>
                </c:pt>
                <c:pt idx="344">
                  <c:v>0</c:v>
                </c:pt>
                <c:pt idx="345">
                  <c:v>0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0</c:v>
                </c:pt>
                <c:pt idx="350">
                  <c:v>0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0</c:v>
                </c:pt>
                <c:pt idx="357">
                  <c:v>0</c:v>
                </c:pt>
                <c:pt idx="358">
                  <c:v>0</c:v>
                </c:pt>
                <c:pt idx="359">
                  <c:v>0</c:v>
                </c:pt>
                <c:pt idx="360">
                  <c:v>0</c:v>
                </c:pt>
                <c:pt idx="361">
                  <c:v>0</c:v>
                </c:pt>
                <c:pt idx="362">
                  <c:v>0</c:v>
                </c:pt>
                <c:pt idx="363">
                  <c:v>0</c:v>
                </c:pt>
                <c:pt idx="364">
                  <c:v>0</c:v>
                </c:pt>
                <c:pt idx="365">
                  <c:v>0</c:v>
                </c:pt>
                <c:pt idx="366">
                  <c:v>0</c:v>
                </c:pt>
                <c:pt idx="367">
                  <c:v>0</c:v>
                </c:pt>
                <c:pt idx="368">
                  <c:v>0</c:v>
                </c:pt>
                <c:pt idx="369">
                  <c:v>0</c:v>
                </c:pt>
                <c:pt idx="370">
                  <c:v>0</c:v>
                </c:pt>
                <c:pt idx="371">
                  <c:v>0</c:v>
                </c:pt>
                <c:pt idx="372">
                  <c:v>0</c:v>
                </c:pt>
                <c:pt idx="373">
                  <c:v>0</c:v>
                </c:pt>
                <c:pt idx="374">
                  <c:v>0</c:v>
                </c:pt>
                <c:pt idx="375">
                  <c:v>0</c:v>
                </c:pt>
                <c:pt idx="376">
                  <c:v>0</c:v>
                </c:pt>
                <c:pt idx="377">
                  <c:v>0</c:v>
                </c:pt>
                <c:pt idx="378">
                  <c:v>0</c:v>
                </c:pt>
                <c:pt idx="379">
                  <c:v>0</c:v>
                </c:pt>
                <c:pt idx="380">
                  <c:v>0</c:v>
                </c:pt>
                <c:pt idx="381">
                  <c:v>0</c:v>
                </c:pt>
                <c:pt idx="382">
                  <c:v>0</c:v>
                </c:pt>
                <c:pt idx="383">
                  <c:v>0</c:v>
                </c:pt>
                <c:pt idx="384">
                  <c:v>0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0</c:v>
                </c:pt>
                <c:pt idx="389">
                  <c:v>0</c:v>
                </c:pt>
                <c:pt idx="390">
                  <c:v>0</c:v>
                </c:pt>
                <c:pt idx="391">
                  <c:v>0</c:v>
                </c:pt>
                <c:pt idx="392">
                  <c:v>0</c:v>
                </c:pt>
                <c:pt idx="393">
                  <c:v>0</c:v>
                </c:pt>
                <c:pt idx="394">
                  <c:v>0</c:v>
                </c:pt>
                <c:pt idx="395">
                  <c:v>0</c:v>
                </c:pt>
                <c:pt idx="396">
                  <c:v>0</c:v>
                </c:pt>
                <c:pt idx="397">
                  <c:v>0</c:v>
                </c:pt>
                <c:pt idx="398">
                  <c:v>0</c:v>
                </c:pt>
                <c:pt idx="399">
                  <c:v>0</c:v>
                </c:pt>
                <c:pt idx="400">
                  <c:v>0</c:v>
                </c:pt>
                <c:pt idx="401">
                  <c:v>0</c:v>
                </c:pt>
                <c:pt idx="402">
                  <c:v>0</c:v>
                </c:pt>
                <c:pt idx="403">
                  <c:v>0</c:v>
                </c:pt>
                <c:pt idx="404">
                  <c:v>0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0</c:v>
                </c:pt>
                <c:pt idx="409">
                  <c:v>0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0</c:v>
                </c:pt>
                <c:pt idx="414">
                  <c:v>0</c:v>
                </c:pt>
                <c:pt idx="415">
                  <c:v>0</c:v>
                </c:pt>
                <c:pt idx="416">
                  <c:v>0</c:v>
                </c:pt>
                <c:pt idx="417">
                  <c:v>0</c:v>
                </c:pt>
                <c:pt idx="418">
                  <c:v>0</c:v>
                </c:pt>
                <c:pt idx="419">
                  <c:v>0</c:v>
                </c:pt>
                <c:pt idx="420">
                  <c:v>0</c:v>
                </c:pt>
                <c:pt idx="421">
                  <c:v>0</c:v>
                </c:pt>
                <c:pt idx="422">
                  <c:v>0</c:v>
                </c:pt>
                <c:pt idx="423">
                  <c:v>0</c:v>
                </c:pt>
                <c:pt idx="424">
                  <c:v>0</c:v>
                </c:pt>
                <c:pt idx="425">
                  <c:v>0</c:v>
                </c:pt>
                <c:pt idx="426">
                  <c:v>0</c:v>
                </c:pt>
                <c:pt idx="427">
                  <c:v>0</c:v>
                </c:pt>
                <c:pt idx="428">
                  <c:v>0</c:v>
                </c:pt>
                <c:pt idx="429">
                  <c:v>0</c:v>
                </c:pt>
                <c:pt idx="430">
                  <c:v>0</c:v>
                </c:pt>
                <c:pt idx="431">
                  <c:v>0</c:v>
                </c:pt>
                <c:pt idx="432">
                  <c:v>0</c:v>
                </c:pt>
                <c:pt idx="433">
                  <c:v>0</c:v>
                </c:pt>
                <c:pt idx="434">
                  <c:v>0</c:v>
                </c:pt>
                <c:pt idx="435">
                  <c:v>0</c:v>
                </c:pt>
                <c:pt idx="436">
                  <c:v>0</c:v>
                </c:pt>
                <c:pt idx="437">
                  <c:v>0</c:v>
                </c:pt>
                <c:pt idx="438">
                  <c:v>0</c:v>
                </c:pt>
                <c:pt idx="439">
                  <c:v>0</c:v>
                </c:pt>
                <c:pt idx="440">
                  <c:v>0</c:v>
                </c:pt>
                <c:pt idx="441">
                  <c:v>0</c:v>
                </c:pt>
                <c:pt idx="442">
                  <c:v>0</c:v>
                </c:pt>
                <c:pt idx="443">
                  <c:v>0</c:v>
                </c:pt>
                <c:pt idx="444">
                  <c:v>0</c:v>
                </c:pt>
                <c:pt idx="445">
                  <c:v>0</c:v>
                </c:pt>
                <c:pt idx="446">
                  <c:v>0</c:v>
                </c:pt>
                <c:pt idx="447">
                  <c:v>0</c:v>
                </c:pt>
                <c:pt idx="448">
                  <c:v>0</c:v>
                </c:pt>
                <c:pt idx="449">
                  <c:v>0</c:v>
                </c:pt>
                <c:pt idx="450">
                  <c:v>0</c:v>
                </c:pt>
                <c:pt idx="451">
                  <c:v>0</c:v>
                </c:pt>
                <c:pt idx="452">
                  <c:v>0</c:v>
                </c:pt>
                <c:pt idx="453">
                  <c:v>0</c:v>
                </c:pt>
                <c:pt idx="454">
                  <c:v>0</c:v>
                </c:pt>
                <c:pt idx="455">
                  <c:v>0</c:v>
                </c:pt>
                <c:pt idx="456">
                  <c:v>0</c:v>
                </c:pt>
                <c:pt idx="457">
                  <c:v>0</c:v>
                </c:pt>
                <c:pt idx="458">
                  <c:v>0</c:v>
                </c:pt>
                <c:pt idx="459">
                  <c:v>0</c:v>
                </c:pt>
                <c:pt idx="460">
                  <c:v>0</c:v>
                </c:pt>
                <c:pt idx="461">
                  <c:v>0</c:v>
                </c:pt>
                <c:pt idx="462">
                  <c:v>0</c:v>
                </c:pt>
                <c:pt idx="463">
                  <c:v>0</c:v>
                </c:pt>
                <c:pt idx="464">
                  <c:v>0</c:v>
                </c:pt>
                <c:pt idx="465">
                  <c:v>0</c:v>
                </c:pt>
                <c:pt idx="466">
                  <c:v>0</c:v>
                </c:pt>
                <c:pt idx="467">
                  <c:v>0</c:v>
                </c:pt>
                <c:pt idx="468">
                  <c:v>0</c:v>
                </c:pt>
                <c:pt idx="469">
                  <c:v>0</c:v>
                </c:pt>
                <c:pt idx="470">
                  <c:v>0</c:v>
                </c:pt>
                <c:pt idx="471">
                  <c:v>0</c:v>
                </c:pt>
                <c:pt idx="472">
                  <c:v>0</c:v>
                </c:pt>
                <c:pt idx="473">
                  <c:v>0</c:v>
                </c:pt>
                <c:pt idx="474">
                  <c:v>0</c:v>
                </c:pt>
                <c:pt idx="475">
                  <c:v>0</c:v>
                </c:pt>
                <c:pt idx="476">
                  <c:v>0</c:v>
                </c:pt>
                <c:pt idx="477">
                  <c:v>0</c:v>
                </c:pt>
                <c:pt idx="478">
                  <c:v>0</c:v>
                </c:pt>
                <c:pt idx="479">
                  <c:v>0</c:v>
                </c:pt>
                <c:pt idx="480">
                  <c:v>0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0</c:v>
                </c:pt>
                <c:pt idx="485">
                  <c:v>0</c:v>
                </c:pt>
                <c:pt idx="486">
                  <c:v>0</c:v>
                </c:pt>
                <c:pt idx="487">
                  <c:v>0</c:v>
                </c:pt>
                <c:pt idx="488">
                  <c:v>0</c:v>
                </c:pt>
                <c:pt idx="489">
                  <c:v>0</c:v>
                </c:pt>
                <c:pt idx="490">
                  <c:v>0</c:v>
                </c:pt>
                <c:pt idx="491">
                  <c:v>0</c:v>
                </c:pt>
                <c:pt idx="492">
                  <c:v>0</c:v>
                </c:pt>
                <c:pt idx="493">
                  <c:v>0</c:v>
                </c:pt>
                <c:pt idx="494">
                  <c:v>0</c:v>
                </c:pt>
                <c:pt idx="495">
                  <c:v>0</c:v>
                </c:pt>
                <c:pt idx="496">
                  <c:v>0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0</c:v>
                </c:pt>
                <c:pt idx="502">
                  <c:v>0</c:v>
                </c:pt>
                <c:pt idx="503">
                  <c:v>0</c:v>
                </c:pt>
                <c:pt idx="504">
                  <c:v>0</c:v>
                </c:pt>
                <c:pt idx="505">
                  <c:v>0</c:v>
                </c:pt>
                <c:pt idx="506">
                  <c:v>0</c:v>
                </c:pt>
                <c:pt idx="507">
                  <c:v>0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0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0</c:v>
                </c:pt>
                <c:pt idx="518">
                  <c:v>0</c:v>
                </c:pt>
                <c:pt idx="519">
                  <c:v>0</c:v>
                </c:pt>
                <c:pt idx="520">
                  <c:v>0</c:v>
                </c:pt>
                <c:pt idx="521">
                  <c:v>0</c:v>
                </c:pt>
                <c:pt idx="522">
                  <c:v>0</c:v>
                </c:pt>
                <c:pt idx="523">
                  <c:v>0</c:v>
                </c:pt>
                <c:pt idx="524">
                  <c:v>0</c:v>
                </c:pt>
                <c:pt idx="525">
                  <c:v>0</c:v>
                </c:pt>
                <c:pt idx="526">
                  <c:v>0</c:v>
                </c:pt>
                <c:pt idx="527">
                  <c:v>0</c:v>
                </c:pt>
                <c:pt idx="528">
                  <c:v>0</c:v>
                </c:pt>
                <c:pt idx="529">
                  <c:v>0</c:v>
                </c:pt>
                <c:pt idx="530">
                  <c:v>0</c:v>
                </c:pt>
                <c:pt idx="531">
                  <c:v>0</c:v>
                </c:pt>
                <c:pt idx="532">
                  <c:v>0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0</c:v>
                </c:pt>
                <c:pt idx="537">
                  <c:v>0</c:v>
                </c:pt>
                <c:pt idx="538">
                  <c:v>0</c:v>
                </c:pt>
                <c:pt idx="539">
                  <c:v>0</c:v>
                </c:pt>
                <c:pt idx="540">
                  <c:v>0</c:v>
                </c:pt>
                <c:pt idx="541">
                  <c:v>0</c:v>
                </c:pt>
                <c:pt idx="542">
                  <c:v>0</c:v>
                </c:pt>
                <c:pt idx="543">
                  <c:v>0</c:v>
                </c:pt>
                <c:pt idx="544">
                  <c:v>0</c:v>
                </c:pt>
                <c:pt idx="545">
                  <c:v>0</c:v>
                </c:pt>
                <c:pt idx="546">
                  <c:v>0</c:v>
                </c:pt>
                <c:pt idx="547">
                  <c:v>0</c:v>
                </c:pt>
                <c:pt idx="548">
                  <c:v>0</c:v>
                </c:pt>
                <c:pt idx="549">
                  <c:v>0</c:v>
                </c:pt>
                <c:pt idx="550">
                  <c:v>0</c:v>
                </c:pt>
                <c:pt idx="551">
                  <c:v>0</c:v>
                </c:pt>
                <c:pt idx="552">
                  <c:v>0</c:v>
                </c:pt>
                <c:pt idx="553">
                  <c:v>0</c:v>
                </c:pt>
                <c:pt idx="554">
                  <c:v>0</c:v>
                </c:pt>
                <c:pt idx="555">
                  <c:v>0</c:v>
                </c:pt>
                <c:pt idx="556">
                  <c:v>0</c:v>
                </c:pt>
                <c:pt idx="557">
                  <c:v>0</c:v>
                </c:pt>
                <c:pt idx="558">
                  <c:v>0</c:v>
                </c:pt>
                <c:pt idx="559">
                  <c:v>0</c:v>
                </c:pt>
                <c:pt idx="560">
                  <c:v>0</c:v>
                </c:pt>
                <c:pt idx="561">
                  <c:v>0</c:v>
                </c:pt>
                <c:pt idx="562">
                  <c:v>0</c:v>
                </c:pt>
                <c:pt idx="563">
                  <c:v>0</c:v>
                </c:pt>
                <c:pt idx="564">
                  <c:v>0</c:v>
                </c:pt>
                <c:pt idx="565">
                  <c:v>0</c:v>
                </c:pt>
                <c:pt idx="566">
                  <c:v>0</c:v>
                </c:pt>
                <c:pt idx="567">
                  <c:v>0</c:v>
                </c:pt>
                <c:pt idx="568">
                  <c:v>0</c:v>
                </c:pt>
                <c:pt idx="569">
                  <c:v>0</c:v>
                </c:pt>
                <c:pt idx="570">
                  <c:v>0</c:v>
                </c:pt>
                <c:pt idx="571">
                  <c:v>0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0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0</c:v>
                </c:pt>
                <c:pt idx="580">
                  <c:v>0</c:v>
                </c:pt>
                <c:pt idx="581">
                  <c:v>0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0</c:v>
                </c:pt>
                <c:pt idx="586">
                  <c:v>0</c:v>
                </c:pt>
                <c:pt idx="587">
                  <c:v>0</c:v>
                </c:pt>
                <c:pt idx="588">
                  <c:v>0</c:v>
                </c:pt>
                <c:pt idx="589">
                  <c:v>0</c:v>
                </c:pt>
                <c:pt idx="590">
                  <c:v>0</c:v>
                </c:pt>
                <c:pt idx="591">
                  <c:v>0</c:v>
                </c:pt>
                <c:pt idx="592">
                  <c:v>0</c:v>
                </c:pt>
                <c:pt idx="593">
                  <c:v>0</c:v>
                </c:pt>
                <c:pt idx="594">
                  <c:v>0</c:v>
                </c:pt>
                <c:pt idx="595">
                  <c:v>0</c:v>
                </c:pt>
                <c:pt idx="596">
                  <c:v>0</c:v>
                </c:pt>
                <c:pt idx="597">
                  <c:v>0</c:v>
                </c:pt>
                <c:pt idx="598">
                  <c:v>0</c:v>
                </c:pt>
                <c:pt idx="599">
                  <c:v>0</c:v>
                </c:pt>
                <c:pt idx="600">
                  <c:v>0</c:v>
                </c:pt>
                <c:pt idx="601">
                  <c:v>0</c:v>
                </c:pt>
                <c:pt idx="602">
                  <c:v>0</c:v>
                </c:pt>
                <c:pt idx="603">
                  <c:v>0</c:v>
                </c:pt>
                <c:pt idx="604">
                  <c:v>0</c:v>
                </c:pt>
                <c:pt idx="605">
                  <c:v>0</c:v>
                </c:pt>
                <c:pt idx="606">
                  <c:v>0</c:v>
                </c:pt>
                <c:pt idx="607">
                  <c:v>0</c:v>
                </c:pt>
                <c:pt idx="608">
                  <c:v>0</c:v>
                </c:pt>
                <c:pt idx="609">
                  <c:v>0</c:v>
                </c:pt>
                <c:pt idx="610">
                  <c:v>0</c:v>
                </c:pt>
                <c:pt idx="611">
                  <c:v>0</c:v>
                </c:pt>
                <c:pt idx="612">
                  <c:v>0</c:v>
                </c:pt>
                <c:pt idx="613">
                  <c:v>0</c:v>
                </c:pt>
                <c:pt idx="614">
                  <c:v>0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0</c:v>
                </c:pt>
                <c:pt idx="619">
                  <c:v>0</c:v>
                </c:pt>
                <c:pt idx="620">
                  <c:v>0</c:v>
                </c:pt>
                <c:pt idx="621">
                  <c:v>0</c:v>
                </c:pt>
                <c:pt idx="622">
                  <c:v>0</c:v>
                </c:pt>
                <c:pt idx="623">
                  <c:v>0</c:v>
                </c:pt>
                <c:pt idx="624">
                  <c:v>0</c:v>
                </c:pt>
                <c:pt idx="625">
                  <c:v>0</c:v>
                </c:pt>
                <c:pt idx="626">
                  <c:v>0</c:v>
                </c:pt>
                <c:pt idx="627">
                  <c:v>0</c:v>
                </c:pt>
                <c:pt idx="628">
                  <c:v>0</c:v>
                </c:pt>
                <c:pt idx="629">
                  <c:v>0</c:v>
                </c:pt>
                <c:pt idx="630">
                  <c:v>0</c:v>
                </c:pt>
                <c:pt idx="631">
                  <c:v>0</c:v>
                </c:pt>
                <c:pt idx="632">
                  <c:v>0</c:v>
                </c:pt>
                <c:pt idx="633">
                  <c:v>0</c:v>
                </c:pt>
                <c:pt idx="634">
                  <c:v>0</c:v>
                </c:pt>
                <c:pt idx="635">
                  <c:v>0</c:v>
                </c:pt>
                <c:pt idx="636">
                  <c:v>0</c:v>
                </c:pt>
                <c:pt idx="637">
                  <c:v>0</c:v>
                </c:pt>
                <c:pt idx="638">
                  <c:v>0</c:v>
                </c:pt>
                <c:pt idx="639">
                  <c:v>0</c:v>
                </c:pt>
                <c:pt idx="640">
                  <c:v>0</c:v>
                </c:pt>
                <c:pt idx="641">
                  <c:v>0</c:v>
                </c:pt>
                <c:pt idx="642">
                  <c:v>0</c:v>
                </c:pt>
                <c:pt idx="643">
                  <c:v>0</c:v>
                </c:pt>
                <c:pt idx="644">
                  <c:v>0</c:v>
                </c:pt>
                <c:pt idx="645">
                  <c:v>0</c:v>
                </c:pt>
                <c:pt idx="646">
                  <c:v>0</c:v>
                </c:pt>
                <c:pt idx="647">
                  <c:v>0</c:v>
                </c:pt>
                <c:pt idx="648">
                  <c:v>0</c:v>
                </c:pt>
                <c:pt idx="649">
                  <c:v>0</c:v>
                </c:pt>
                <c:pt idx="650">
                  <c:v>0</c:v>
                </c:pt>
                <c:pt idx="651">
                  <c:v>0</c:v>
                </c:pt>
                <c:pt idx="652">
                  <c:v>0</c:v>
                </c:pt>
                <c:pt idx="653">
                  <c:v>0</c:v>
                </c:pt>
                <c:pt idx="654">
                  <c:v>0</c:v>
                </c:pt>
                <c:pt idx="655">
                  <c:v>0</c:v>
                </c:pt>
                <c:pt idx="656">
                  <c:v>0</c:v>
                </c:pt>
                <c:pt idx="657">
                  <c:v>0</c:v>
                </c:pt>
                <c:pt idx="658">
                  <c:v>0</c:v>
                </c:pt>
                <c:pt idx="659">
                  <c:v>0</c:v>
                </c:pt>
                <c:pt idx="660">
                  <c:v>0</c:v>
                </c:pt>
                <c:pt idx="661">
                  <c:v>0</c:v>
                </c:pt>
                <c:pt idx="662">
                  <c:v>0</c:v>
                </c:pt>
                <c:pt idx="663">
                  <c:v>0</c:v>
                </c:pt>
                <c:pt idx="664">
                  <c:v>0</c:v>
                </c:pt>
                <c:pt idx="665">
                  <c:v>0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0</c:v>
                </c:pt>
                <c:pt idx="671">
                  <c:v>0</c:v>
                </c:pt>
                <c:pt idx="672">
                  <c:v>0</c:v>
                </c:pt>
                <c:pt idx="673">
                  <c:v>0</c:v>
                </c:pt>
                <c:pt idx="674">
                  <c:v>0</c:v>
                </c:pt>
                <c:pt idx="675">
                  <c:v>0</c:v>
                </c:pt>
                <c:pt idx="676">
                  <c:v>0</c:v>
                </c:pt>
                <c:pt idx="677">
                  <c:v>0</c:v>
                </c:pt>
                <c:pt idx="678">
                  <c:v>0</c:v>
                </c:pt>
                <c:pt idx="679">
                  <c:v>0</c:v>
                </c:pt>
                <c:pt idx="680">
                  <c:v>0</c:v>
                </c:pt>
                <c:pt idx="681">
                  <c:v>0</c:v>
                </c:pt>
                <c:pt idx="682">
                  <c:v>0</c:v>
                </c:pt>
                <c:pt idx="683">
                  <c:v>0</c:v>
                </c:pt>
                <c:pt idx="684">
                  <c:v>0</c:v>
                </c:pt>
                <c:pt idx="685">
                  <c:v>0</c:v>
                </c:pt>
                <c:pt idx="686">
                  <c:v>0</c:v>
                </c:pt>
                <c:pt idx="687">
                  <c:v>0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0</c:v>
                </c:pt>
                <c:pt idx="693">
                  <c:v>0</c:v>
                </c:pt>
                <c:pt idx="694">
                  <c:v>0</c:v>
                </c:pt>
                <c:pt idx="695">
                  <c:v>0</c:v>
                </c:pt>
                <c:pt idx="696">
                  <c:v>0</c:v>
                </c:pt>
                <c:pt idx="697">
                  <c:v>0</c:v>
                </c:pt>
                <c:pt idx="698">
                  <c:v>0</c:v>
                </c:pt>
                <c:pt idx="699">
                  <c:v>0</c:v>
                </c:pt>
                <c:pt idx="700">
                  <c:v>0</c:v>
                </c:pt>
                <c:pt idx="701">
                  <c:v>0</c:v>
                </c:pt>
                <c:pt idx="702">
                  <c:v>0</c:v>
                </c:pt>
                <c:pt idx="703">
                  <c:v>0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0</c:v>
                </c:pt>
                <c:pt idx="708">
                  <c:v>0</c:v>
                </c:pt>
                <c:pt idx="709">
                  <c:v>0</c:v>
                </c:pt>
                <c:pt idx="710">
                  <c:v>0</c:v>
                </c:pt>
                <c:pt idx="711">
                  <c:v>0</c:v>
                </c:pt>
                <c:pt idx="712">
                  <c:v>0</c:v>
                </c:pt>
                <c:pt idx="713">
                  <c:v>0</c:v>
                </c:pt>
                <c:pt idx="714">
                  <c:v>0</c:v>
                </c:pt>
                <c:pt idx="715">
                  <c:v>0</c:v>
                </c:pt>
                <c:pt idx="716">
                  <c:v>0</c:v>
                </c:pt>
                <c:pt idx="717">
                  <c:v>0</c:v>
                </c:pt>
                <c:pt idx="718">
                  <c:v>0</c:v>
                </c:pt>
                <c:pt idx="719">
                  <c:v>0</c:v>
                </c:pt>
                <c:pt idx="720">
                  <c:v>0</c:v>
                </c:pt>
                <c:pt idx="721">
                  <c:v>0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0</c:v>
                </c:pt>
                <c:pt idx="728">
                  <c:v>0</c:v>
                </c:pt>
                <c:pt idx="729">
                  <c:v>0</c:v>
                </c:pt>
                <c:pt idx="730">
                  <c:v>0</c:v>
                </c:pt>
                <c:pt idx="731">
                  <c:v>0</c:v>
                </c:pt>
                <c:pt idx="732">
                  <c:v>0</c:v>
                </c:pt>
                <c:pt idx="733">
                  <c:v>0</c:v>
                </c:pt>
                <c:pt idx="734">
                  <c:v>0</c:v>
                </c:pt>
                <c:pt idx="735">
                  <c:v>0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0</c:v>
                </c:pt>
                <c:pt idx="740">
                  <c:v>0</c:v>
                </c:pt>
                <c:pt idx="741">
                  <c:v>0</c:v>
                </c:pt>
                <c:pt idx="742">
                  <c:v>0</c:v>
                </c:pt>
                <c:pt idx="743">
                  <c:v>0</c:v>
                </c:pt>
                <c:pt idx="744">
                  <c:v>0</c:v>
                </c:pt>
                <c:pt idx="745">
                  <c:v>0</c:v>
                </c:pt>
                <c:pt idx="746">
                  <c:v>0</c:v>
                </c:pt>
                <c:pt idx="747">
                  <c:v>0</c:v>
                </c:pt>
                <c:pt idx="748">
                  <c:v>0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0</c:v>
                </c:pt>
                <c:pt idx="753">
                  <c:v>0</c:v>
                </c:pt>
                <c:pt idx="754">
                  <c:v>0</c:v>
                </c:pt>
                <c:pt idx="755">
                  <c:v>0</c:v>
                </c:pt>
                <c:pt idx="756">
                  <c:v>0</c:v>
                </c:pt>
                <c:pt idx="757">
                  <c:v>0</c:v>
                </c:pt>
                <c:pt idx="758">
                  <c:v>0</c:v>
                </c:pt>
                <c:pt idx="759">
                  <c:v>0</c:v>
                </c:pt>
                <c:pt idx="760">
                  <c:v>0</c:v>
                </c:pt>
                <c:pt idx="761">
                  <c:v>0</c:v>
                </c:pt>
                <c:pt idx="762">
                  <c:v>0</c:v>
                </c:pt>
                <c:pt idx="763">
                  <c:v>0</c:v>
                </c:pt>
                <c:pt idx="764">
                  <c:v>0</c:v>
                </c:pt>
                <c:pt idx="765">
                  <c:v>0</c:v>
                </c:pt>
                <c:pt idx="766">
                  <c:v>0</c:v>
                </c:pt>
                <c:pt idx="767">
                  <c:v>0</c:v>
                </c:pt>
                <c:pt idx="768">
                  <c:v>0</c:v>
                </c:pt>
                <c:pt idx="769">
                  <c:v>0</c:v>
                </c:pt>
                <c:pt idx="770">
                  <c:v>0</c:v>
                </c:pt>
                <c:pt idx="771">
                  <c:v>0</c:v>
                </c:pt>
                <c:pt idx="772">
                  <c:v>0</c:v>
                </c:pt>
                <c:pt idx="773">
                  <c:v>0</c:v>
                </c:pt>
                <c:pt idx="774">
                  <c:v>0</c:v>
                </c:pt>
                <c:pt idx="775">
                  <c:v>0</c:v>
                </c:pt>
                <c:pt idx="776">
                  <c:v>0</c:v>
                </c:pt>
                <c:pt idx="777">
                  <c:v>0</c:v>
                </c:pt>
                <c:pt idx="778">
                  <c:v>0</c:v>
                </c:pt>
                <c:pt idx="779">
                  <c:v>0</c:v>
                </c:pt>
                <c:pt idx="780">
                  <c:v>0</c:v>
                </c:pt>
                <c:pt idx="781">
                  <c:v>0</c:v>
                </c:pt>
                <c:pt idx="782">
                  <c:v>0</c:v>
                </c:pt>
                <c:pt idx="783">
                  <c:v>0</c:v>
                </c:pt>
                <c:pt idx="784">
                  <c:v>0</c:v>
                </c:pt>
                <c:pt idx="785">
                  <c:v>0</c:v>
                </c:pt>
                <c:pt idx="786">
                  <c:v>0</c:v>
                </c:pt>
                <c:pt idx="787">
                  <c:v>0</c:v>
                </c:pt>
                <c:pt idx="788">
                  <c:v>0</c:v>
                </c:pt>
                <c:pt idx="789">
                  <c:v>0</c:v>
                </c:pt>
                <c:pt idx="790">
                  <c:v>0</c:v>
                </c:pt>
                <c:pt idx="791">
                  <c:v>0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0</c:v>
                </c:pt>
                <c:pt idx="798">
                  <c:v>0</c:v>
                </c:pt>
                <c:pt idx="799">
                  <c:v>0</c:v>
                </c:pt>
                <c:pt idx="800">
                  <c:v>0</c:v>
                </c:pt>
                <c:pt idx="801">
                  <c:v>0</c:v>
                </c:pt>
                <c:pt idx="802">
                  <c:v>0</c:v>
                </c:pt>
                <c:pt idx="803">
                  <c:v>0</c:v>
                </c:pt>
                <c:pt idx="804">
                  <c:v>0</c:v>
                </c:pt>
                <c:pt idx="805">
                  <c:v>0</c:v>
                </c:pt>
                <c:pt idx="806">
                  <c:v>0</c:v>
                </c:pt>
                <c:pt idx="807">
                  <c:v>0</c:v>
                </c:pt>
                <c:pt idx="808">
                  <c:v>0</c:v>
                </c:pt>
                <c:pt idx="809">
                  <c:v>0</c:v>
                </c:pt>
                <c:pt idx="810">
                  <c:v>0</c:v>
                </c:pt>
                <c:pt idx="811">
                  <c:v>0</c:v>
                </c:pt>
                <c:pt idx="812">
                  <c:v>0</c:v>
                </c:pt>
                <c:pt idx="813">
                  <c:v>0</c:v>
                </c:pt>
                <c:pt idx="814">
                  <c:v>0</c:v>
                </c:pt>
                <c:pt idx="815">
                  <c:v>0</c:v>
                </c:pt>
                <c:pt idx="816">
                  <c:v>0</c:v>
                </c:pt>
                <c:pt idx="817">
                  <c:v>0</c:v>
                </c:pt>
                <c:pt idx="818">
                  <c:v>0</c:v>
                </c:pt>
                <c:pt idx="819">
                  <c:v>0</c:v>
                </c:pt>
                <c:pt idx="820">
                  <c:v>0</c:v>
                </c:pt>
                <c:pt idx="821">
                  <c:v>0</c:v>
                </c:pt>
                <c:pt idx="822">
                  <c:v>0</c:v>
                </c:pt>
                <c:pt idx="823">
                  <c:v>0</c:v>
                </c:pt>
                <c:pt idx="824">
                  <c:v>0</c:v>
                </c:pt>
                <c:pt idx="825">
                  <c:v>0</c:v>
                </c:pt>
                <c:pt idx="826">
                  <c:v>0</c:v>
                </c:pt>
                <c:pt idx="827">
                  <c:v>0</c:v>
                </c:pt>
                <c:pt idx="828">
                  <c:v>0</c:v>
                </c:pt>
                <c:pt idx="829">
                  <c:v>0</c:v>
                </c:pt>
                <c:pt idx="830">
                  <c:v>0</c:v>
                </c:pt>
                <c:pt idx="831">
                  <c:v>0</c:v>
                </c:pt>
                <c:pt idx="832">
                  <c:v>0</c:v>
                </c:pt>
                <c:pt idx="833">
                  <c:v>0</c:v>
                </c:pt>
                <c:pt idx="834">
                  <c:v>0</c:v>
                </c:pt>
                <c:pt idx="835">
                  <c:v>0</c:v>
                </c:pt>
                <c:pt idx="836">
                  <c:v>0</c:v>
                </c:pt>
                <c:pt idx="837">
                  <c:v>0</c:v>
                </c:pt>
                <c:pt idx="838">
                  <c:v>0</c:v>
                </c:pt>
                <c:pt idx="839">
                  <c:v>0</c:v>
                </c:pt>
                <c:pt idx="840">
                  <c:v>0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0</c:v>
                </c:pt>
                <c:pt idx="846">
                  <c:v>0</c:v>
                </c:pt>
                <c:pt idx="847">
                  <c:v>0</c:v>
                </c:pt>
                <c:pt idx="848">
                  <c:v>0</c:v>
                </c:pt>
                <c:pt idx="849">
                  <c:v>0</c:v>
                </c:pt>
                <c:pt idx="850">
                  <c:v>0</c:v>
                </c:pt>
                <c:pt idx="851">
                  <c:v>0</c:v>
                </c:pt>
                <c:pt idx="852">
                  <c:v>0</c:v>
                </c:pt>
                <c:pt idx="853">
                  <c:v>0</c:v>
                </c:pt>
                <c:pt idx="854">
                  <c:v>0</c:v>
                </c:pt>
                <c:pt idx="855">
                  <c:v>0</c:v>
                </c:pt>
                <c:pt idx="856">
                  <c:v>0</c:v>
                </c:pt>
                <c:pt idx="857">
                  <c:v>0</c:v>
                </c:pt>
                <c:pt idx="858">
                  <c:v>0</c:v>
                </c:pt>
                <c:pt idx="859">
                  <c:v>0</c:v>
                </c:pt>
                <c:pt idx="860">
                  <c:v>0</c:v>
                </c:pt>
                <c:pt idx="861">
                  <c:v>0</c:v>
                </c:pt>
                <c:pt idx="862">
                  <c:v>0</c:v>
                </c:pt>
                <c:pt idx="863">
                  <c:v>0</c:v>
                </c:pt>
                <c:pt idx="864">
                  <c:v>0</c:v>
                </c:pt>
                <c:pt idx="865">
                  <c:v>0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0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0</c:v>
                </c:pt>
                <c:pt idx="874">
                  <c:v>0</c:v>
                </c:pt>
                <c:pt idx="875">
                  <c:v>0</c:v>
                </c:pt>
                <c:pt idx="876">
                  <c:v>0</c:v>
                </c:pt>
                <c:pt idx="877">
                  <c:v>0</c:v>
                </c:pt>
                <c:pt idx="878">
                  <c:v>0</c:v>
                </c:pt>
                <c:pt idx="879">
                  <c:v>0</c:v>
                </c:pt>
                <c:pt idx="880">
                  <c:v>0</c:v>
                </c:pt>
                <c:pt idx="881">
                  <c:v>0</c:v>
                </c:pt>
                <c:pt idx="882">
                  <c:v>0</c:v>
                </c:pt>
                <c:pt idx="883">
                  <c:v>0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0</c:v>
                </c:pt>
                <c:pt idx="889">
                  <c:v>0</c:v>
                </c:pt>
                <c:pt idx="890">
                  <c:v>0</c:v>
                </c:pt>
                <c:pt idx="891">
                  <c:v>0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0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0</c:v>
                </c:pt>
                <c:pt idx="904">
                  <c:v>0</c:v>
                </c:pt>
                <c:pt idx="905">
                  <c:v>0</c:v>
                </c:pt>
                <c:pt idx="906">
                  <c:v>0</c:v>
                </c:pt>
                <c:pt idx="907">
                  <c:v>0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0</c:v>
                </c:pt>
                <c:pt idx="917">
                  <c:v>0</c:v>
                </c:pt>
                <c:pt idx="918">
                  <c:v>0</c:v>
                </c:pt>
                <c:pt idx="919">
                  <c:v>0</c:v>
                </c:pt>
                <c:pt idx="920">
                  <c:v>0</c:v>
                </c:pt>
                <c:pt idx="921">
                  <c:v>0</c:v>
                </c:pt>
                <c:pt idx="922">
                  <c:v>0</c:v>
                </c:pt>
                <c:pt idx="923">
                  <c:v>0</c:v>
                </c:pt>
                <c:pt idx="924">
                  <c:v>0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0</c:v>
                </c:pt>
                <c:pt idx="930">
                  <c:v>0</c:v>
                </c:pt>
                <c:pt idx="931">
                  <c:v>0</c:v>
                </c:pt>
                <c:pt idx="932">
                  <c:v>0</c:v>
                </c:pt>
                <c:pt idx="933">
                  <c:v>0</c:v>
                </c:pt>
                <c:pt idx="934">
                  <c:v>0</c:v>
                </c:pt>
                <c:pt idx="935">
                  <c:v>0</c:v>
                </c:pt>
                <c:pt idx="936">
                  <c:v>0</c:v>
                </c:pt>
                <c:pt idx="937">
                  <c:v>0</c:v>
                </c:pt>
                <c:pt idx="938">
                  <c:v>0</c:v>
                </c:pt>
                <c:pt idx="939">
                  <c:v>0</c:v>
                </c:pt>
                <c:pt idx="940">
                  <c:v>0</c:v>
                </c:pt>
                <c:pt idx="941">
                  <c:v>0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0</c:v>
                </c:pt>
                <c:pt idx="948">
                  <c:v>0</c:v>
                </c:pt>
                <c:pt idx="949">
                  <c:v>0</c:v>
                </c:pt>
                <c:pt idx="950">
                  <c:v>0</c:v>
                </c:pt>
                <c:pt idx="951">
                  <c:v>0</c:v>
                </c:pt>
                <c:pt idx="952">
                  <c:v>0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0</c:v>
                </c:pt>
                <c:pt idx="958">
                  <c:v>0</c:v>
                </c:pt>
                <c:pt idx="959">
                  <c:v>0</c:v>
                </c:pt>
                <c:pt idx="960">
                  <c:v>0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0</c:v>
                </c:pt>
                <c:pt idx="967">
                  <c:v>0</c:v>
                </c:pt>
                <c:pt idx="968">
                  <c:v>0</c:v>
                </c:pt>
                <c:pt idx="969">
                  <c:v>0</c:v>
                </c:pt>
                <c:pt idx="970">
                  <c:v>0</c:v>
                </c:pt>
                <c:pt idx="971">
                  <c:v>0</c:v>
                </c:pt>
                <c:pt idx="972">
                  <c:v>0</c:v>
                </c:pt>
                <c:pt idx="973">
                  <c:v>0</c:v>
                </c:pt>
                <c:pt idx="974">
                  <c:v>0</c:v>
                </c:pt>
                <c:pt idx="975">
                  <c:v>0</c:v>
                </c:pt>
                <c:pt idx="976">
                  <c:v>0</c:v>
                </c:pt>
                <c:pt idx="977">
                  <c:v>0</c:v>
                </c:pt>
                <c:pt idx="978">
                  <c:v>0</c:v>
                </c:pt>
                <c:pt idx="979">
                  <c:v>0</c:v>
                </c:pt>
                <c:pt idx="980">
                  <c:v>0</c:v>
                </c:pt>
                <c:pt idx="981">
                  <c:v>0</c:v>
                </c:pt>
                <c:pt idx="982">
                  <c:v>0</c:v>
                </c:pt>
                <c:pt idx="983">
                  <c:v>0</c:v>
                </c:pt>
                <c:pt idx="984">
                  <c:v>0</c:v>
                </c:pt>
                <c:pt idx="985">
                  <c:v>0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0</c:v>
                </c:pt>
                <c:pt idx="991">
                  <c:v>0</c:v>
                </c:pt>
                <c:pt idx="992">
                  <c:v>0</c:v>
                </c:pt>
                <c:pt idx="993">
                  <c:v>0</c:v>
                </c:pt>
                <c:pt idx="994">
                  <c:v>0</c:v>
                </c:pt>
                <c:pt idx="995">
                  <c:v>0</c:v>
                </c:pt>
                <c:pt idx="996">
                  <c:v>0</c:v>
                </c:pt>
                <c:pt idx="997">
                  <c:v>0</c:v>
                </c:pt>
                <c:pt idx="998">
                  <c:v>0</c:v>
                </c:pt>
                <c:pt idx="999">
                  <c:v>0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0</c:v>
                </c:pt>
                <c:pt idx="1004">
                  <c:v>0</c:v>
                </c:pt>
                <c:pt idx="1005">
                  <c:v>0</c:v>
                </c:pt>
                <c:pt idx="1006">
                  <c:v>0</c:v>
                </c:pt>
                <c:pt idx="1007">
                  <c:v>0</c:v>
                </c:pt>
                <c:pt idx="1008">
                  <c:v>0</c:v>
                </c:pt>
                <c:pt idx="1009">
                  <c:v>0</c:v>
                </c:pt>
                <c:pt idx="1010">
                  <c:v>0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0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0</c:v>
                </c:pt>
                <c:pt idx="1020">
                  <c:v>0</c:v>
                </c:pt>
                <c:pt idx="1021">
                  <c:v>0</c:v>
                </c:pt>
                <c:pt idx="1022">
                  <c:v>0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0</c:v>
                </c:pt>
                <c:pt idx="1028">
                  <c:v>0</c:v>
                </c:pt>
                <c:pt idx="1029">
                  <c:v>0</c:v>
                </c:pt>
                <c:pt idx="1030">
                  <c:v>0</c:v>
                </c:pt>
                <c:pt idx="1031">
                  <c:v>0</c:v>
                </c:pt>
                <c:pt idx="1032">
                  <c:v>0</c:v>
                </c:pt>
                <c:pt idx="1033">
                  <c:v>0</c:v>
                </c:pt>
                <c:pt idx="1034">
                  <c:v>0</c:v>
                </c:pt>
                <c:pt idx="1035">
                  <c:v>0</c:v>
                </c:pt>
                <c:pt idx="1036">
                  <c:v>0</c:v>
                </c:pt>
                <c:pt idx="1037">
                  <c:v>0</c:v>
                </c:pt>
                <c:pt idx="1038">
                  <c:v>0</c:v>
                </c:pt>
                <c:pt idx="1039">
                  <c:v>0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0</c:v>
                </c:pt>
                <c:pt idx="1047">
                  <c:v>0</c:v>
                </c:pt>
                <c:pt idx="1048">
                  <c:v>0</c:v>
                </c:pt>
                <c:pt idx="1049">
                  <c:v>0</c:v>
                </c:pt>
                <c:pt idx="1050">
                  <c:v>0</c:v>
                </c:pt>
                <c:pt idx="1051">
                  <c:v>0</c:v>
                </c:pt>
                <c:pt idx="1052">
                  <c:v>0</c:v>
                </c:pt>
                <c:pt idx="1053">
                  <c:v>0</c:v>
                </c:pt>
                <c:pt idx="1054">
                  <c:v>0</c:v>
                </c:pt>
                <c:pt idx="1055">
                  <c:v>0</c:v>
                </c:pt>
                <c:pt idx="1056">
                  <c:v>0</c:v>
                </c:pt>
                <c:pt idx="1057">
                  <c:v>0</c:v>
                </c:pt>
                <c:pt idx="1058">
                  <c:v>0</c:v>
                </c:pt>
                <c:pt idx="1059">
                  <c:v>0</c:v>
                </c:pt>
                <c:pt idx="1060">
                  <c:v>0</c:v>
                </c:pt>
                <c:pt idx="1061">
                  <c:v>0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0</c:v>
                </c:pt>
                <c:pt idx="1068">
                  <c:v>0</c:v>
                </c:pt>
                <c:pt idx="1069">
                  <c:v>0</c:v>
                </c:pt>
                <c:pt idx="1070">
                  <c:v>0</c:v>
                </c:pt>
                <c:pt idx="1071">
                  <c:v>0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389</c:v>
                </c:pt>
                <c:pt idx="1080">
                  <c:v>401</c:v>
                </c:pt>
                <c:pt idx="1081">
                  <c:v>0</c:v>
                </c:pt>
                <c:pt idx="1082">
                  <c:v>0</c:v>
                </c:pt>
                <c:pt idx="1083">
                  <c:v>0</c:v>
                </c:pt>
                <c:pt idx="1084">
                  <c:v>378</c:v>
                </c:pt>
                <c:pt idx="1085">
                  <c:v>0</c:v>
                </c:pt>
                <c:pt idx="1086">
                  <c:v>414</c:v>
                </c:pt>
                <c:pt idx="1087">
                  <c:v>0</c:v>
                </c:pt>
                <c:pt idx="1088">
                  <c:v>0</c:v>
                </c:pt>
                <c:pt idx="1089">
                  <c:v>412</c:v>
                </c:pt>
                <c:pt idx="1090">
                  <c:v>0</c:v>
                </c:pt>
                <c:pt idx="1091">
                  <c:v>436</c:v>
                </c:pt>
                <c:pt idx="1092">
                  <c:v>0</c:v>
                </c:pt>
                <c:pt idx="1093">
                  <c:v>0</c:v>
                </c:pt>
                <c:pt idx="1094">
                  <c:v>0</c:v>
                </c:pt>
                <c:pt idx="1095">
                  <c:v>513</c:v>
                </c:pt>
                <c:pt idx="1096">
                  <c:v>0</c:v>
                </c:pt>
                <c:pt idx="1097">
                  <c:v>458</c:v>
                </c:pt>
                <c:pt idx="1098">
                  <c:v>0</c:v>
                </c:pt>
                <c:pt idx="1099">
                  <c:v>436</c:v>
                </c:pt>
                <c:pt idx="1100">
                  <c:v>0</c:v>
                </c:pt>
                <c:pt idx="1101">
                  <c:v>0</c:v>
                </c:pt>
                <c:pt idx="1102">
                  <c:v>0</c:v>
                </c:pt>
                <c:pt idx="1103">
                  <c:v>478</c:v>
                </c:pt>
                <c:pt idx="1104">
                  <c:v>0</c:v>
                </c:pt>
                <c:pt idx="1105">
                  <c:v>450</c:v>
                </c:pt>
                <c:pt idx="1106">
                  <c:v>488</c:v>
                </c:pt>
                <c:pt idx="1107">
                  <c:v>478</c:v>
                </c:pt>
                <c:pt idx="1108">
                  <c:v>467</c:v>
                </c:pt>
                <c:pt idx="1109">
                  <c:v>0</c:v>
                </c:pt>
                <c:pt idx="1110">
                  <c:v>0</c:v>
                </c:pt>
                <c:pt idx="1111">
                  <c:v>436</c:v>
                </c:pt>
                <c:pt idx="1112">
                  <c:v>0</c:v>
                </c:pt>
                <c:pt idx="1113">
                  <c:v>402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0</c:v>
                </c:pt>
                <c:pt idx="1118">
                  <c:v>0</c:v>
                </c:pt>
                <c:pt idx="1119">
                  <c:v>0</c:v>
                </c:pt>
                <c:pt idx="1120">
                  <c:v>0</c:v>
                </c:pt>
                <c:pt idx="1121">
                  <c:v>0</c:v>
                </c:pt>
                <c:pt idx="1122">
                  <c:v>479</c:v>
                </c:pt>
                <c:pt idx="1123">
                  <c:v>370</c:v>
                </c:pt>
                <c:pt idx="1124">
                  <c:v>0</c:v>
                </c:pt>
                <c:pt idx="1125">
                  <c:v>416</c:v>
                </c:pt>
                <c:pt idx="1126">
                  <c:v>0</c:v>
                </c:pt>
                <c:pt idx="1127">
                  <c:v>0</c:v>
                </c:pt>
                <c:pt idx="1128">
                  <c:v>507</c:v>
                </c:pt>
                <c:pt idx="1129">
                  <c:v>0</c:v>
                </c:pt>
                <c:pt idx="1130">
                  <c:v>0</c:v>
                </c:pt>
                <c:pt idx="1131">
                  <c:v>0</c:v>
                </c:pt>
                <c:pt idx="1132">
                  <c:v>348</c:v>
                </c:pt>
                <c:pt idx="1133">
                  <c:v>0</c:v>
                </c:pt>
                <c:pt idx="1134">
                  <c:v>0</c:v>
                </c:pt>
                <c:pt idx="1135">
                  <c:v>289</c:v>
                </c:pt>
                <c:pt idx="1136">
                  <c:v>0</c:v>
                </c:pt>
                <c:pt idx="1137">
                  <c:v>325</c:v>
                </c:pt>
                <c:pt idx="1138">
                  <c:v>0</c:v>
                </c:pt>
                <c:pt idx="1139">
                  <c:v>373</c:v>
                </c:pt>
                <c:pt idx="1140">
                  <c:v>0</c:v>
                </c:pt>
                <c:pt idx="1141">
                  <c:v>0</c:v>
                </c:pt>
                <c:pt idx="1142">
                  <c:v>339</c:v>
                </c:pt>
                <c:pt idx="1143">
                  <c:v>0</c:v>
                </c:pt>
                <c:pt idx="1144">
                  <c:v>280</c:v>
                </c:pt>
                <c:pt idx="1145">
                  <c:v>0</c:v>
                </c:pt>
                <c:pt idx="1146">
                  <c:v>293</c:v>
                </c:pt>
                <c:pt idx="1147">
                  <c:v>0</c:v>
                </c:pt>
                <c:pt idx="1148">
                  <c:v>0</c:v>
                </c:pt>
                <c:pt idx="1149">
                  <c:v>0</c:v>
                </c:pt>
                <c:pt idx="1150">
                  <c:v>349</c:v>
                </c:pt>
                <c:pt idx="1151">
                  <c:v>0</c:v>
                </c:pt>
                <c:pt idx="1152">
                  <c:v>247</c:v>
                </c:pt>
                <c:pt idx="1153">
                  <c:v>0</c:v>
                </c:pt>
                <c:pt idx="1154">
                  <c:v>283</c:v>
                </c:pt>
                <c:pt idx="1155">
                  <c:v>0</c:v>
                </c:pt>
                <c:pt idx="1156">
                  <c:v>0</c:v>
                </c:pt>
                <c:pt idx="1157">
                  <c:v>0</c:v>
                </c:pt>
                <c:pt idx="1158">
                  <c:v>0</c:v>
                </c:pt>
                <c:pt idx="1159">
                  <c:v>0</c:v>
                </c:pt>
                <c:pt idx="1160">
                  <c:v>264</c:v>
                </c:pt>
                <c:pt idx="1161">
                  <c:v>0</c:v>
                </c:pt>
                <c:pt idx="1162">
                  <c:v>214</c:v>
                </c:pt>
                <c:pt idx="1163">
                  <c:v>277</c:v>
                </c:pt>
                <c:pt idx="1164">
                  <c:v>266</c:v>
                </c:pt>
                <c:pt idx="1165">
                  <c:v>275</c:v>
                </c:pt>
                <c:pt idx="1166">
                  <c:v>277</c:v>
                </c:pt>
                <c:pt idx="1167">
                  <c:v>0</c:v>
                </c:pt>
                <c:pt idx="1168">
                  <c:v>283</c:v>
                </c:pt>
                <c:pt idx="1169">
                  <c:v>0</c:v>
                </c:pt>
                <c:pt idx="1170">
                  <c:v>247</c:v>
                </c:pt>
                <c:pt idx="1171">
                  <c:v>0</c:v>
                </c:pt>
                <c:pt idx="1172">
                  <c:v>255</c:v>
                </c:pt>
                <c:pt idx="1173">
                  <c:v>0</c:v>
                </c:pt>
                <c:pt idx="1174">
                  <c:v>265</c:v>
                </c:pt>
                <c:pt idx="1175">
                  <c:v>242</c:v>
                </c:pt>
                <c:pt idx="1176">
                  <c:v>236</c:v>
                </c:pt>
                <c:pt idx="1177">
                  <c:v>0</c:v>
                </c:pt>
                <c:pt idx="1178">
                  <c:v>0</c:v>
                </c:pt>
                <c:pt idx="1179">
                  <c:v>0</c:v>
                </c:pt>
                <c:pt idx="1180">
                  <c:v>0</c:v>
                </c:pt>
                <c:pt idx="1181">
                  <c:v>251</c:v>
                </c:pt>
                <c:pt idx="1182">
                  <c:v>0</c:v>
                </c:pt>
                <c:pt idx="1183">
                  <c:v>256</c:v>
                </c:pt>
                <c:pt idx="1184">
                  <c:v>0</c:v>
                </c:pt>
                <c:pt idx="1185">
                  <c:v>273</c:v>
                </c:pt>
                <c:pt idx="1186">
                  <c:v>0</c:v>
                </c:pt>
                <c:pt idx="1187">
                  <c:v>253</c:v>
                </c:pt>
                <c:pt idx="1188">
                  <c:v>295</c:v>
                </c:pt>
                <c:pt idx="1189">
                  <c:v>0</c:v>
                </c:pt>
                <c:pt idx="1190">
                  <c:v>0</c:v>
                </c:pt>
                <c:pt idx="1191">
                  <c:v>0</c:v>
                </c:pt>
                <c:pt idx="1192">
                  <c:v>288</c:v>
                </c:pt>
                <c:pt idx="1193">
                  <c:v>0</c:v>
                </c:pt>
                <c:pt idx="1194">
                  <c:v>0</c:v>
                </c:pt>
                <c:pt idx="1195">
                  <c:v>0</c:v>
                </c:pt>
                <c:pt idx="1196">
                  <c:v>0</c:v>
                </c:pt>
                <c:pt idx="1197">
                  <c:v>0</c:v>
                </c:pt>
                <c:pt idx="1198">
                  <c:v>0</c:v>
                </c:pt>
                <c:pt idx="1199">
                  <c:v>0</c:v>
                </c:pt>
                <c:pt idx="1200">
                  <c:v>0</c:v>
                </c:pt>
                <c:pt idx="1201">
                  <c:v>265.5</c:v>
                </c:pt>
                <c:pt idx="1202">
                  <c:v>0</c:v>
                </c:pt>
                <c:pt idx="1203">
                  <c:v>286</c:v>
                </c:pt>
                <c:pt idx="1204">
                  <c:v>0</c:v>
                </c:pt>
                <c:pt idx="1205">
                  <c:v>0</c:v>
                </c:pt>
                <c:pt idx="1206">
                  <c:v>0</c:v>
                </c:pt>
                <c:pt idx="1207">
                  <c:v>0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259</c:v>
                </c:pt>
                <c:pt idx="1212">
                  <c:v>247</c:v>
                </c:pt>
                <c:pt idx="1213">
                  <c:v>0</c:v>
                </c:pt>
                <c:pt idx="1214">
                  <c:v>0</c:v>
                </c:pt>
                <c:pt idx="1215">
                  <c:v>0</c:v>
                </c:pt>
                <c:pt idx="1216">
                  <c:v>0</c:v>
                </c:pt>
                <c:pt idx="1217">
                  <c:v>344</c:v>
                </c:pt>
                <c:pt idx="1218">
                  <c:v>0</c:v>
                </c:pt>
                <c:pt idx="1219">
                  <c:v>0</c:v>
                </c:pt>
                <c:pt idx="1220">
                  <c:v>253</c:v>
                </c:pt>
                <c:pt idx="1221">
                  <c:v>0</c:v>
                </c:pt>
                <c:pt idx="1222">
                  <c:v>0</c:v>
                </c:pt>
                <c:pt idx="1223">
                  <c:v>0</c:v>
                </c:pt>
                <c:pt idx="1224">
                  <c:v>0</c:v>
                </c:pt>
                <c:pt idx="1225">
                  <c:v>0</c:v>
                </c:pt>
                <c:pt idx="1226">
                  <c:v>0</c:v>
                </c:pt>
                <c:pt idx="1227">
                  <c:v>0</c:v>
                </c:pt>
                <c:pt idx="1228">
                  <c:v>0</c:v>
                </c:pt>
                <c:pt idx="1229">
                  <c:v>0</c:v>
                </c:pt>
                <c:pt idx="1230">
                  <c:v>281</c:v>
                </c:pt>
                <c:pt idx="1231">
                  <c:v>220</c:v>
                </c:pt>
                <c:pt idx="1232">
                  <c:v>0</c:v>
                </c:pt>
                <c:pt idx="1233">
                  <c:v>279</c:v>
                </c:pt>
                <c:pt idx="1234">
                  <c:v>0</c:v>
                </c:pt>
                <c:pt idx="1235">
                  <c:v>262</c:v>
                </c:pt>
                <c:pt idx="1236">
                  <c:v>0</c:v>
                </c:pt>
                <c:pt idx="1237">
                  <c:v>0</c:v>
                </c:pt>
                <c:pt idx="1238">
                  <c:v>0</c:v>
                </c:pt>
                <c:pt idx="1239">
                  <c:v>289</c:v>
                </c:pt>
                <c:pt idx="1240">
                  <c:v>0</c:v>
                </c:pt>
                <c:pt idx="1241">
                  <c:v>327</c:v>
                </c:pt>
                <c:pt idx="1242">
                  <c:v>0</c:v>
                </c:pt>
                <c:pt idx="1243">
                  <c:v>281</c:v>
                </c:pt>
                <c:pt idx="1244">
                  <c:v>0</c:v>
                </c:pt>
                <c:pt idx="1245">
                  <c:v>0</c:v>
                </c:pt>
                <c:pt idx="1246">
                  <c:v>1278</c:v>
                </c:pt>
                <c:pt idx="1247">
                  <c:v>0</c:v>
                </c:pt>
                <c:pt idx="1248">
                  <c:v>236</c:v>
                </c:pt>
                <c:pt idx="1249">
                  <c:v>0</c:v>
                </c:pt>
                <c:pt idx="1250">
                  <c:v>0</c:v>
                </c:pt>
                <c:pt idx="1251">
                  <c:v>0</c:v>
                </c:pt>
                <c:pt idx="1252">
                  <c:v>322</c:v>
                </c:pt>
                <c:pt idx="1253">
                  <c:v>0</c:v>
                </c:pt>
                <c:pt idx="1254">
                  <c:v>0</c:v>
                </c:pt>
                <c:pt idx="1255">
                  <c:v>236</c:v>
                </c:pt>
                <c:pt idx="1256">
                  <c:v>0</c:v>
                </c:pt>
                <c:pt idx="1257">
                  <c:v>266</c:v>
                </c:pt>
                <c:pt idx="1258">
                  <c:v>315</c:v>
                </c:pt>
                <c:pt idx="1259">
                  <c:v>0</c:v>
                </c:pt>
                <c:pt idx="1260">
                  <c:v>274</c:v>
                </c:pt>
                <c:pt idx="1261">
                  <c:v>0</c:v>
                </c:pt>
                <c:pt idx="1262">
                  <c:v>326</c:v>
                </c:pt>
                <c:pt idx="1263">
                  <c:v>0</c:v>
                </c:pt>
                <c:pt idx="1264">
                  <c:v>331</c:v>
                </c:pt>
                <c:pt idx="1265">
                  <c:v>468</c:v>
                </c:pt>
                <c:pt idx="1266">
                  <c:v>0</c:v>
                </c:pt>
                <c:pt idx="1267">
                  <c:v>287</c:v>
                </c:pt>
                <c:pt idx="1268">
                  <c:v>0</c:v>
                </c:pt>
                <c:pt idx="1269">
                  <c:v>0</c:v>
                </c:pt>
                <c:pt idx="1270">
                  <c:v>307</c:v>
                </c:pt>
                <c:pt idx="1271">
                  <c:v>328</c:v>
                </c:pt>
                <c:pt idx="1272">
                  <c:v>0</c:v>
                </c:pt>
                <c:pt idx="1273">
                  <c:v>257</c:v>
                </c:pt>
                <c:pt idx="1274">
                  <c:v>301</c:v>
                </c:pt>
                <c:pt idx="1275">
                  <c:v>371</c:v>
                </c:pt>
                <c:pt idx="1276">
                  <c:v>0</c:v>
                </c:pt>
                <c:pt idx="1277">
                  <c:v>0</c:v>
                </c:pt>
                <c:pt idx="1278">
                  <c:v>299</c:v>
                </c:pt>
                <c:pt idx="1279">
                  <c:v>256</c:v>
                </c:pt>
                <c:pt idx="1280">
                  <c:v>347</c:v>
                </c:pt>
                <c:pt idx="1281">
                  <c:v>269</c:v>
                </c:pt>
                <c:pt idx="1282">
                  <c:v>326</c:v>
                </c:pt>
                <c:pt idx="1283">
                  <c:v>344</c:v>
                </c:pt>
                <c:pt idx="1284">
                  <c:v>246</c:v>
                </c:pt>
                <c:pt idx="1285">
                  <c:v>228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145</c:v>
                </c:pt>
                <c:pt idx="1292">
                  <c:v>208</c:v>
                </c:pt>
                <c:pt idx="1293">
                  <c:v>0</c:v>
                </c:pt>
                <c:pt idx="1294">
                  <c:v>0</c:v>
                </c:pt>
                <c:pt idx="1295">
                  <c:v>66</c:v>
                </c:pt>
                <c:pt idx="1296">
                  <c:v>164</c:v>
                </c:pt>
                <c:pt idx="1297">
                  <c:v>0</c:v>
                </c:pt>
                <c:pt idx="1298">
                  <c:v>177</c:v>
                </c:pt>
                <c:pt idx="1299">
                  <c:v>163</c:v>
                </c:pt>
                <c:pt idx="1300">
                  <c:v>144.5</c:v>
                </c:pt>
                <c:pt idx="1301">
                  <c:v>0</c:v>
                </c:pt>
                <c:pt idx="1302">
                  <c:v>156</c:v>
                </c:pt>
                <c:pt idx="1303">
                  <c:v>0</c:v>
                </c:pt>
                <c:pt idx="1304">
                  <c:v>0</c:v>
                </c:pt>
                <c:pt idx="1305">
                  <c:v>109</c:v>
                </c:pt>
                <c:pt idx="1306">
                  <c:v>119</c:v>
                </c:pt>
                <c:pt idx="1307">
                  <c:v>0</c:v>
                </c:pt>
                <c:pt idx="1308">
                  <c:v>0</c:v>
                </c:pt>
                <c:pt idx="1309">
                  <c:v>0</c:v>
                </c:pt>
                <c:pt idx="1310">
                  <c:v>128</c:v>
                </c:pt>
                <c:pt idx="1311">
                  <c:v>144</c:v>
                </c:pt>
                <c:pt idx="1312">
                  <c:v>0</c:v>
                </c:pt>
                <c:pt idx="1313">
                  <c:v>101</c:v>
                </c:pt>
                <c:pt idx="1314">
                  <c:v>107</c:v>
                </c:pt>
                <c:pt idx="1315">
                  <c:v>114</c:v>
                </c:pt>
                <c:pt idx="1316">
                  <c:v>0</c:v>
                </c:pt>
                <c:pt idx="1317">
                  <c:v>0</c:v>
                </c:pt>
                <c:pt idx="1318">
                  <c:v>0</c:v>
                </c:pt>
                <c:pt idx="1319">
                  <c:v>0</c:v>
                </c:pt>
                <c:pt idx="1320">
                  <c:v>0</c:v>
                </c:pt>
                <c:pt idx="1321">
                  <c:v>0</c:v>
                </c:pt>
                <c:pt idx="1322">
                  <c:v>140.5</c:v>
                </c:pt>
                <c:pt idx="1323">
                  <c:v>0</c:v>
                </c:pt>
                <c:pt idx="1324">
                  <c:v>89</c:v>
                </c:pt>
                <c:pt idx="1325">
                  <c:v>113</c:v>
                </c:pt>
                <c:pt idx="1326">
                  <c:v>64</c:v>
                </c:pt>
                <c:pt idx="1327">
                  <c:v>0</c:v>
                </c:pt>
                <c:pt idx="1328">
                  <c:v>110</c:v>
                </c:pt>
                <c:pt idx="1329">
                  <c:v>0</c:v>
                </c:pt>
                <c:pt idx="1330">
                  <c:v>113</c:v>
                </c:pt>
                <c:pt idx="1331">
                  <c:v>0</c:v>
                </c:pt>
                <c:pt idx="1332">
                  <c:v>93</c:v>
                </c:pt>
                <c:pt idx="1333">
                  <c:v>90</c:v>
                </c:pt>
                <c:pt idx="1334">
                  <c:v>110</c:v>
                </c:pt>
                <c:pt idx="1335">
                  <c:v>107</c:v>
                </c:pt>
                <c:pt idx="1336">
                  <c:v>78.5</c:v>
                </c:pt>
                <c:pt idx="1337">
                  <c:v>94</c:v>
                </c:pt>
                <c:pt idx="1338">
                  <c:v>131</c:v>
                </c:pt>
                <c:pt idx="1339">
                  <c:v>113</c:v>
                </c:pt>
                <c:pt idx="1340">
                  <c:v>118</c:v>
                </c:pt>
                <c:pt idx="1341">
                  <c:v>114</c:v>
                </c:pt>
                <c:pt idx="1342">
                  <c:v>126</c:v>
                </c:pt>
                <c:pt idx="1343">
                  <c:v>116</c:v>
                </c:pt>
                <c:pt idx="1344">
                  <c:v>120</c:v>
                </c:pt>
                <c:pt idx="1345">
                  <c:v>153</c:v>
                </c:pt>
                <c:pt idx="1346">
                  <c:v>129</c:v>
                </c:pt>
                <c:pt idx="1347">
                  <c:v>141</c:v>
                </c:pt>
                <c:pt idx="1348">
                  <c:v>0</c:v>
                </c:pt>
                <c:pt idx="1349">
                  <c:v>150</c:v>
                </c:pt>
                <c:pt idx="1350">
                  <c:v>0</c:v>
                </c:pt>
                <c:pt idx="1351">
                  <c:v>119</c:v>
                </c:pt>
                <c:pt idx="1352">
                  <c:v>0</c:v>
                </c:pt>
                <c:pt idx="1353">
                  <c:v>116</c:v>
                </c:pt>
                <c:pt idx="1354">
                  <c:v>149</c:v>
                </c:pt>
                <c:pt idx="1355">
                  <c:v>95</c:v>
                </c:pt>
                <c:pt idx="1356">
                  <c:v>0</c:v>
                </c:pt>
                <c:pt idx="1357">
                  <c:v>83</c:v>
                </c:pt>
                <c:pt idx="1358">
                  <c:v>0</c:v>
                </c:pt>
                <c:pt idx="1359">
                  <c:v>127</c:v>
                </c:pt>
                <c:pt idx="1360">
                  <c:v>0</c:v>
                </c:pt>
                <c:pt idx="1361">
                  <c:v>105</c:v>
                </c:pt>
                <c:pt idx="1362">
                  <c:v>163</c:v>
                </c:pt>
                <c:pt idx="1363">
                  <c:v>88</c:v>
                </c:pt>
                <c:pt idx="1364">
                  <c:v>0</c:v>
                </c:pt>
                <c:pt idx="1365">
                  <c:v>119</c:v>
                </c:pt>
                <c:pt idx="1366">
                  <c:v>0</c:v>
                </c:pt>
                <c:pt idx="1367">
                  <c:v>134</c:v>
                </c:pt>
                <c:pt idx="1368">
                  <c:v>0</c:v>
                </c:pt>
                <c:pt idx="1369">
                  <c:v>88</c:v>
                </c:pt>
                <c:pt idx="1370">
                  <c:v>0</c:v>
                </c:pt>
                <c:pt idx="1371">
                  <c:v>92</c:v>
                </c:pt>
                <c:pt idx="1372">
                  <c:v>0</c:v>
                </c:pt>
                <c:pt idx="1373">
                  <c:v>85</c:v>
                </c:pt>
                <c:pt idx="1374">
                  <c:v>98</c:v>
                </c:pt>
                <c:pt idx="1375">
                  <c:v>74</c:v>
                </c:pt>
                <c:pt idx="1376">
                  <c:v>0</c:v>
                </c:pt>
                <c:pt idx="1377">
                  <c:v>63</c:v>
                </c:pt>
                <c:pt idx="1378">
                  <c:v>0</c:v>
                </c:pt>
                <c:pt idx="1379">
                  <c:v>65</c:v>
                </c:pt>
                <c:pt idx="1380">
                  <c:v>0</c:v>
                </c:pt>
                <c:pt idx="1381">
                  <c:v>64</c:v>
                </c:pt>
                <c:pt idx="1382">
                  <c:v>69</c:v>
                </c:pt>
                <c:pt idx="1383">
                  <c:v>0</c:v>
                </c:pt>
                <c:pt idx="1384">
                  <c:v>107</c:v>
                </c:pt>
                <c:pt idx="1385">
                  <c:v>68</c:v>
                </c:pt>
                <c:pt idx="1386">
                  <c:v>0</c:v>
                </c:pt>
                <c:pt idx="1387">
                  <c:v>72</c:v>
                </c:pt>
                <c:pt idx="1388">
                  <c:v>0</c:v>
                </c:pt>
                <c:pt idx="1389">
                  <c:v>0</c:v>
                </c:pt>
                <c:pt idx="1390">
                  <c:v>0</c:v>
                </c:pt>
                <c:pt idx="1391">
                  <c:v>63</c:v>
                </c:pt>
                <c:pt idx="1392">
                  <c:v>122</c:v>
                </c:pt>
                <c:pt idx="1393">
                  <c:v>0</c:v>
                </c:pt>
                <c:pt idx="1394">
                  <c:v>0</c:v>
                </c:pt>
                <c:pt idx="1395">
                  <c:v>0</c:v>
                </c:pt>
                <c:pt idx="1396">
                  <c:v>0</c:v>
                </c:pt>
                <c:pt idx="1397">
                  <c:v>73</c:v>
                </c:pt>
                <c:pt idx="1398">
                  <c:v>0</c:v>
                </c:pt>
                <c:pt idx="1399">
                  <c:v>132</c:v>
                </c:pt>
                <c:pt idx="1400">
                  <c:v>0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0</c:v>
                </c:pt>
                <c:pt idx="1406">
                  <c:v>103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108</c:v>
                </c:pt>
                <c:pt idx="1411">
                  <c:v>0</c:v>
                </c:pt>
                <c:pt idx="1412">
                  <c:v>0</c:v>
                </c:pt>
                <c:pt idx="1413">
                  <c:v>0</c:v>
                </c:pt>
                <c:pt idx="1414">
                  <c:v>112</c:v>
                </c:pt>
                <c:pt idx="1415">
                  <c:v>0</c:v>
                </c:pt>
                <c:pt idx="1416">
                  <c:v>145</c:v>
                </c:pt>
                <c:pt idx="1417">
                  <c:v>105</c:v>
                </c:pt>
                <c:pt idx="1418">
                  <c:v>0</c:v>
                </c:pt>
                <c:pt idx="1419">
                  <c:v>0</c:v>
                </c:pt>
                <c:pt idx="1420">
                  <c:v>132</c:v>
                </c:pt>
                <c:pt idx="1421">
                  <c:v>0</c:v>
                </c:pt>
                <c:pt idx="1422">
                  <c:v>0</c:v>
                </c:pt>
                <c:pt idx="1423">
                  <c:v>0</c:v>
                </c:pt>
                <c:pt idx="1424">
                  <c:v>158</c:v>
                </c:pt>
                <c:pt idx="1425">
                  <c:v>120</c:v>
                </c:pt>
                <c:pt idx="1426">
                  <c:v>101</c:v>
                </c:pt>
                <c:pt idx="1427">
                  <c:v>0</c:v>
                </c:pt>
                <c:pt idx="1428">
                  <c:v>0</c:v>
                </c:pt>
                <c:pt idx="1429">
                  <c:v>135</c:v>
                </c:pt>
                <c:pt idx="1430">
                  <c:v>0</c:v>
                </c:pt>
                <c:pt idx="1431">
                  <c:v>144</c:v>
                </c:pt>
                <c:pt idx="1432">
                  <c:v>0</c:v>
                </c:pt>
                <c:pt idx="1433">
                  <c:v>0</c:v>
                </c:pt>
                <c:pt idx="1434">
                  <c:v>0</c:v>
                </c:pt>
                <c:pt idx="1435">
                  <c:v>117</c:v>
                </c:pt>
                <c:pt idx="1436">
                  <c:v>0</c:v>
                </c:pt>
                <c:pt idx="1437">
                  <c:v>122</c:v>
                </c:pt>
                <c:pt idx="1438">
                  <c:v>0</c:v>
                </c:pt>
                <c:pt idx="1439">
                  <c:v>0</c:v>
                </c:pt>
                <c:pt idx="1440">
                  <c:v>0</c:v>
                </c:pt>
                <c:pt idx="1441">
                  <c:v>116</c:v>
                </c:pt>
                <c:pt idx="1442">
                  <c:v>0</c:v>
                </c:pt>
                <c:pt idx="1443">
                  <c:v>0</c:v>
                </c:pt>
                <c:pt idx="1444">
                  <c:v>147</c:v>
                </c:pt>
                <c:pt idx="1445">
                  <c:v>0</c:v>
                </c:pt>
                <c:pt idx="1446">
                  <c:v>134</c:v>
                </c:pt>
                <c:pt idx="1447">
                  <c:v>141</c:v>
                </c:pt>
                <c:pt idx="1448">
                  <c:v>0</c:v>
                </c:pt>
                <c:pt idx="1449">
                  <c:v>119</c:v>
                </c:pt>
                <c:pt idx="1450">
                  <c:v>0</c:v>
                </c:pt>
                <c:pt idx="1451">
                  <c:v>126</c:v>
                </c:pt>
                <c:pt idx="1452">
                  <c:v>0</c:v>
                </c:pt>
                <c:pt idx="1453">
                  <c:v>150</c:v>
                </c:pt>
                <c:pt idx="1454">
                  <c:v>0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0</c:v>
                </c:pt>
                <c:pt idx="1459">
                  <c:v>143</c:v>
                </c:pt>
                <c:pt idx="1460">
                  <c:v>0</c:v>
                </c:pt>
                <c:pt idx="1461">
                  <c:v>0</c:v>
                </c:pt>
                <c:pt idx="1462">
                  <c:v>0</c:v>
                </c:pt>
                <c:pt idx="1463">
                  <c:v>140</c:v>
                </c:pt>
                <c:pt idx="1464">
                  <c:v>153</c:v>
                </c:pt>
                <c:pt idx="1465">
                  <c:v>0</c:v>
                </c:pt>
                <c:pt idx="1466">
                  <c:v>300</c:v>
                </c:pt>
                <c:pt idx="1467">
                  <c:v>122</c:v>
                </c:pt>
                <c:pt idx="1468">
                  <c:v>0</c:v>
                </c:pt>
                <c:pt idx="1469">
                  <c:v>235</c:v>
                </c:pt>
                <c:pt idx="1470">
                  <c:v>151</c:v>
                </c:pt>
                <c:pt idx="1471">
                  <c:v>0</c:v>
                </c:pt>
                <c:pt idx="1472">
                  <c:v>0</c:v>
                </c:pt>
                <c:pt idx="1473">
                  <c:v>127</c:v>
                </c:pt>
                <c:pt idx="1474">
                  <c:v>0</c:v>
                </c:pt>
                <c:pt idx="1475">
                  <c:v>0</c:v>
                </c:pt>
                <c:pt idx="1476">
                  <c:v>0</c:v>
                </c:pt>
                <c:pt idx="1477">
                  <c:v>0</c:v>
                </c:pt>
                <c:pt idx="1478">
                  <c:v>0</c:v>
                </c:pt>
                <c:pt idx="1479">
                  <c:v>0</c:v>
                </c:pt>
                <c:pt idx="1480">
                  <c:v>0</c:v>
                </c:pt>
                <c:pt idx="1481">
                  <c:v>0</c:v>
                </c:pt>
                <c:pt idx="1482">
                  <c:v>112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119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115</c:v>
                </c:pt>
                <c:pt idx="1491">
                  <c:v>0</c:v>
                </c:pt>
                <c:pt idx="1492">
                  <c:v>0</c:v>
                </c:pt>
                <c:pt idx="1493">
                  <c:v>0</c:v>
                </c:pt>
                <c:pt idx="1494">
                  <c:v>0</c:v>
                </c:pt>
                <c:pt idx="1495">
                  <c:v>87</c:v>
                </c:pt>
                <c:pt idx="1496">
                  <c:v>111</c:v>
                </c:pt>
                <c:pt idx="1497">
                  <c:v>233</c:v>
                </c:pt>
                <c:pt idx="1498">
                  <c:v>0</c:v>
                </c:pt>
                <c:pt idx="1499">
                  <c:v>0</c:v>
                </c:pt>
                <c:pt idx="1500">
                  <c:v>0</c:v>
                </c:pt>
                <c:pt idx="1501">
                  <c:v>0</c:v>
                </c:pt>
                <c:pt idx="1502">
                  <c:v>0</c:v>
                </c:pt>
                <c:pt idx="1503">
                  <c:v>120</c:v>
                </c:pt>
                <c:pt idx="1504">
                  <c:v>143</c:v>
                </c:pt>
                <c:pt idx="1505">
                  <c:v>69</c:v>
                </c:pt>
                <c:pt idx="1506">
                  <c:v>0</c:v>
                </c:pt>
                <c:pt idx="1507">
                  <c:v>107</c:v>
                </c:pt>
                <c:pt idx="1508">
                  <c:v>100</c:v>
                </c:pt>
                <c:pt idx="1509">
                  <c:v>84</c:v>
                </c:pt>
                <c:pt idx="1510">
                  <c:v>0</c:v>
                </c:pt>
                <c:pt idx="1511">
                  <c:v>0</c:v>
                </c:pt>
                <c:pt idx="1512">
                  <c:v>0</c:v>
                </c:pt>
                <c:pt idx="1513">
                  <c:v>106</c:v>
                </c:pt>
                <c:pt idx="1514">
                  <c:v>0</c:v>
                </c:pt>
                <c:pt idx="1515">
                  <c:v>81</c:v>
                </c:pt>
                <c:pt idx="1516">
                  <c:v>0</c:v>
                </c:pt>
                <c:pt idx="1517">
                  <c:v>109</c:v>
                </c:pt>
                <c:pt idx="1518">
                  <c:v>79</c:v>
                </c:pt>
                <c:pt idx="1519">
                  <c:v>0</c:v>
                </c:pt>
                <c:pt idx="1520">
                  <c:v>0</c:v>
                </c:pt>
                <c:pt idx="1521">
                  <c:v>97</c:v>
                </c:pt>
                <c:pt idx="1522">
                  <c:v>0</c:v>
                </c:pt>
                <c:pt idx="1523">
                  <c:v>0</c:v>
                </c:pt>
                <c:pt idx="1524">
                  <c:v>99</c:v>
                </c:pt>
                <c:pt idx="1525">
                  <c:v>78</c:v>
                </c:pt>
                <c:pt idx="1526">
                  <c:v>0</c:v>
                </c:pt>
                <c:pt idx="1527">
                  <c:v>0</c:v>
                </c:pt>
                <c:pt idx="1528">
                  <c:v>189</c:v>
                </c:pt>
                <c:pt idx="1529">
                  <c:v>94</c:v>
                </c:pt>
                <c:pt idx="1530">
                  <c:v>124</c:v>
                </c:pt>
                <c:pt idx="1531">
                  <c:v>132</c:v>
                </c:pt>
                <c:pt idx="1532">
                  <c:v>0</c:v>
                </c:pt>
                <c:pt idx="1533">
                  <c:v>55</c:v>
                </c:pt>
                <c:pt idx="1534">
                  <c:v>72</c:v>
                </c:pt>
                <c:pt idx="1535">
                  <c:v>90</c:v>
                </c:pt>
                <c:pt idx="1536">
                  <c:v>0</c:v>
                </c:pt>
                <c:pt idx="1537">
                  <c:v>126</c:v>
                </c:pt>
                <c:pt idx="1538">
                  <c:v>0</c:v>
                </c:pt>
                <c:pt idx="1539">
                  <c:v>173</c:v>
                </c:pt>
                <c:pt idx="1540">
                  <c:v>0</c:v>
                </c:pt>
                <c:pt idx="1541">
                  <c:v>0</c:v>
                </c:pt>
                <c:pt idx="1542">
                  <c:v>122</c:v>
                </c:pt>
                <c:pt idx="1543">
                  <c:v>0</c:v>
                </c:pt>
                <c:pt idx="1544">
                  <c:v>82</c:v>
                </c:pt>
                <c:pt idx="1545">
                  <c:v>0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108</c:v>
                </c:pt>
                <c:pt idx="1550">
                  <c:v>0</c:v>
                </c:pt>
                <c:pt idx="1551">
                  <c:v>0</c:v>
                </c:pt>
                <c:pt idx="1552">
                  <c:v>0</c:v>
                </c:pt>
                <c:pt idx="1553">
                  <c:v>0</c:v>
                </c:pt>
                <c:pt idx="1554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78-40FF-B17B-0D44013B9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0426808"/>
        <c:axId val="280428120"/>
      </c:lineChart>
      <c:dateAx>
        <c:axId val="2804268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28120"/>
        <c:crosses val="autoZero"/>
        <c:auto val="1"/>
        <c:lblOffset val="100"/>
        <c:baseTimeUnit val="days"/>
      </c:dateAx>
      <c:valAx>
        <c:axId val="280428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0426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@YeswayStores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Sheet1!$A$2:$A$1556</c:f>
              <c:numCache>
                <c:formatCode>m/d/yyyy</c:formatCode>
                <c:ptCount val="1555"/>
                <c:pt idx="0">
                  <c:v>43155</c:v>
                </c:pt>
                <c:pt idx="1">
                  <c:v>43156</c:v>
                </c:pt>
                <c:pt idx="2">
                  <c:v>43157</c:v>
                </c:pt>
                <c:pt idx="3">
                  <c:v>43158</c:v>
                </c:pt>
                <c:pt idx="4">
                  <c:v>43159</c:v>
                </c:pt>
                <c:pt idx="5">
                  <c:v>43160</c:v>
                </c:pt>
                <c:pt idx="6">
                  <c:v>43161</c:v>
                </c:pt>
                <c:pt idx="7">
                  <c:v>43162</c:v>
                </c:pt>
                <c:pt idx="8">
                  <c:v>43163</c:v>
                </c:pt>
                <c:pt idx="9">
                  <c:v>43164</c:v>
                </c:pt>
                <c:pt idx="10">
                  <c:v>43165</c:v>
                </c:pt>
                <c:pt idx="11">
                  <c:v>43166</c:v>
                </c:pt>
                <c:pt idx="12">
                  <c:v>43167</c:v>
                </c:pt>
                <c:pt idx="13">
                  <c:v>43168</c:v>
                </c:pt>
                <c:pt idx="14">
                  <c:v>43169</c:v>
                </c:pt>
                <c:pt idx="15">
                  <c:v>43170</c:v>
                </c:pt>
                <c:pt idx="16">
                  <c:v>43171</c:v>
                </c:pt>
                <c:pt idx="17">
                  <c:v>43172</c:v>
                </c:pt>
                <c:pt idx="18">
                  <c:v>43173</c:v>
                </c:pt>
                <c:pt idx="19">
                  <c:v>43174</c:v>
                </c:pt>
                <c:pt idx="20">
                  <c:v>43175</c:v>
                </c:pt>
                <c:pt idx="21">
                  <c:v>43176</c:v>
                </c:pt>
                <c:pt idx="22">
                  <c:v>43177</c:v>
                </c:pt>
                <c:pt idx="23">
                  <c:v>43178</c:v>
                </c:pt>
                <c:pt idx="24">
                  <c:v>43179</c:v>
                </c:pt>
                <c:pt idx="25">
                  <c:v>43180</c:v>
                </c:pt>
                <c:pt idx="26">
                  <c:v>43181</c:v>
                </c:pt>
                <c:pt idx="27">
                  <c:v>43182</c:v>
                </c:pt>
                <c:pt idx="28">
                  <c:v>43183</c:v>
                </c:pt>
                <c:pt idx="29">
                  <c:v>43184</c:v>
                </c:pt>
                <c:pt idx="30">
                  <c:v>43185</c:v>
                </c:pt>
                <c:pt idx="31">
                  <c:v>43186</c:v>
                </c:pt>
                <c:pt idx="32">
                  <c:v>43187</c:v>
                </c:pt>
                <c:pt idx="33">
                  <c:v>43188</c:v>
                </c:pt>
                <c:pt idx="34">
                  <c:v>43189</c:v>
                </c:pt>
                <c:pt idx="35">
                  <c:v>43190</c:v>
                </c:pt>
                <c:pt idx="36">
                  <c:v>43191</c:v>
                </c:pt>
                <c:pt idx="37">
                  <c:v>43192</c:v>
                </c:pt>
                <c:pt idx="38">
                  <c:v>43193</c:v>
                </c:pt>
                <c:pt idx="39">
                  <c:v>43194</c:v>
                </c:pt>
                <c:pt idx="40">
                  <c:v>43195</c:v>
                </c:pt>
                <c:pt idx="41">
                  <c:v>43196</c:v>
                </c:pt>
                <c:pt idx="42">
                  <c:v>43197</c:v>
                </c:pt>
                <c:pt idx="43">
                  <c:v>43198</c:v>
                </c:pt>
                <c:pt idx="44">
                  <c:v>43199</c:v>
                </c:pt>
                <c:pt idx="45">
                  <c:v>43200</c:v>
                </c:pt>
                <c:pt idx="46">
                  <c:v>43201</c:v>
                </c:pt>
                <c:pt idx="47">
                  <c:v>43202</c:v>
                </c:pt>
                <c:pt idx="48">
                  <c:v>43203</c:v>
                </c:pt>
                <c:pt idx="49">
                  <c:v>43204</c:v>
                </c:pt>
                <c:pt idx="50">
                  <c:v>43205</c:v>
                </c:pt>
                <c:pt idx="51">
                  <c:v>43206</c:v>
                </c:pt>
                <c:pt idx="52">
                  <c:v>43207</c:v>
                </c:pt>
                <c:pt idx="53">
                  <c:v>43208</c:v>
                </c:pt>
                <c:pt idx="54">
                  <c:v>43209</c:v>
                </c:pt>
                <c:pt idx="55">
                  <c:v>43210</c:v>
                </c:pt>
                <c:pt idx="56">
                  <c:v>43211</c:v>
                </c:pt>
                <c:pt idx="57">
                  <c:v>43212</c:v>
                </c:pt>
                <c:pt idx="58">
                  <c:v>43213</c:v>
                </c:pt>
                <c:pt idx="59">
                  <c:v>43214</c:v>
                </c:pt>
                <c:pt idx="60">
                  <c:v>43215</c:v>
                </c:pt>
                <c:pt idx="61">
                  <c:v>43216</c:v>
                </c:pt>
                <c:pt idx="62">
                  <c:v>43217</c:v>
                </c:pt>
                <c:pt idx="63">
                  <c:v>43218</c:v>
                </c:pt>
                <c:pt idx="64">
                  <c:v>43219</c:v>
                </c:pt>
                <c:pt idx="65">
                  <c:v>43220</c:v>
                </c:pt>
                <c:pt idx="66">
                  <c:v>43221</c:v>
                </c:pt>
                <c:pt idx="67">
                  <c:v>43222</c:v>
                </c:pt>
                <c:pt idx="68">
                  <c:v>43223</c:v>
                </c:pt>
                <c:pt idx="69">
                  <c:v>43224</c:v>
                </c:pt>
                <c:pt idx="70">
                  <c:v>43225</c:v>
                </c:pt>
                <c:pt idx="71">
                  <c:v>43226</c:v>
                </c:pt>
                <c:pt idx="72">
                  <c:v>43227</c:v>
                </c:pt>
                <c:pt idx="73">
                  <c:v>43228</c:v>
                </c:pt>
                <c:pt idx="74">
                  <c:v>43229</c:v>
                </c:pt>
                <c:pt idx="75">
                  <c:v>43230</c:v>
                </c:pt>
                <c:pt idx="76">
                  <c:v>43231</c:v>
                </c:pt>
                <c:pt idx="77">
                  <c:v>43232</c:v>
                </c:pt>
                <c:pt idx="78">
                  <c:v>43233</c:v>
                </c:pt>
                <c:pt idx="79">
                  <c:v>43234</c:v>
                </c:pt>
                <c:pt idx="80">
                  <c:v>43235</c:v>
                </c:pt>
                <c:pt idx="81">
                  <c:v>43236</c:v>
                </c:pt>
                <c:pt idx="82">
                  <c:v>43237</c:v>
                </c:pt>
                <c:pt idx="83">
                  <c:v>43238</c:v>
                </c:pt>
                <c:pt idx="84">
                  <c:v>43239</c:v>
                </c:pt>
                <c:pt idx="85">
                  <c:v>43240</c:v>
                </c:pt>
                <c:pt idx="86">
                  <c:v>43241</c:v>
                </c:pt>
                <c:pt idx="87">
                  <c:v>43242</c:v>
                </c:pt>
                <c:pt idx="88">
                  <c:v>43243</c:v>
                </c:pt>
                <c:pt idx="89">
                  <c:v>43244</c:v>
                </c:pt>
                <c:pt idx="90">
                  <c:v>43245</c:v>
                </c:pt>
                <c:pt idx="91">
                  <c:v>43246</c:v>
                </c:pt>
                <c:pt idx="92">
                  <c:v>43247</c:v>
                </c:pt>
                <c:pt idx="93">
                  <c:v>43248</c:v>
                </c:pt>
                <c:pt idx="94">
                  <c:v>43249</c:v>
                </c:pt>
                <c:pt idx="95">
                  <c:v>43250</c:v>
                </c:pt>
                <c:pt idx="96">
                  <c:v>43251</c:v>
                </c:pt>
                <c:pt idx="97">
                  <c:v>43252</c:v>
                </c:pt>
                <c:pt idx="98">
                  <c:v>43253</c:v>
                </c:pt>
                <c:pt idx="99">
                  <c:v>43254</c:v>
                </c:pt>
                <c:pt idx="100">
                  <c:v>43255</c:v>
                </c:pt>
                <c:pt idx="101">
                  <c:v>43256</c:v>
                </c:pt>
                <c:pt idx="102">
                  <c:v>43257</c:v>
                </c:pt>
                <c:pt idx="103">
                  <c:v>43258</c:v>
                </c:pt>
                <c:pt idx="104">
                  <c:v>43259</c:v>
                </c:pt>
                <c:pt idx="105">
                  <c:v>43260</c:v>
                </c:pt>
                <c:pt idx="106">
                  <c:v>43261</c:v>
                </c:pt>
                <c:pt idx="107">
                  <c:v>43262</c:v>
                </c:pt>
                <c:pt idx="108">
                  <c:v>43263</c:v>
                </c:pt>
                <c:pt idx="109">
                  <c:v>43264</c:v>
                </c:pt>
                <c:pt idx="110">
                  <c:v>43265</c:v>
                </c:pt>
                <c:pt idx="111">
                  <c:v>43266</c:v>
                </c:pt>
                <c:pt idx="112">
                  <c:v>43267</c:v>
                </c:pt>
                <c:pt idx="113">
                  <c:v>43268</c:v>
                </c:pt>
                <c:pt idx="114">
                  <c:v>43269</c:v>
                </c:pt>
                <c:pt idx="115">
                  <c:v>43270</c:v>
                </c:pt>
                <c:pt idx="116">
                  <c:v>43271</c:v>
                </c:pt>
                <c:pt idx="117">
                  <c:v>43272</c:v>
                </c:pt>
                <c:pt idx="118">
                  <c:v>43273</c:v>
                </c:pt>
                <c:pt idx="119">
                  <c:v>43274</c:v>
                </c:pt>
                <c:pt idx="120">
                  <c:v>43275</c:v>
                </c:pt>
                <c:pt idx="121">
                  <c:v>43276</c:v>
                </c:pt>
                <c:pt idx="122">
                  <c:v>43277</c:v>
                </c:pt>
                <c:pt idx="123">
                  <c:v>43278</c:v>
                </c:pt>
                <c:pt idx="124">
                  <c:v>43279</c:v>
                </c:pt>
                <c:pt idx="125">
                  <c:v>43280</c:v>
                </c:pt>
                <c:pt idx="126">
                  <c:v>43281</c:v>
                </c:pt>
                <c:pt idx="127">
                  <c:v>43282</c:v>
                </c:pt>
                <c:pt idx="128">
                  <c:v>43283</c:v>
                </c:pt>
                <c:pt idx="129">
                  <c:v>43284</c:v>
                </c:pt>
                <c:pt idx="130">
                  <c:v>43285</c:v>
                </c:pt>
                <c:pt idx="131">
                  <c:v>43286</c:v>
                </c:pt>
                <c:pt idx="132">
                  <c:v>43287</c:v>
                </c:pt>
                <c:pt idx="133">
                  <c:v>43288</c:v>
                </c:pt>
                <c:pt idx="134">
                  <c:v>43289</c:v>
                </c:pt>
                <c:pt idx="135">
                  <c:v>43290</c:v>
                </c:pt>
                <c:pt idx="136">
                  <c:v>43291</c:v>
                </c:pt>
                <c:pt idx="137">
                  <c:v>43292</c:v>
                </c:pt>
                <c:pt idx="138">
                  <c:v>43293</c:v>
                </c:pt>
                <c:pt idx="139">
                  <c:v>43294</c:v>
                </c:pt>
                <c:pt idx="140">
                  <c:v>43295</c:v>
                </c:pt>
                <c:pt idx="141">
                  <c:v>43296</c:v>
                </c:pt>
                <c:pt idx="142">
                  <c:v>43297</c:v>
                </c:pt>
                <c:pt idx="143">
                  <c:v>43298</c:v>
                </c:pt>
                <c:pt idx="144">
                  <c:v>43299</c:v>
                </c:pt>
                <c:pt idx="145">
                  <c:v>43300</c:v>
                </c:pt>
                <c:pt idx="146">
                  <c:v>43301</c:v>
                </c:pt>
                <c:pt idx="147">
                  <c:v>43302</c:v>
                </c:pt>
                <c:pt idx="148">
                  <c:v>43303</c:v>
                </c:pt>
                <c:pt idx="149">
                  <c:v>43304</c:v>
                </c:pt>
                <c:pt idx="150">
                  <c:v>43305</c:v>
                </c:pt>
                <c:pt idx="151">
                  <c:v>43306</c:v>
                </c:pt>
                <c:pt idx="152">
                  <c:v>43307</c:v>
                </c:pt>
                <c:pt idx="153">
                  <c:v>43308</c:v>
                </c:pt>
                <c:pt idx="154">
                  <c:v>43309</c:v>
                </c:pt>
                <c:pt idx="155">
                  <c:v>43310</c:v>
                </c:pt>
                <c:pt idx="156">
                  <c:v>43311</c:v>
                </c:pt>
                <c:pt idx="157">
                  <c:v>43312</c:v>
                </c:pt>
                <c:pt idx="158">
                  <c:v>43313</c:v>
                </c:pt>
                <c:pt idx="159">
                  <c:v>43314</c:v>
                </c:pt>
                <c:pt idx="160">
                  <c:v>43315</c:v>
                </c:pt>
                <c:pt idx="161">
                  <c:v>43316</c:v>
                </c:pt>
                <c:pt idx="162">
                  <c:v>43317</c:v>
                </c:pt>
                <c:pt idx="163">
                  <c:v>43318</c:v>
                </c:pt>
                <c:pt idx="164">
                  <c:v>43319</c:v>
                </c:pt>
                <c:pt idx="165">
                  <c:v>43320</c:v>
                </c:pt>
                <c:pt idx="166">
                  <c:v>43321</c:v>
                </c:pt>
                <c:pt idx="167">
                  <c:v>43322</c:v>
                </c:pt>
                <c:pt idx="168">
                  <c:v>43323</c:v>
                </c:pt>
                <c:pt idx="169">
                  <c:v>43324</c:v>
                </c:pt>
                <c:pt idx="170">
                  <c:v>43325</c:v>
                </c:pt>
                <c:pt idx="171">
                  <c:v>43326</c:v>
                </c:pt>
                <c:pt idx="172">
                  <c:v>43327</c:v>
                </c:pt>
                <c:pt idx="173">
                  <c:v>43328</c:v>
                </c:pt>
                <c:pt idx="174">
                  <c:v>43329</c:v>
                </c:pt>
                <c:pt idx="175">
                  <c:v>43330</c:v>
                </c:pt>
                <c:pt idx="176">
                  <c:v>43331</c:v>
                </c:pt>
                <c:pt idx="177">
                  <c:v>43332</c:v>
                </c:pt>
                <c:pt idx="178">
                  <c:v>43333</c:v>
                </c:pt>
                <c:pt idx="179">
                  <c:v>43334</c:v>
                </c:pt>
                <c:pt idx="180">
                  <c:v>43335</c:v>
                </c:pt>
                <c:pt idx="181">
                  <c:v>43336</c:v>
                </c:pt>
                <c:pt idx="182">
                  <c:v>43337</c:v>
                </c:pt>
                <c:pt idx="183">
                  <c:v>43338</c:v>
                </c:pt>
                <c:pt idx="184">
                  <c:v>43339</c:v>
                </c:pt>
                <c:pt idx="185">
                  <c:v>43340</c:v>
                </c:pt>
                <c:pt idx="186">
                  <c:v>43341</c:v>
                </c:pt>
                <c:pt idx="187">
                  <c:v>43342</c:v>
                </c:pt>
                <c:pt idx="188">
                  <c:v>43343</c:v>
                </c:pt>
                <c:pt idx="189">
                  <c:v>43344</c:v>
                </c:pt>
                <c:pt idx="190">
                  <c:v>43345</c:v>
                </c:pt>
                <c:pt idx="191">
                  <c:v>43346</c:v>
                </c:pt>
                <c:pt idx="192">
                  <c:v>43347</c:v>
                </c:pt>
                <c:pt idx="193">
                  <c:v>43348</c:v>
                </c:pt>
                <c:pt idx="194">
                  <c:v>43349</c:v>
                </c:pt>
                <c:pt idx="195">
                  <c:v>43350</c:v>
                </c:pt>
                <c:pt idx="196">
                  <c:v>43351</c:v>
                </c:pt>
                <c:pt idx="197">
                  <c:v>43352</c:v>
                </c:pt>
                <c:pt idx="198">
                  <c:v>43353</c:v>
                </c:pt>
                <c:pt idx="199">
                  <c:v>43354</c:v>
                </c:pt>
                <c:pt idx="200">
                  <c:v>43355</c:v>
                </c:pt>
                <c:pt idx="201">
                  <c:v>43356</c:v>
                </c:pt>
                <c:pt idx="202">
                  <c:v>43357</c:v>
                </c:pt>
                <c:pt idx="203">
                  <c:v>43358</c:v>
                </c:pt>
                <c:pt idx="204">
                  <c:v>43359</c:v>
                </c:pt>
                <c:pt idx="205">
                  <c:v>43360</c:v>
                </c:pt>
                <c:pt idx="206">
                  <c:v>43361</c:v>
                </c:pt>
                <c:pt idx="207">
                  <c:v>43362</c:v>
                </c:pt>
                <c:pt idx="208">
                  <c:v>43363</c:v>
                </c:pt>
                <c:pt idx="209">
                  <c:v>43364</c:v>
                </c:pt>
                <c:pt idx="210">
                  <c:v>43365</c:v>
                </c:pt>
                <c:pt idx="211">
                  <c:v>43366</c:v>
                </c:pt>
                <c:pt idx="212">
                  <c:v>43367</c:v>
                </c:pt>
                <c:pt idx="213">
                  <c:v>43368</c:v>
                </c:pt>
                <c:pt idx="214">
                  <c:v>43369</c:v>
                </c:pt>
                <c:pt idx="215">
                  <c:v>43370</c:v>
                </c:pt>
                <c:pt idx="216">
                  <c:v>43371</c:v>
                </c:pt>
                <c:pt idx="217">
                  <c:v>43372</c:v>
                </c:pt>
                <c:pt idx="218">
                  <c:v>43373</c:v>
                </c:pt>
                <c:pt idx="219">
                  <c:v>43374</c:v>
                </c:pt>
                <c:pt idx="220">
                  <c:v>43375</c:v>
                </c:pt>
                <c:pt idx="221">
                  <c:v>43376</c:v>
                </c:pt>
                <c:pt idx="222">
                  <c:v>43377</c:v>
                </c:pt>
                <c:pt idx="223">
                  <c:v>43378</c:v>
                </c:pt>
                <c:pt idx="224">
                  <c:v>43379</c:v>
                </c:pt>
                <c:pt idx="225">
                  <c:v>43380</c:v>
                </c:pt>
                <c:pt idx="226">
                  <c:v>43381</c:v>
                </c:pt>
                <c:pt idx="227">
                  <c:v>43382</c:v>
                </c:pt>
                <c:pt idx="228">
                  <c:v>43383</c:v>
                </c:pt>
                <c:pt idx="229">
                  <c:v>43384</c:v>
                </c:pt>
                <c:pt idx="230">
                  <c:v>43385</c:v>
                </c:pt>
                <c:pt idx="231">
                  <c:v>43386</c:v>
                </c:pt>
                <c:pt idx="232">
                  <c:v>43387</c:v>
                </c:pt>
                <c:pt idx="233">
                  <c:v>43388</c:v>
                </c:pt>
                <c:pt idx="234">
                  <c:v>43389</c:v>
                </c:pt>
                <c:pt idx="235">
                  <c:v>43390</c:v>
                </c:pt>
                <c:pt idx="236">
                  <c:v>43391</c:v>
                </c:pt>
                <c:pt idx="237">
                  <c:v>43392</c:v>
                </c:pt>
                <c:pt idx="238">
                  <c:v>43393</c:v>
                </c:pt>
                <c:pt idx="239">
                  <c:v>43394</c:v>
                </c:pt>
                <c:pt idx="240">
                  <c:v>43395</c:v>
                </c:pt>
                <c:pt idx="241">
                  <c:v>43396</c:v>
                </c:pt>
                <c:pt idx="242">
                  <c:v>43397</c:v>
                </c:pt>
                <c:pt idx="243">
                  <c:v>43398</c:v>
                </c:pt>
                <c:pt idx="244">
                  <c:v>43399</c:v>
                </c:pt>
                <c:pt idx="245">
                  <c:v>43400</c:v>
                </c:pt>
                <c:pt idx="246">
                  <c:v>43401</c:v>
                </c:pt>
                <c:pt idx="247">
                  <c:v>43402</c:v>
                </c:pt>
                <c:pt idx="248">
                  <c:v>43403</c:v>
                </c:pt>
                <c:pt idx="249">
                  <c:v>43404</c:v>
                </c:pt>
                <c:pt idx="250">
                  <c:v>43405</c:v>
                </c:pt>
                <c:pt idx="251">
                  <c:v>43406</c:v>
                </c:pt>
                <c:pt idx="252">
                  <c:v>43407</c:v>
                </c:pt>
                <c:pt idx="253">
                  <c:v>43408</c:v>
                </c:pt>
                <c:pt idx="254">
                  <c:v>43409</c:v>
                </c:pt>
                <c:pt idx="255">
                  <c:v>43410</c:v>
                </c:pt>
                <c:pt idx="256">
                  <c:v>43411</c:v>
                </c:pt>
                <c:pt idx="257">
                  <c:v>43412</c:v>
                </c:pt>
                <c:pt idx="258">
                  <c:v>43413</c:v>
                </c:pt>
                <c:pt idx="259">
                  <c:v>43414</c:v>
                </c:pt>
                <c:pt idx="260">
                  <c:v>43415</c:v>
                </c:pt>
                <c:pt idx="261">
                  <c:v>43416</c:v>
                </c:pt>
                <c:pt idx="262">
                  <c:v>43417</c:v>
                </c:pt>
                <c:pt idx="263">
                  <c:v>43418</c:v>
                </c:pt>
                <c:pt idx="264">
                  <c:v>43419</c:v>
                </c:pt>
                <c:pt idx="265">
                  <c:v>43420</c:v>
                </c:pt>
                <c:pt idx="266">
                  <c:v>43421</c:v>
                </c:pt>
                <c:pt idx="267">
                  <c:v>43422</c:v>
                </c:pt>
                <c:pt idx="268">
                  <c:v>43423</c:v>
                </c:pt>
                <c:pt idx="269">
                  <c:v>43424</c:v>
                </c:pt>
                <c:pt idx="270">
                  <c:v>43425</c:v>
                </c:pt>
                <c:pt idx="271">
                  <c:v>43426</c:v>
                </c:pt>
                <c:pt idx="272">
                  <c:v>43427</c:v>
                </c:pt>
                <c:pt idx="273">
                  <c:v>43428</c:v>
                </c:pt>
                <c:pt idx="274">
                  <c:v>43429</c:v>
                </c:pt>
                <c:pt idx="275">
                  <c:v>43430</c:v>
                </c:pt>
                <c:pt idx="276">
                  <c:v>43431</c:v>
                </c:pt>
                <c:pt idx="277">
                  <c:v>43432</c:v>
                </c:pt>
                <c:pt idx="278">
                  <c:v>43433</c:v>
                </c:pt>
                <c:pt idx="279">
                  <c:v>43434</c:v>
                </c:pt>
                <c:pt idx="280">
                  <c:v>43435</c:v>
                </c:pt>
                <c:pt idx="281">
                  <c:v>43436</c:v>
                </c:pt>
                <c:pt idx="282">
                  <c:v>43437</c:v>
                </c:pt>
                <c:pt idx="283">
                  <c:v>43438</c:v>
                </c:pt>
                <c:pt idx="284">
                  <c:v>43439</c:v>
                </c:pt>
                <c:pt idx="285">
                  <c:v>43440</c:v>
                </c:pt>
                <c:pt idx="286">
                  <c:v>43441</c:v>
                </c:pt>
                <c:pt idx="287">
                  <c:v>43442</c:v>
                </c:pt>
                <c:pt idx="288">
                  <c:v>43443</c:v>
                </c:pt>
                <c:pt idx="289">
                  <c:v>43444</c:v>
                </c:pt>
                <c:pt idx="290">
                  <c:v>43445</c:v>
                </c:pt>
                <c:pt idx="291">
                  <c:v>43446</c:v>
                </c:pt>
                <c:pt idx="292">
                  <c:v>43447</c:v>
                </c:pt>
                <c:pt idx="293">
                  <c:v>43448</c:v>
                </c:pt>
                <c:pt idx="294">
                  <c:v>43449</c:v>
                </c:pt>
                <c:pt idx="295">
                  <c:v>43450</c:v>
                </c:pt>
                <c:pt idx="296">
                  <c:v>43451</c:v>
                </c:pt>
                <c:pt idx="297">
                  <c:v>43452</c:v>
                </c:pt>
                <c:pt idx="298">
                  <c:v>43453</c:v>
                </c:pt>
                <c:pt idx="299">
                  <c:v>43454</c:v>
                </c:pt>
                <c:pt idx="300">
                  <c:v>43455</c:v>
                </c:pt>
                <c:pt idx="301">
                  <c:v>43456</c:v>
                </c:pt>
                <c:pt idx="302">
                  <c:v>43457</c:v>
                </c:pt>
                <c:pt idx="303">
                  <c:v>43458</c:v>
                </c:pt>
                <c:pt idx="304">
                  <c:v>43459</c:v>
                </c:pt>
                <c:pt idx="305">
                  <c:v>43460</c:v>
                </c:pt>
                <c:pt idx="306">
                  <c:v>43461</c:v>
                </c:pt>
                <c:pt idx="307">
                  <c:v>43462</c:v>
                </c:pt>
                <c:pt idx="308">
                  <c:v>43463</c:v>
                </c:pt>
                <c:pt idx="309">
                  <c:v>43464</c:v>
                </c:pt>
                <c:pt idx="310">
                  <c:v>43465</c:v>
                </c:pt>
                <c:pt idx="311">
                  <c:v>43466</c:v>
                </c:pt>
                <c:pt idx="312">
                  <c:v>43467</c:v>
                </c:pt>
                <c:pt idx="313">
                  <c:v>43468</c:v>
                </c:pt>
                <c:pt idx="314">
                  <c:v>43469</c:v>
                </c:pt>
                <c:pt idx="315">
                  <c:v>43470</c:v>
                </c:pt>
                <c:pt idx="316">
                  <c:v>43471</c:v>
                </c:pt>
                <c:pt idx="317">
                  <c:v>43472</c:v>
                </c:pt>
                <c:pt idx="318">
                  <c:v>43473</c:v>
                </c:pt>
                <c:pt idx="319">
                  <c:v>43474</c:v>
                </c:pt>
                <c:pt idx="320">
                  <c:v>43475</c:v>
                </c:pt>
                <c:pt idx="321">
                  <c:v>43476</c:v>
                </c:pt>
                <c:pt idx="322">
                  <c:v>43477</c:v>
                </c:pt>
                <c:pt idx="323">
                  <c:v>43478</c:v>
                </c:pt>
                <c:pt idx="324">
                  <c:v>43479</c:v>
                </c:pt>
                <c:pt idx="325">
                  <c:v>43480</c:v>
                </c:pt>
                <c:pt idx="326">
                  <c:v>43481</c:v>
                </c:pt>
                <c:pt idx="327">
                  <c:v>43482</c:v>
                </c:pt>
                <c:pt idx="328">
                  <c:v>43483</c:v>
                </c:pt>
                <c:pt idx="329">
                  <c:v>43484</c:v>
                </c:pt>
                <c:pt idx="330">
                  <c:v>43485</c:v>
                </c:pt>
                <c:pt idx="331">
                  <c:v>43486</c:v>
                </c:pt>
                <c:pt idx="332">
                  <c:v>43487</c:v>
                </c:pt>
                <c:pt idx="333">
                  <c:v>43488</c:v>
                </c:pt>
                <c:pt idx="334">
                  <c:v>43489</c:v>
                </c:pt>
                <c:pt idx="335">
                  <c:v>43490</c:v>
                </c:pt>
                <c:pt idx="336">
                  <c:v>43491</c:v>
                </c:pt>
                <c:pt idx="337">
                  <c:v>43492</c:v>
                </c:pt>
                <c:pt idx="338">
                  <c:v>43493</c:v>
                </c:pt>
                <c:pt idx="339">
                  <c:v>43494</c:v>
                </c:pt>
                <c:pt idx="340">
                  <c:v>43495</c:v>
                </c:pt>
                <c:pt idx="341">
                  <c:v>43496</c:v>
                </c:pt>
                <c:pt idx="342">
                  <c:v>43497</c:v>
                </c:pt>
                <c:pt idx="343">
                  <c:v>43498</c:v>
                </c:pt>
                <c:pt idx="344">
                  <c:v>43499</c:v>
                </c:pt>
                <c:pt idx="345">
                  <c:v>43500</c:v>
                </c:pt>
                <c:pt idx="346">
                  <c:v>43501</c:v>
                </c:pt>
                <c:pt idx="347">
                  <c:v>43502</c:v>
                </c:pt>
                <c:pt idx="348">
                  <c:v>43503</c:v>
                </c:pt>
                <c:pt idx="349">
                  <c:v>43504</c:v>
                </c:pt>
                <c:pt idx="350">
                  <c:v>43505</c:v>
                </c:pt>
                <c:pt idx="351">
                  <c:v>43506</c:v>
                </c:pt>
                <c:pt idx="352">
                  <c:v>43507</c:v>
                </c:pt>
                <c:pt idx="353">
                  <c:v>43508</c:v>
                </c:pt>
                <c:pt idx="354">
                  <c:v>43509</c:v>
                </c:pt>
                <c:pt idx="355">
                  <c:v>43510</c:v>
                </c:pt>
                <c:pt idx="356">
                  <c:v>43511</c:v>
                </c:pt>
                <c:pt idx="357">
                  <c:v>43512</c:v>
                </c:pt>
                <c:pt idx="358">
                  <c:v>43513</c:v>
                </c:pt>
                <c:pt idx="359">
                  <c:v>43514</c:v>
                </c:pt>
                <c:pt idx="360">
                  <c:v>43515</c:v>
                </c:pt>
                <c:pt idx="361">
                  <c:v>43516</c:v>
                </c:pt>
                <c:pt idx="362">
                  <c:v>43517</c:v>
                </c:pt>
                <c:pt idx="363">
                  <c:v>43518</c:v>
                </c:pt>
                <c:pt idx="364">
                  <c:v>43519</c:v>
                </c:pt>
                <c:pt idx="365">
                  <c:v>43520</c:v>
                </c:pt>
                <c:pt idx="366">
                  <c:v>43521</c:v>
                </c:pt>
                <c:pt idx="367">
                  <c:v>43522</c:v>
                </c:pt>
                <c:pt idx="368">
                  <c:v>43523</c:v>
                </c:pt>
                <c:pt idx="369">
                  <c:v>43524</c:v>
                </c:pt>
                <c:pt idx="370">
                  <c:v>43525</c:v>
                </c:pt>
                <c:pt idx="371">
                  <c:v>43526</c:v>
                </c:pt>
                <c:pt idx="372">
                  <c:v>43527</c:v>
                </c:pt>
                <c:pt idx="373">
                  <c:v>43528</c:v>
                </c:pt>
                <c:pt idx="374">
                  <c:v>43529</c:v>
                </c:pt>
                <c:pt idx="375">
                  <c:v>43530</c:v>
                </c:pt>
                <c:pt idx="376">
                  <c:v>43531</c:v>
                </c:pt>
                <c:pt idx="377">
                  <c:v>43532</c:v>
                </c:pt>
                <c:pt idx="378">
                  <c:v>43533</c:v>
                </c:pt>
                <c:pt idx="379">
                  <c:v>43534</c:v>
                </c:pt>
                <c:pt idx="380">
                  <c:v>43535</c:v>
                </c:pt>
                <c:pt idx="381">
                  <c:v>43536</c:v>
                </c:pt>
                <c:pt idx="382">
                  <c:v>43537</c:v>
                </c:pt>
                <c:pt idx="383">
                  <c:v>43538</c:v>
                </c:pt>
                <c:pt idx="384">
                  <c:v>43539</c:v>
                </c:pt>
                <c:pt idx="385">
                  <c:v>43540</c:v>
                </c:pt>
                <c:pt idx="386">
                  <c:v>43541</c:v>
                </c:pt>
                <c:pt idx="387">
                  <c:v>43542</c:v>
                </c:pt>
                <c:pt idx="388">
                  <c:v>43543</c:v>
                </c:pt>
                <c:pt idx="389">
                  <c:v>43544</c:v>
                </c:pt>
                <c:pt idx="390">
                  <c:v>43545</c:v>
                </c:pt>
                <c:pt idx="391">
                  <c:v>43546</c:v>
                </c:pt>
                <c:pt idx="392">
                  <c:v>43547</c:v>
                </c:pt>
                <c:pt idx="393">
                  <c:v>43548</c:v>
                </c:pt>
                <c:pt idx="394">
                  <c:v>43549</c:v>
                </c:pt>
                <c:pt idx="395">
                  <c:v>43550</c:v>
                </c:pt>
                <c:pt idx="396">
                  <c:v>43551</c:v>
                </c:pt>
                <c:pt idx="397">
                  <c:v>43552</c:v>
                </c:pt>
                <c:pt idx="398">
                  <c:v>43553</c:v>
                </c:pt>
                <c:pt idx="399">
                  <c:v>43554</c:v>
                </c:pt>
                <c:pt idx="400">
                  <c:v>43555</c:v>
                </c:pt>
                <c:pt idx="401">
                  <c:v>43556</c:v>
                </c:pt>
                <c:pt idx="402">
                  <c:v>43557</c:v>
                </c:pt>
                <c:pt idx="403">
                  <c:v>43558</c:v>
                </c:pt>
                <c:pt idx="404">
                  <c:v>43559</c:v>
                </c:pt>
                <c:pt idx="405">
                  <c:v>43560</c:v>
                </c:pt>
                <c:pt idx="406">
                  <c:v>43561</c:v>
                </c:pt>
                <c:pt idx="407">
                  <c:v>43562</c:v>
                </c:pt>
                <c:pt idx="408">
                  <c:v>43563</c:v>
                </c:pt>
                <c:pt idx="409">
                  <c:v>43564</c:v>
                </c:pt>
                <c:pt idx="410">
                  <c:v>43565</c:v>
                </c:pt>
                <c:pt idx="411">
                  <c:v>43566</c:v>
                </c:pt>
                <c:pt idx="412">
                  <c:v>43567</c:v>
                </c:pt>
                <c:pt idx="413">
                  <c:v>43568</c:v>
                </c:pt>
                <c:pt idx="414">
                  <c:v>43569</c:v>
                </c:pt>
                <c:pt idx="415">
                  <c:v>43570</c:v>
                </c:pt>
                <c:pt idx="416">
                  <c:v>43571</c:v>
                </c:pt>
                <c:pt idx="417">
                  <c:v>43572</c:v>
                </c:pt>
                <c:pt idx="418">
                  <c:v>43573</c:v>
                </c:pt>
                <c:pt idx="419">
                  <c:v>43574</c:v>
                </c:pt>
                <c:pt idx="420">
                  <c:v>43575</c:v>
                </c:pt>
                <c:pt idx="421">
                  <c:v>43576</c:v>
                </c:pt>
                <c:pt idx="422">
                  <c:v>43577</c:v>
                </c:pt>
                <c:pt idx="423">
                  <c:v>43578</c:v>
                </c:pt>
                <c:pt idx="424">
                  <c:v>43579</c:v>
                </c:pt>
                <c:pt idx="425">
                  <c:v>43580</c:v>
                </c:pt>
                <c:pt idx="426">
                  <c:v>43581</c:v>
                </c:pt>
                <c:pt idx="427">
                  <c:v>43582</c:v>
                </c:pt>
                <c:pt idx="428">
                  <c:v>43583</c:v>
                </c:pt>
                <c:pt idx="429">
                  <c:v>43584</c:v>
                </c:pt>
                <c:pt idx="430">
                  <c:v>43585</c:v>
                </c:pt>
                <c:pt idx="431">
                  <c:v>43586</c:v>
                </c:pt>
                <c:pt idx="432">
                  <c:v>43587</c:v>
                </c:pt>
                <c:pt idx="433">
                  <c:v>43588</c:v>
                </c:pt>
                <c:pt idx="434">
                  <c:v>43589</c:v>
                </c:pt>
                <c:pt idx="435">
                  <c:v>43590</c:v>
                </c:pt>
                <c:pt idx="436">
                  <c:v>43591</c:v>
                </c:pt>
                <c:pt idx="437">
                  <c:v>43592</c:v>
                </c:pt>
                <c:pt idx="438">
                  <c:v>43593</c:v>
                </c:pt>
                <c:pt idx="439">
                  <c:v>43594</c:v>
                </c:pt>
                <c:pt idx="440">
                  <c:v>43595</c:v>
                </c:pt>
                <c:pt idx="441">
                  <c:v>43596</c:v>
                </c:pt>
                <c:pt idx="442">
                  <c:v>43597</c:v>
                </c:pt>
                <c:pt idx="443">
                  <c:v>43598</c:v>
                </c:pt>
                <c:pt idx="444">
                  <c:v>43599</c:v>
                </c:pt>
                <c:pt idx="445">
                  <c:v>43600</c:v>
                </c:pt>
                <c:pt idx="446">
                  <c:v>43601</c:v>
                </c:pt>
                <c:pt idx="447">
                  <c:v>43602</c:v>
                </c:pt>
                <c:pt idx="448">
                  <c:v>43603</c:v>
                </c:pt>
                <c:pt idx="449">
                  <c:v>43604</c:v>
                </c:pt>
                <c:pt idx="450">
                  <c:v>43605</c:v>
                </c:pt>
                <c:pt idx="451">
                  <c:v>43606</c:v>
                </c:pt>
                <c:pt idx="452">
                  <c:v>43607</c:v>
                </c:pt>
                <c:pt idx="453">
                  <c:v>43608</c:v>
                </c:pt>
                <c:pt idx="454">
                  <c:v>43609</c:v>
                </c:pt>
                <c:pt idx="455">
                  <c:v>43610</c:v>
                </c:pt>
                <c:pt idx="456">
                  <c:v>43611</c:v>
                </c:pt>
                <c:pt idx="457">
                  <c:v>43612</c:v>
                </c:pt>
                <c:pt idx="458">
                  <c:v>43613</c:v>
                </c:pt>
                <c:pt idx="459">
                  <c:v>43614</c:v>
                </c:pt>
                <c:pt idx="460">
                  <c:v>43615</c:v>
                </c:pt>
                <c:pt idx="461">
                  <c:v>43616</c:v>
                </c:pt>
                <c:pt idx="462">
                  <c:v>43617</c:v>
                </c:pt>
                <c:pt idx="463">
                  <c:v>43618</c:v>
                </c:pt>
                <c:pt idx="464">
                  <c:v>43619</c:v>
                </c:pt>
                <c:pt idx="465">
                  <c:v>43620</c:v>
                </c:pt>
                <c:pt idx="466">
                  <c:v>43621</c:v>
                </c:pt>
                <c:pt idx="467">
                  <c:v>43622</c:v>
                </c:pt>
                <c:pt idx="468">
                  <c:v>43623</c:v>
                </c:pt>
                <c:pt idx="469">
                  <c:v>43624</c:v>
                </c:pt>
                <c:pt idx="470">
                  <c:v>43625</c:v>
                </c:pt>
                <c:pt idx="471">
                  <c:v>43626</c:v>
                </c:pt>
                <c:pt idx="472">
                  <c:v>43627</c:v>
                </c:pt>
                <c:pt idx="473">
                  <c:v>43628</c:v>
                </c:pt>
                <c:pt idx="474">
                  <c:v>43629</c:v>
                </c:pt>
                <c:pt idx="475">
                  <c:v>43630</c:v>
                </c:pt>
                <c:pt idx="476">
                  <c:v>43631</c:v>
                </c:pt>
                <c:pt idx="477">
                  <c:v>43632</c:v>
                </c:pt>
                <c:pt idx="478">
                  <c:v>43633</c:v>
                </c:pt>
                <c:pt idx="479">
                  <c:v>43634</c:v>
                </c:pt>
                <c:pt idx="480">
                  <c:v>43635</c:v>
                </c:pt>
                <c:pt idx="481">
                  <c:v>43636</c:v>
                </c:pt>
                <c:pt idx="482">
                  <c:v>43637</c:v>
                </c:pt>
                <c:pt idx="483">
                  <c:v>43638</c:v>
                </c:pt>
                <c:pt idx="484">
                  <c:v>43639</c:v>
                </c:pt>
                <c:pt idx="485">
                  <c:v>43640</c:v>
                </c:pt>
                <c:pt idx="486">
                  <c:v>43641</c:v>
                </c:pt>
                <c:pt idx="487">
                  <c:v>43642</c:v>
                </c:pt>
                <c:pt idx="488">
                  <c:v>43643</c:v>
                </c:pt>
                <c:pt idx="489">
                  <c:v>43644</c:v>
                </c:pt>
                <c:pt idx="490">
                  <c:v>43645</c:v>
                </c:pt>
                <c:pt idx="491">
                  <c:v>43646</c:v>
                </c:pt>
                <c:pt idx="492">
                  <c:v>43647</c:v>
                </c:pt>
                <c:pt idx="493">
                  <c:v>43648</c:v>
                </c:pt>
                <c:pt idx="494">
                  <c:v>43649</c:v>
                </c:pt>
                <c:pt idx="495">
                  <c:v>43650</c:v>
                </c:pt>
                <c:pt idx="496">
                  <c:v>43651</c:v>
                </c:pt>
                <c:pt idx="497">
                  <c:v>43652</c:v>
                </c:pt>
                <c:pt idx="498">
                  <c:v>43653</c:v>
                </c:pt>
                <c:pt idx="499">
                  <c:v>43654</c:v>
                </c:pt>
                <c:pt idx="500">
                  <c:v>43655</c:v>
                </c:pt>
                <c:pt idx="501">
                  <c:v>43656</c:v>
                </c:pt>
                <c:pt idx="502">
                  <c:v>43657</c:v>
                </c:pt>
                <c:pt idx="503">
                  <c:v>43658</c:v>
                </c:pt>
                <c:pt idx="504">
                  <c:v>43659</c:v>
                </c:pt>
                <c:pt idx="505">
                  <c:v>43660</c:v>
                </c:pt>
                <c:pt idx="506">
                  <c:v>43661</c:v>
                </c:pt>
                <c:pt idx="507">
                  <c:v>43662</c:v>
                </c:pt>
                <c:pt idx="508">
                  <c:v>43663</c:v>
                </c:pt>
                <c:pt idx="509">
                  <c:v>43664</c:v>
                </c:pt>
                <c:pt idx="510">
                  <c:v>43665</c:v>
                </c:pt>
                <c:pt idx="511">
                  <c:v>43666</c:v>
                </c:pt>
                <c:pt idx="512">
                  <c:v>43667</c:v>
                </c:pt>
                <c:pt idx="513">
                  <c:v>43668</c:v>
                </c:pt>
                <c:pt idx="514">
                  <c:v>43669</c:v>
                </c:pt>
                <c:pt idx="515">
                  <c:v>43670</c:v>
                </c:pt>
                <c:pt idx="516">
                  <c:v>43671</c:v>
                </c:pt>
                <c:pt idx="517">
                  <c:v>43672</c:v>
                </c:pt>
                <c:pt idx="518">
                  <c:v>43673</c:v>
                </c:pt>
                <c:pt idx="519">
                  <c:v>43674</c:v>
                </c:pt>
                <c:pt idx="520">
                  <c:v>43675</c:v>
                </c:pt>
                <c:pt idx="521">
                  <c:v>43676</c:v>
                </c:pt>
                <c:pt idx="522">
                  <c:v>43677</c:v>
                </c:pt>
                <c:pt idx="523">
                  <c:v>43678</c:v>
                </c:pt>
                <c:pt idx="524">
                  <c:v>43679</c:v>
                </c:pt>
                <c:pt idx="525">
                  <c:v>43680</c:v>
                </c:pt>
                <c:pt idx="526">
                  <c:v>43681</c:v>
                </c:pt>
                <c:pt idx="527">
                  <c:v>43682</c:v>
                </c:pt>
                <c:pt idx="528">
                  <c:v>43683</c:v>
                </c:pt>
                <c:pt idx="529">
                  <c:v>43684</c:v>
                </c:pt>
                <c:pt idx="530">
                  <c:v>43685</c:v>
                </c:pt>
                <c:pt idx="531">
                  <c:v>43686</c:v>
                </c:pt>
                <c:pt idx="532">
                  <c:v>43687</c:v>
                </c:pt>
                <c:pt idx="533">
                  <c:v>43688</c:v>
                </c:pt>
                <c:pt idx="534">
                  <c:v>43689</c:v>
                </c:pt>
                <c:pt idx="535">
                  <c:v>43690</c:v>
                </c:pt>
                <c:pt idx="536">
                  <c:v>43691</c:v>
                </c:pt>
                <c:pt idx="537">
                  <c:v>43692</c:v>
                </c:pt>
                <c:pt idx="538">
                  <c:v>43693</c:v>
                </c:pt>
                <c:pt idx="539">
                  <c:v>43694</c:v>
                </c:pt>
                <c:pt idx="540">
                  <c:v>43695</c:v>
                </c:pt>
                <c:pt idx="541">
                  <c:v>43696</c:v>
                </c:pt>
                <c:pt idx="542">
                  <c:v>43697</c:v>
                </c:pt>
                <c:pt idx="543">
                  <c:v>43698</c:v>
                </c:pt>
                <c:pt idx="544">
                  <c:v>43699</c:v>
                </c:pt>
                <c:pt idx="545">
                  <c:v>43700</c:v>
                </c:pt>
                <c:pt idx="546">
                  <c:v>43701</c:v>
                </c:pt>
                <c:pt idx="547">
                  <c:v>43702</c:v>
                </c:pt>
                <c:pt idx="548">
                  <c:v>43703</c:v>
                </c:pt>
                <c:pt idx="549">
                  <c:v>43704</c:v>
                </c:pt>
                <c:pt idx="550">
                  <c:v>43705</c:v>
                </c:pt>
                <c:pt idx="551">
                  <c:v>43706</c:v>
                </c:pt>
                <c:pt idx="552">
                  <c:v>43707</c:v>
                </c:pt>
                <c:pt idx="553">
                  <c:v>43708</c:v>
                </c:pt>
                <c:pt idx="554">
                  <c:v>43709</c:v>
                </c:pt>
                <c:pt idx="555">
                  <c:v>43710</c:v>
                </c:pt>
                <c:pt idx="556">
                  <c:v>43711</c:v>
                </c:pt>
                <c:pt idx="557">
                  <c:v>43712</c:v>
                </c:pt>
                <c:pt idx="558">
                  <c:v>43713</c:v>
                </c:pt>
                <c:pt idx="559">
                  <c:v>43714</c:v>
                </c:pt>
                <c:pt idx="560">
                  <c:v>43715</c:v>
                </c:pt>
                <c:pt idx="561">
                  <c:v>43716</c:v>
                </c:pt>
                <c:pt idx="562">
                  <c:v>43717</c:v>
                </c:pt>
                <c:pt idx="563">
                  <c:v>43718</c:v>
                </c:pt>
                <c:pt idx="564">
                  <c:v>43719</c:v>
                </c:pt>
                <c:pt idx="565">
                  <c:v>43720</c:v>
                </c:pt>
                <c:pt idx="566">
                  <c:v>43721</c:v>
                </c:pt>
                <c:pt idx="567">
                  <c:v>43722</c:v>
                </c:pt>
                <c:pt idx="568">
                  <c:v>43723</c:v>
                </c:pt>
                <c:pt idx="569">
                  <c:v>43724</c:v>
                </c:pt>
                <c:pt idx="570">
                  <c:v>43725</c:v>
                </c:pt>
                <c:pt idx="571">
                  <c:v>43726</c:v>
                </c:pt>
                <c:pt idx="572">
                  <c:v>43727</c:v>
                </c:pt>
                <c:pt idx="573">
                  <c:v>43728</c:v>
                </c:pt>
                <c:pt idx="574">
                  <c:v>43729</c:v>
                </c:pt>
                <c:pt idx="575">
                  <c:v>43730</c:v>
                </c:pt>
                <c:pt idx="576">
                  <c:v>43731</c:v>
                </c:pt>
                <c:pt idx="577">
                  <c:v>43732</c:v>
                </c:pt>
                <c:pt idx="578">
                  <c:v>43733</c:v>
                </c:pt>
                <c:pt idx="579">
                  <c:v>43734</c:v>
                </c:pt>
                <c:pt idx="580">
                  <c:v>43735</c:v>
                </c:pt>
                <c:pt idx="581">
                  <c:v>43736</c:v>
                </c:pt>
                <c:pt idx="582">
                  <c:v>43737</c:v>
                </c:pt>
                <c:pt idx="583">
                  <c:v>43738</c:v>
                </c:pt>
                <c:pt idx="584">
                  <c:v>43739</c:v>
                </c:pt>
                <c:pt idx="585">
                  <c:v>43740</c:v>
                </c:pt>
                <c:pt idx="586">
                  <c:v>43741</c:v>
                </c:pt>
                <c:pt idx="587">
                  <c:v>43742</c:v>
                </c:pt>
                <c:pt idx="588">
                  <c:v>43743</c:v>
                </c:pt>
                <c:pt idx="589">
                  <c:v>43744</c:v>
                </c:pt>
                <c:pt idx="590">
                  <c:v>43745</c:v>
                </c:pt>
                <c:pt idx="591">
                  <c:v>43746</c:v>
                </c:pt>
                <c:pt idx="592">
                  <c:v>43747</c:v>
                </c:pt>
                <c:pt idx="593">
                  <c:v>43748</c:v>
                </c:pt>
                <c:pt idx="594">
                  <c:v>43749</c:v>
                </c:pt>
                <c:pt idx="595">
                  <c:v>43750</c:v>
                </c:pt>
                <c:pt idx="596">
                  <c:v>43751</c:v>
                </c:pt>
                <c:pt idx="597">
                  <c:v>43752</c:v>
                </c:pt>
                <c:pt idx="598">
                  <c:v>43753</c:v>
                </c:pt>
                <c:pt idx="599">
                  <c:v>43754</c:v>
                </c:pt>
                <c:pt idx="600">
                  <c:v>43755</c:v>
                </c:pt>
                <c:pt idx="601">
                  <c:v>43756</c:v>
                </c:pt>
                <c:pt idx="602">
                  <c:v>43757</c:v>
                </c:pt>
                <c:pt idx="603">
                  <c:v>43758</c:v>
                </c:pt>
                <c:pt idx="604">
                  <c:v>43759</c:v>
                </c:pt>
                <c:pt idx="605">
                  <c:v>43760</c:v>
                </c:pt>
                <c:pt idx="606">
                  <c:v>43761</c:v>
                </c:pt>
                <c:pt idx="607">
                  <c:v>43762</c:v>
                </c:pt>
                <c:pt idx="608">
                  <c:v>43763</c:v>
                </c:pt>
                <c:pt idx="609">
                  <c:v>43764</c:v>
                </c:pt>
                <c:pt idx="610">
                  <c:v>43765</c:v>
                </c:pt>
                <c:pt idx="611">
                  <c:v>43766</c:v>
                </c:pt>
                <c:pt idx="612">
                  <c:v>43767</c:v>
                </c:pt>
                <c:pt idx="613">
                  <c:v>43768</c:v>
                </c:pt>
                <c:pt idx="614">
                  <c:v>43769</c:v>
                </c:pt>
                <c:pt idx="615">
                  <c:v>43770</c:v>
                </c:pt>
                <c:pt idx="616">
                  <c:v>43771</c:v>
                </c:pt>
                <c:pt idx="617">
                  <c:v>43772</c:v>
                </c:pt>
                <c:pt idx="618">
                  <c:v>43773</c:v>
                </c:pt>
                <c:pt idx="619">
                  <c:v>43774</c:v>
                </c:pt>
                <c:pt idx="620">
                  <c:v>43775</c:v>
                </c:pt>
                <c:pt idx="621">
                  <c:v>43776</c:v>
                </c:pt>
                <c:pt idx="622">
                  <c:v>43777</c:v>
                </c:pt>
                <c:pt idx="623">
                  <c:v>43778</c:v>
                </c:pt>
                <c:pt idx="624">
                  <c:v>43779</c:v>
                </c:pt>
                <c:pt idx="625">
                  <c:v>43780</c:v>
                </c:pt>
                <c:pt idx="626">
                  <c:v>43781</c:v>
                </c:pt>
                <c:pt idx="627">
                  <c:v>43782</c:v>
                </c:pt>
                <c:pt idx="628">
                  <c:v>43783</c:v>
                </c:pt>
                <c:pt idx="629">
                  <c:v>43784</c:v>
                </c:pt>
                <c:pt idx="630">
                  <c:v>43785</c:v>
                </c:pt>
                <c:pt idx="631">
                  <c:v>43786</c:v>
                </c:pt>
                <c:pt idx="632">
                  <c:v>43787</c:v>
                </c:pt>
                <c:pt idx="633">
                  <c:v>43788</c:v>
                </c:pt>
                <c:pt idx="634">
                  <c:v>43789</c:v>
                </c:pt>
                <c:pt idx="635">
                  <c:v>43790</c:v>
                </c:pt>
                <c:pt idx="636">
                  <c:v>43791</c:v>
                </c:pt>
                <c:pt idx="637">
                  <c:v>43792</c:v>
                </c:pt>
                <c:pt idx="638">
                  <c:v>43793</c:v>
                </c:pt>
                <c:pt idx="639">
                  <c:v>43794</c:v>
                </c:pt>
                <c:pt idx="640">
                  <c:v>43795</c:v>
                </c:pt>
                <c:pt idx="641">
                  <c:v>43796</c:v>
                </c:pt>
                <c:pt idx="642">
                  <c:v>43797</c:v>
                </c:pt>
                <c:pt idx="643">
                  <c:v>43798</c:v>
                </c:pt>
                <c:pt idx="644">
                  <c:v>43799</c:v>
                </c:pt>
                <c:pt idx="645">
                  <c:v>43800</c:v>
                </c:pt>
                <c:pt idx="646">
                  <c:v>43801</c:v>
                </c:pt>
                <c:pt idx="647">
                  <c:v>43802</c:v>
                </c:pt>
                <c:pt idx="648">
                  <c:v>43803</c:v>
                </c:pt>
                <c:pt idx="649">
                  <c:v>43804</c:v>
                </c:pt>
                <c:pt idx="650">
                  <c:v>43805</c:v>
                </c:pt>
                <c:pt idx="651">
                  <c:v>43806</c:v>
                </c:pt>
                <c:pt idx="652">
                  <c:v>43807</c:v>
                </c:pt>
                <c:pt idx="653">
                  <c:v>43808</c:v>
                </c:pt>
                <c:pt idx="654">
                  <c:v>43809</c:v>
                </c:pt>
                <c:pt idx="655">
                  <c:v>43810</c:v>
                </c:pt>
                <c:pt idx="656">
                  <c:v>43811</c:v>
                </c:pt>
                <c:pt idx="657">
                  <c:v>43812</c:v>
                </c:pt>
                <c:pt idx="658">
                  <c:v>43813</c:v>
                </c:pt>
                <c:pt idx="659">
                  <c:v>43814</c:v>
                </c:pt>
                <c:pt idx="660">
                  <c:v>43815</c:v>
                </c:pt>
                <c:pt idx="661">
                  <c:v>43816</c:v>
                </c:pt>
                <c:pt idx="662">
                  <c:v>43817</c:v>
                </c:pt>
                <c:pt idx="663">
                  <c:v>43818</c:v>
                </c:pt>
                <c:pt idx="664">
                  <c:v>43819</c:v>
                </c:pt>
                <c:pt idx="665">
                  <c:v>43820</c:v>
                </c:pt>
                <c:pt idx="666">
                  <c:v>43821</c:v>
                </c:pt>
                <c:pt idx="667">
                  <c:v>43822</c:v>
                </c:pt>
                <c:pt idx="668">
                  <c:v>43823</c:v>
                </c:pt>
                <c:pt idx="669">
                  <c:v>43824</c:v>
                </c:pt>
                <c:pt idx="670">
                  <c:v>43825</c:v>
                </c:pt>
                <c:pt idx="671">
                  <c:v>43826</c:v>
                </c:pt>
                <c:pt idx="672">
                  <c:v>43827</c:v>
                </c:pt>
                <c:pt idx="673">
                  <c:v>43828</c:v>
                </c:pt>
                <c:pt idx="674">
                  <c:v>43829</c:v>
                </c:pt>
                <c:pt idx="675">
                  <c:v>43830</c:v>
                </c:pt>
                <c:pt idx="676">
                  <c:v>43831</c:v>
                </c:pt>
                <c:pt idx="677">
                  <c:v>43832</c:v>
                </c:pt>
                <c:pt idx="678">
                  <c:v>43833</c:v>
                </c:pt>
                <c:pt idx="679">
                  <c:v>43834</c:v>
                </c:pt>
                <c:pt idx="680">
                  <c:v>43835</c:v>
                </c:pt>
                <c:pt idx="681">
                  <c:v>43836</c:v>
                </c:pt>
                <c:pt idx="682">
                  <c:v>43837</c:v>
                </c:pt>
                <c:pt idx="683">
                  <c:v>43838</c:v>
                </c:pt>
                <c:pt idx="684">
                  <c:v>43839</c:v>
                </c:pt>
                <c:pt idx="685">
                  <c:v>43840</c:v>
                </c:pt>
                <c:pt idx="686">
                  <c:v>43841</c:v>
                </c:pt>
                <c:pt idx="687">
                  <c:v>43842</c:v>
                </c:pt>
                <c:pt idx="688">
                  <c:v>43843</c:v>
                </c:pt>
                <c:pt idx="689">
                  <c:v>43844</c:v>
                </c:pt>
                <c:pt idx="690">
                  <c:v>43845</c:v>
                </c:pt>
                <c:pt idx="691">
                  <c:v>43846</c:v>
                </c:pt>
                <c:pt idx="692">
                  <c:v>43847</c:v>
                </c:pt>
                <c:pt idx="693">
                  <c:v>43848</c:v>
                </c:pt>
                <c:pt idx="694">
                  <c:v>43849</c:v>
                </c:pt>
                <c:pt idx="695">
                  <c:v>43850</c:v>
                </c:pt>
                <c:pt idx="696">
                  <c:v>43851</c:v>
                </c:pt>
                <c:pt idx="697">
                  <c:v>43852</c:v>
                </c:pt>
                <c:pt idx="698">
                  <c:v>43853</c:v>
                </c:pt>
                <c:pt idx="699">
                  <c:v>43854</c:v>
                </c:pt>
                <c:pt idx="700">
                  <c:v>43855</c:v>
                </c:pt>
                <c:pt idx="701">
                  <c:v>43856</c:v>
                </c:pt>
                <c:pt idx="702">
                  <c:v>43857</c:v>
                </c:pt>
                <c:pt idx="703">
                  <c:v>43858</c:v>
                </c:pt>
                <c:pt idx="704">
                  <c:v>43859</c:v>
                </c:pt>
                <c:pt idx="705">
                  <c:v>43860</c:v>
                </c:pt>
                <c:pt idx="706">
                  <c:v>43861</c:v>
                </c:pt>
                <c:pt idx="707">
                  <c:v>43862</c:v>
                </c:pt>
                <c:pt idx="708">
                  <c:v>43863</c:v>
                </c:pt>
                <c:pt idx="709">
                  <c:v>43864</c:v>
                </c:pt>
                <c:pt idx="710">
                  <c:v>43865</c:v>
                </c:pt>
                <c:pt idx="711">
                  <c:v>43866</c:v>
                </c:pt>
                <c:pt idx="712">
                  <c:v>43867</c:v>
                </c:pt>
                <c:pt idx="713">
                  <c:v>43868</c:v>
                </c:pt>
                <c:pt idx="714">
                  <c:v>43869</c:v>
                </c:pt>
                <c:pt idx="715">
                  <c:v>43870</c:v>
                </c:pt>
                <c:pt idx="716">
                  <c:v>43871</c:v>
                </c:pt>
                <c:pt idx="717">
                  <c:v>43872</c:v>
                </c:pt>
                <c:pt idx="718">
                  <c:v>43873</c:v>
                </c:pt>
                <c:pt idx="719">
                  <c:v>43874</c:v>
                </c:pt>
                <c:pt idx="720">
                  <c:v>43875</c:v>
                </c:pt>
                <c:pt idx="721">
                  <c:v>43876</c:v>
                </c:pt>
                <c:pt idx="722">
                  <c:v>43877</c:v>
                </c:pt>
                <c:pt idx="723">
                  <c:v>43878</c:v>
                </c:pt>
                <c:pt idx="724">
                  <c:v>43879</c:v>
                </c:pt>
                <c:pt idx="725">
                  <c:v>43880</c:v>
                </c:pt>
                <c:pt idx="726">
                  <c:v>43881</c:v>
                </c:pt>
                <c:pt idx="727">
                  <c:v>43882</c:v>
                </c:pt>
                <c:pt idx="728">
                  <c:v>43883</c:v>
                </c:pt>
                <c:pt idx="729">
                  <c:v>43884</c:v>
                </c:pt>
                <c:pt idx="730">
                  <c:v>43885</c:v>
                </c:pt>
                <c:pt idx="731">
                  <c:v>43886</c:v>
                </c:pt>
                <c:pt idx="732">
                  <c:v>43887</c:v>
                </c:pt>
                <c:pt idx="733">
                  <c:v>43888</c:v>
                </c:pt>
                <c:pt idx="734">
                  <c:v>43889</c:v>
                </c:pt>
                <c:pt idx="735">
                  <c:v>43890</c:v>
                </c:pt>
                <c:pt idx="736">
                  <c:v>43891</c:v>
                </c:pt>
                <c:pt idx="737">
                  <c:v>43892</c:v>
                </c:pt>
                <c:pt idx="738">
                  <c:v>43893</c:v>
                </c:pt>
                <c:pt idx="739">
                  <c:v>43894</c:v>
                </c:pt>
                <c:pt idx="740">
                  <c:v>43895</c:v>
                </c:pt>
                <c:pt idx="741">
                  <c:v>43896</c:v>
                </c:pt>
                <c:pt idx="742">
                  <c:v>43897</c:v>
                </c:pt>
                <c:pt idx="743">
                  <c:v>43898</c:v>
                </c:pt>
                <c:pt idx="744">
                  <c:v>43899</c:v>
                </c:pt>
                <c:pt idx="745">
                  <c:v>43900</c:v>
                </c:pt>
                <c:pt idx="746">
                  <c:v>43901</c:v>
                </c:pt>
                <c:pt idx="747">
                  <c:v>43902</c:v>
                </c:pt>
                <c:pt idx="748">
                  <c:v>43903</c:v>
                </c:pt>
                <c:pt idx="749">
                  <c:v>43904</c:v>
                </c:pt>
                <c:pt idx="750">
                  <c:v>43905</c:v>
                </c:pt>
                <c:pt idx="751">
                  <c:v>43906</c:v>
                </c:pt>
                <c:pt idx="752">
                  <c:v>43907</c:v>
                </c:pt>
                <c:pt idx="753">
                  <c:v>43908</c:v>
                </c:pt>
                <c:pt idx="754">
                  <c:v>43909</c:v>
                </c:pt>
                <c:pt idx="755">
                  <c:v>43910</c:v>
                </c:pt>
                <c:pt idx="756">
                  <c:v>43911</c:v>
                </c:pt>
                <c:pt idx="757">
                  <c:v>43912</c:v>
                </c:pt>
                <c:pt idx="758">
                  <c:v>43913</c:v>
                </c:pt>
                <c:pt idx="759">
                  <c:v>43914</c:v>
                </c:pt>
                <c:pt idx="760">
                  <c:v>43915</c:v>
                </c:pt>
                <c:pt idx="761">
                  <c:v>43916</c:v>
                </c:pt>
                <c:pt idx="762">
                  <c:v>43917</c:v>
                </c:pt>
                <c:pt idx="763">
                  <c:v>43918</c:v>
                </c:pt>
                <c:pt idx="764">
                  <c:v>43919</c:v>
                </c:pt>
                <c:pt idx="765">
                  <c:v>43920</c:v>
                </c:pt>
                <c:pt idx="766">
                  <c:v>43921</c:v>
                </c:pt>
                <c:pt idx="767">
                  <c:v>43922</c:v>
                </c:pt>
                <c:pt idx="768">
                  <c:v>43923</c:v>
                </c:pt>
                <c:pt idx="769">
                  <c:v>43924</c:v>
                </c:pt>
                <c:pt idx="770">
                  <c:v>43925</c:v>
                </c:pt>
                <c:pt idx="771">
                  <c:v>43926</c:v>
                </c:pt>
                <c:pt idx="772">
                  <c:v>43927</c:v>
                </c:pt>
                <c:pt idx="773">
                  <c:v>43928</c:v>
                </c:pt>
                <c:pt idx="774">
                  <c:v>43929</c:v>
                </c:pt>
                <c:pt idx="775">
                  <c:v>43930</c:v>
                </c:pt>
                <c:pt idx="776">
                  <c:v>43931</c:v>
                </c:pt>
                <c:pt idx="777">
                  <c:v>43932</c:v>
                </c:pt>
                <c:pt idx="778">
                  <c:v>43933</c:v>
                </c:pt>
                <c:pt idx="779">
                  <c:v>43934</c:v>
                </c:pt>
                <c:pt idx="780">
                  <c:v>43935</c:v>
                </c:pt>
                <c:pt idx="781">
                  <c:v>43936</c:v>
                </c:pt>
                <c:pt idx="782">
                  <c:v>43937</c:v>
                </c:pt>
                <c:pt idx="783">
                  <c:v>43938</c:v>
                </c:pt>
                <c:pt idx="784">
                  <c:v>43939</c:v>
                </c:pt>
                <c:pt idx="785">
                  <c:v>43940</c:v>
                </c:pt>
                <c:pt idx="786">
                  <c:v>43941</c:v>
                </c:pt>
                <c:pt idx="787">
                  <c:v>43942</c:v>
                </c:pt>
                <c:pt idx="788">
                  <c:v>43943</c:v>
                </c:pt>
                <c:pt idx="789">
                  <c:v>43944</c:v>
                </c:pt>
                <c:pt idx="790">
                  <c:v>43945</c:v>
                </c:pt>
                <c:pt idx="791">
                  <c:v>43946</c:v>
                </c:pt>
                <c:pt idx="792">
                  <c:v>43947</c:v>
                </c:pt>
                <c:pt idx="793">
                  <c:v>43948</c:v>
                </c:pt>
                <c:pt idx="794">
                  <c:v>43949</c:v>
                </c:pt>
                <c:pt idx="795">
                  <c:v>43950</c:v>
                </c:pt>
                <c:pt idx="796">
                  <c:v>43951</c:v>
                </c:pt>
                <c:pt idx="797">
                  <c:v>43952</c:v>
                </c:pt>
                <c:pt idx="798">
                  <c:v>43953</c:v>
                </c:pt>
                <c:pt idx="799">
                  <c:v>43954</c:v>
                </c:pt>
                <c:pt idx="800">
                  <c:v>43955</c:v>
                </c:pt>
                <c:pt idx="801">
                  <c:v>43956</c:v>
                </c:pt>
                <c:pt idx="802">
                  <c:v>43957</c:v>
                </c:pt>
                <c:pt idx="803">
                  <c:v>43958</c:v>
                </c:pt>
                <c:pt idx="804">
                  <c:v>43959</c:v>
                </c:pt>
                <c:pt idx="805">
                  <c:v>43960</c:v>
                </c:pt>
                <c:pt idx="806">
                  <c:v>43961</c:v>
                </c:pt>
                <c:pt idx="807">
                  <c:v>43962</c:v>
                </c:pt>
                <c:pt idx="808">
                  <c:v>43963</c:v>
                </c:pt>
                <c:pt idx="809">
                  <c:v>43964</c:v>
                </c:pt>
                <c:pt idx="810">
                  <c:v>43965</c:v>
                </c:pt>
                <c:pt idx="811">
                  <c:v>43966</c:v>
                </c:pt>
                <c:pt idx="812">
                  <c:v>43967</c:v>
                </c:pt>
                <c:pt idx="813">
                  <c:v>43968</c:v>
                </c:pt>
                <c:pt idx="814">
                  <c:v>43969</c:v>
                </c:pt>
                <c:pt idx="815">
                  <c:v>43970</c:v>
                </c:pt>
                <c:pt idx="816">
                  <c:v>43971</c:v>
                </c:pt>
                <c:pt idx="817">
                  <c:v>43972</c:v>
                </c:pt>
                <c:pt idx="818">
                  <c:v>43973</c:v>
                </c:pt>
                <c:pt idx="819">
                  <c:v>43974</c:v>
                </c:pt>
                <c:pt idx="820">
                  <c:v>43975</c:v>
                </c:pt>
                <c:pt idx="821">
                  <c:v>43976</c:v>
                </c:pt>
                <c:pt idx="822">
                  <c:v>43977</c:v>
                </c:pt>
                <c:pt idx="823">
                  <c:v>43978</c:v>
                </c:pt>
                <c:pt idx="824">
                  <c:v>43979</c:v>
                </c:pt>
                <c:pt idx="825">
                  <c:v>43980</c:v>
                </c:pt>
                <c:pt idx="826">
                  <c:v>43981</c:v>
                </c:pt>
                <c:pt idx="827">
                  <c:v>43982</c:v>
                </c:pt>
                <c:pt idx="828">
                  <c:v>43983</c:v>
                </c:pt>
                <c:pt idx="829">
                  <c:v>43984</c:v>
                </c:pt>
                <c:pt idx="830">
                  <c:v>43985</c:v>
                </c:pt>
                <c:pt idx="831">
                  <c:v>43986</c:v>
                </c:pt>
                <c:pt idx="832">
                  <c:v>43987</c:v>
                </c:pt>
                <c:pt idx="833">
                  <c:v>43988</c:v>
                </c:pt>
                <c:pt idx="834">
                  <c:v>43989</c:v>
                </c:pt>
                <c:pt idx="835">
                  <c:v>43990</c:v>
                </c:pt>
                <c:pt idx="836">
                  <c:v>43991</c:v>
                </c:pt>
                <c:pt idx="837">
                  <c:v>43992</c:v>
                </c:pt>
                <c:pt idx="838">
                  <c:v>43993</c:v>
                </c:pt>
                <c:pt idx="839">
                  <c:v>43994</c:v>
                </c:pt>
                <c:pt idx="840">
                  <c:v>43995</c:v>
                </c:pt>
                <c:pt idx="841">
                  <c:v>43996</c:v>
                </c:pt>
                <c:pt idx="842">
                  <c:v>43997</c:v>
                </c:pt>
                <c:pt idx="843">
                  <c:v>43998</c:v>
                </c:pt>
                <c:pt idx="844">
                  <c:v>43999</c:v>
                </c:pt>
                <c:pt idx="845">
                  <c:v>44000</c:v>
                </c:pt>
                <c:pt idx="846">
                  <c:v>44001</c:v>
                </c:pt>
                <c:pt idx="847">
                  <c:v>44002</c:v>
                </c:pt>
                <c:pt idx="848">
                  <c:v>44003</c:v>
                </c:pt>
                <c:pt idx="849">
                  <c:v>44004</c:v>
                </c:pt>
                <c:pt idx="850">
                  <c:v>44005</c:v>
                </c:pt>
                <c:pt idx="851">
                  <c:v>44006</c:v>
                </c:pt>
                <c:pt idx="852">
                  <c:v>44007</c:v>
                </c:pt>
                <c:pt idx="853">
                  <c:v>44008</c:v>
                </c:pt>
                <c:pt idx="854">
                  <c:v>44009</c:v>
                </c:pt>
                <c:pt idx="855">
                  <c:v>44010</c:v>
                </c:pt>
                <c:pt idx="856">
                  <c:v>44011</c:v>
                </c:pt>
                <c:pt idx="857">
                  <c:v>44012</c:v>
                </c:pt>
                <c:pt idx="858">
                  <c:v>44013</c:v>
                </c:pt>
                <c:pt idx="859">
                  <c:v>44014</c:v>
                </c:pt>
                <c:pt idx="860">
                  <c:v>44015</c:v>
                </c:pt>
                <c:pt idx="861">
                  <c:v>44016</c:v>
                </c:pt>
                <c:pt idx="862">
                  <c:v>44017</c:v>
                </c:pt>
                <c:pt idx="863">
                  <c:v>44018</c:v>
                </c:pt>
                <c:pt idx="864">
                  <c:v>44019</c:v>
                </c:pt>
                <c:pt idx="865">
                  <c:v>44020</c:v>
                </c:pt>
                <c:pt idx="866">
                  <c:v>44021</c:v>
                </c:pt>
                <c:pt idx="867">
                  <c:v>44022</c:v>
                </c:pt>
                <c:pt idx="868">
                  <c:v>44023</c:v>
                </c:pt>
                <c:pt idx="869">
                  <c:v>44024</c:v>
                </c:pt>
                <c:pt idx="870">
                  <c:v>44025</c:v>
                </c:pt>
                <c:pt idx="871">
                  <c:v>44026</c:v>
                </c:pt>
                <c:pt idx="872">
                  <c:v>44027</c:v>
                </c:pt>
                <c:pt idx="873">
                  <c:v>44028</c:v>
                </c:pt>
                <c:pt idx="874">
                  <c:v>44029</c:v>
                </c:pt>
                <c:pt idx="875">
                  <c:v>44030</c:v>
                </c:pt>
                <c:pt idx="876">
                  <c:v>44031</c:v>
                </c:pt>
                <c:pt idx="877">
                  <c:v>44032</c:v>
                </c:pt>
                <c:pt idx="878">
                  <c:v>44033</c:v>
                </c:pt>
                <c:pt idx="879">
                  <c:v>44034</c:v>
                </c:pt>
                <c:pt idx="880">
                  <c:v>44035</c:v>
                </c:pt>
                <c:pt idx="881">
                  <c:v>44036</c:v>
                </c:pt>
                <c:pt idx="882">
                  <c:v>44037</c:v>
                </c:pt>
                <c:pt idx="883">
                  <c:v>44038</c:v>
                </c:pt>
                <c:pt idx="884">
                  <c:v>44039</c:v>
                </c:pt>
                <c:pt idx="885">
                  <c:v>44040</c:v>
                </c:pt>
                <c:pt idx="886">
                  <c:v>44041</c:v>
                </c:pt>
                <c:pt idx="887">
                  <c:v>44042</c:v>
                </c:pt>
                <c:pt idx="888">
                  <c:v>44043</c:v>
                </c:pt>
                <c:pt idx="889">
                  <c:v>44044</c:v>
                </c:pt>
                <c:pt idx="890">
                  <c:v>44045</c:v>
                </c:pt>
                <c:pt idx="891">
                  <c:v>44046</c:v>
                </c:pt>
                <c:pt idx="892">
                  <c:v>44047</c:v>
                </c:pt>
                <c:pt idx="893">
                  <c:v>44048</c:v>
                </c:pt>
                <c:pt idx="894">
                  <c:v>44049</c:v>
                </c:pt>
                <c:pt idx="895">
                  <c:v>44050</c:v>
                </c:pt>
                <c:pt idx="896">
                  <c:v>44051</c:v>
                </c:pt>
                <c:pt idx="897">
                  <c:v>44052</c:v>
                </c:pt>
                <c:pt idx="898">
                  <c:v>44053</c:v>
                </c:pt>
                <c:pt idx="899">
                  <c:v>44054</c:v>
                </c:pt>
                <c:pt idx="900">
                  <c:v>44055</c:v>
                </c:pt>
                <c:pt idx="901">
                  <c:v>44056</c:v>
                </c:pt>
                <c:pt idx="902">
                  <c:v>44057</c:v>
                </c:pt>
                <c:pt idx="903">
                  <c:v>44058</c:v>
                </c:pt>
                <c:pt idx="904">
                  <c:v>44059</c:v>
                </c:pt>
                <c:pt idx="905">
                  <c:v>44060</c:v>
                </c:pt>
                <c:pt idx="906">
                  <c:v>44061</c:v>
                </c:pt>
                <c:pt idx="907">
                  <c:v>44062</c:v>
                </c:pt>
                <c:pt idx="908">
                  <c:v>44063</c:v>
                </c:pt>
                <c:pt idx="909">
                  <c:v>44064</c:v>
                </c:pt>
                <c:pt idx="910">
                  <c:v>44065</c:v>
                </c:pt>
                <c:pt idx="911">
                  <c:v>44066</c:v>
                </c:pt>
                <c:pt idx="912">
                  <c:v>44067</c:v>
                </c:pt>
                <c:pt idx="913">
                  <c:v>44068</c:v>
                </c:pt>
                <c:pt idx="914">
                  <c:v>44069</c:v>
                </c:pt>
                <c:pt idx="915">
                  <c:v>44070</c:v>
                </c:pt>
                <c:pt idx="916">
                  <c:v>44071</c:v>
                </c:pt>
                <c:pt idx="917">
                  <c:v>44072</c:v>
                </c:pt>
                <c:pt idx="918">
                  <c:v>44073</c:v>
                </c:pt>
                <c:pt idx="919">
                  <c:v>44074</c:v>
                </c:pt>
                <c:pt idx="920">
                  <c:v>44075</c:v>
                </c:pt>
                <c:pt idx="921">
                  <c:v>44076</c:v>
                </c:pt>
                <c:pt idx="922">
                  <c:v>44077</c:v>
                </c:pt>
                <c:pt idx="923">
                  <c:v>44078</c:v>
                </c:pt>
                <c:pt idx="924">
                  <c:v>44079</c:v>
                </c:pt>
                <c:pt idx="925">
                  <c:v>44080</c:v>
                </c:pt>
                <c:pt idx="926">
                  <c:v>44081</c:v>
                </c:pt>
                <c:pt idx="927">
                  <c:v>44082</c:v>
                </c:pt>
                <c:pt idx="928">
                  <c:v>44083</c:v>
                </c:pt>
                <c:pt idx="929">
                  <c:v>44084</c:v>
                </c:pt>
                <c:pt idx="930">
                  <c:v>44085</c:v>
                </c:pt>
                <c:pt idx="931">
                  <c:v>44086</c:v>
                </c:pt>
                <c:pt idx="932">
                  <c:v>44087</c:v>
                </c:pt>
                <c:pt idx="933">
                  <c:v>44088</c:v>
                </c:pt>
                <c:pt idx="934">
                  <c:v>44089</c:v>
                </c:pt>
                <c:pt idx="935">
                  <c:v>44090</c:v>
                </c:pt>
                <c:pt idx="936">
                  <c:v>44091</c:v>
                </c:pt>
                <c:pt idx="937">
                  <c:v>44092</c:v>
                </c:pt>
                <c:pt idx="938">
                  <c:v>44093</c:v>
                </c:pt>
                <c:pt idx="939">
                  <c:v>44094</c:v>
                </c:pt>
                <c:pt idx="940">
                  <c:v>44095</c:v>
                </c:pt>
                <c:pt idx="941">
                  <c:v>44096</c:v>
                </c:pt>
                <c:pt idx="942">
                  <c:v>44097</c:v>
                </c:pt>
                <c:pt idx="943">
                  <c:v>44098</c:v>
                </c:pt>
                <c:pt idx="944">
                  <c:v>44099</c:v>
                </c:pt>
                <c:pt idx="945">
                  <c:v>44100</c:v>
                </c:pt>
                <c:pt idx="946">
                  <c:v>44101</c:v>
                </c:pt>
                <c:pt idx="947">
                  <c:v>44102</c:v>
                </c:pt>
                <c:pt idx="948">
                  <c:v>44103</c:v>
                </c:pt>
                <c:pt idx="949">
                  <c:v>44104</c:v>
                </c:pt>
                <c:pt idx="950">
                  <c:v>44105</c:v>
                </c:pt>
                <c:pt idx="951">
                  <c:v>44106</c:v>
                </c:pt>
                <c:pt idx="952">
                  <c:v>44107</c:v>
                </c:pt>
                <c:pt idx="953">
                  <c:v>44108</c:v>
                </c:pt>
                <c:pt idx="954">
                  <c:v>44109</c:v>
                </c:pt>
                <c:pt idx="955">
                  <c:v>44110</c:v>
                </c:pt>
                <c:pt idx="956">
                  <c:v>44111</c:v>
                </c:pt>
                <c:pt idx="957">
                  <c:v>44112</c:v>
                </c:pt>
                <c:pt idx="958">
                  <c:v>44113</c:v>
                </c:pt>
                <c:pt idx="959">
                  <c:v>44114</c:v>
                </c:pt>
                <c:pt idx="960">
                  <c:v>44115</c:v>
                </c:pt>
                <c:pt idx="961">
                  <c:v>44116</c:v>
                </c:pt>
                <c:pt idx="962">
                  <c:v>44117</c:v>
                </c:pt>
                <c:pt idx="963">
                  <c:v>44118</c:v>
                </c:pt>
                <c:pt idx="964">
                  <c:v>44119</c:v>
                </c:pt>
                <c:pt idx="965">
                  <c:v>44120</c:v>
                </c:pt>
                <c:pt idx="966">
                  <c:v>44121</c:v>
                </c:pt>
                <c:pt idx="967">
                  <c:v>44122</c:v>
                </c:pt>
                <c:pt idx="968">
                  <c:v>44123</c:v>
                </c:pt>
                <c:pt idx="969">
                  <c:v>44124</c:v>
                </c:pt>
                <c:pt idx="970">
                  <c:v>44125</c:v>
                </c:pt>
                <c:pt idx="971">
                  <c:v>44126</c:v>
                </c:pt>
                <c:pt idx="972">
                  <c:v>44127</c:v>
                </c:pt>
                <c:pt idx="973">
                  <c:v>44128</c:v>
                </c:pt>
                <c:pt idx="974">
                  <c:v>44129</c:v>
                </c:pt>
                <c:pt idx="975">
                  <c:v>44130</c:v>
                </c:pt>
                <c:pt idx="976">
                  <c:v>44131</c:v>
                </c:pt>
                <c:pt idx="977">
                  <c:v>44132</c:v>
                </c:pt>
                <c:pt idx="978">
                  <c:v>44133</c:v>
                </c:pt>
                <c:pt idx="979">
                  <c:v>44134</c:v>
                </c:pt>
                <c:pt idx="980">
                  <c:v>44135</c:v>
                </c:pt>
                <c:pt idx="981">
                  <c:v>44136</c:v>
                </c:pt>
                <c:pt idx="982">
                  <c:v>44137</c:v>
                </c:pt>
                <c:pt idx="983">
                  <c:v>44138</c:v>
                </c:pt>
                <c:pt idx="984">
                  <c:v>44139</c:v>
                </c:pt>
                <c:pt idx="985">
                  <c:v>44140</c:v>
                </c:pt>
                <c:pt idx="986">
                  <c:v>44141</c:v>
                </c:pt>
                <c:pt idx="987">
                  <c:v>44142</c:v>
                </c:pt>
                <c:pt idx="988">
                  <c:v>44143</c:v>
                </c:pt>
                <c:pt idx="989">
                  <c:v>44144</c:v>
                </c:pt>
                <c:pt idx="990">
                  <c:v>44145</c:v>
                </c:pt>
                <c:pt idx="991">
                  <c:v>44146</c:v>
                </c:pt>
                <c:pt idx="992">
                  <c:v>44147</c:v>
                </c:pt>
                <c:pt idx="993">
                  <c:v>44148</c:v>
                </c:pt>
                <c:pt idx="994">
                  <c:v>44149</c:v>
                </c:pt>
                <c:pt idx="995">
                  <c:v>44150</c:v>
                </c:pt>
                <c:pt idx="996">
                  <c:v>44151</c:v>
                </c:pt>
                <c:pt idx="997">
                  <c:v>44152</c:v>
                </c:pt>
                <c:pt idx="998">
                  <c:v>44153</c:v>
                </c:pt>
                <c:pt idx="999">
                  <c:v>44154</c:v>
                </c:pt>
                <c:pt idx="1000">
                  <c:v>44155</c:v>
                </c:pt>
                <c:pt idx="1001">
                  <c:v>44156</c:v>
                </c:pt>
                <c:pt idx="1002">
                  <c:v>44157</c:v>
                </c:pt>
                <c:pt idx="1003">
                  <c:v>44158</c:v>
                </c:pt>
                <c:pt idx="1004">
                  <c:v>44159</c:v>
                </c:pt>
                <c:pt idx="1005">
                  <c:v>44160</c:v>
                </c:pt>
                <c:pt idx="1006">
                  <c:v>44161</c:v>
                </c:pt>
                <c:pt idx="1007">
                  <c:v>44162</c:v>
                </c:pt>
                <c:pt idx="1008">
                  <c:v>44163</c:v>
                </c:pt>
                <c:pt idx="1009">
                  <c:v>44164</c:v>
                </c:pt>
                <c:pt idx="1010">
                  <c:v>44165</c:v>
                </c:pt>
                <c:pt idx="1011">
                  <c:v>44166</c:v>
                </c:pt>
                <c:pt idx="1012">
                  <c:v>44167</c:v>
                </c:pt>
                <c:pt idx="1013">
                  <c:v>44168</c:v>
                </c:pt>
                <c:pt idx="1014">
                  <c:v>44169</c:v>
                </c:pt>
                <c:pt idx="1015">
                  <c:v>44170</c:v>
                </c:pt>
                <c:pt idx="1016">
                  <c:v>44171</c:v>
                </c:pt>
                <c:pt idx="1017">
                  <c:v>44172</c:v>
                </c:pt>
                <c:pt idx="1018">
                  <c:v>44173</c:v>
                </c:pt>
                <c:pt idx="1019">
                  <c:v>44174</c:v>
                </c:pt>
                <c:pt idx="1020">
                  <c:v>44175</c:v>
                </c:pt>
                <c:pt idx="1021">
                  <c:v>44176</c:v>
                </c:pt>
                <c:pt idx="1022">
                  <c:v>44177</c:v>
                </c:pt>
                <c:pt idx="1023">
                  <c:v>44178</c:v>
                </c:pt>
                <c:pt idx="1024">
                  <c:v>44179</c:v>
                </c:pt>
                <c:pt idx="1025">
                  <c:v>44180</c:v>
                </c:pt>
                <c:pt idx="1026">
                  <c:v>44181</c:v>
                </c:pt>
                <c:pt idx="1027">
                  <c:v>44182</c:v>
                </c:pt>
                <c:pt idx="1028">
                  <c:v>44183</c:v>
                </c:pt>
                <c:pt idx="1029">
                  <c:v>44184</c:v>
                </c:pt>
                <c:pt idx="1030">
                  <c:v>44185</c:v>
                </c:pt>
                <c:pt idx="1031">
                  <c:v>44186</c:v>
                </c:pt>
                <c:pt idx="1032">
                  <c:v>44187</c:v>
                </c:pt>
                <c:pt idx="1033">
                  <c:v>44188</c:v>
                </c:pt>
                <c:pt idx="1034">
                  <c:v>44189</c:v>
                </c:pt>
                <c:pt idx="1035">
                  <c:v>44190</c:v>
                </c:pt>
                <c:pt idx="1036">
                  <c:v>44191</c:v>
                </c:pt>
                <c:pt idx="1037">
                  <c:v>44192</c:v>
                </c:pt>
                <c:pt idx="1038">
                  <c:v>44193</c:v>
                </c:pt>
                <c:pt idx="1039">
                  <c:v>44194</c:v>
                </c:pt>
                <c:pt idx="1040">
                  <c:v>44195</c:v>
                </c:pt>
                <c:pt idx="1041">
                  <c:v>44196</c:v>
                </c:pt>
                <c:pt idx="1042">
                  <c:v>44197</c:v>
                </c:pt>
                <c:pt idx="1043">
                  <c:v>44198</c:v>
                </c:pt>
                <c:pt idx="1044">
                  <c:v>44199</c:v>
                </c:pt>
                <c:pt idx="1045">
                  <c:v>44200</c:v>
                </c:pt>
                <c:pt idx="1046">
                  <c:v>44201</c:v>
                </c:pt>
                <c:pt idx="1047">
                  <c:v>44202</c:v>
                </c:pt>
                <c:pt idx="1048">
                  <c:v>44203</c:v>
                </c:pt>
                <c:pt idx="1049">
                  <c:v>44204</c:v>
                </c:pt>
                <c:pt idx="1050">
                  <c:v>44205</c:v>
                </c:pt>
                <c:pt idx="1051">
                  <c:v>44206</c:v>
                </c:pt>
                <c:pt idx="1052">
                  <c:v>44207</c:v>
                </c:pt>
                <c:pt idx="1053">
                  <c:v>44208</c:v>
                </c:pt>
                <c:pt idx="1054">
                  <c:v>44209</c:v>
                </c:pt>
                <c:pt idx="1055">
                  <c:v>44210</c:v>
                </c:pt>
                <c:pt idx="1056">
                  <c:v>44211</c:v>
                </c:pt>
                <c:pt idx="1057">
                  <c:v>44212</c:v>
                </c:pt>
                <c:pt idx="1058">
                  <c:v>44213</c:v>
                </c:pt>
                <c:pt idx="1059">
                  <c:v>44214</c:v>
                </c:pt>
                <c:pt idx="1060">
                  <c:v>44215</c:v>
                </c:pt>
                <c:pt idx="1061">
                  <c:v>44216</c:v>
                </c:pt>
                <c:pt idx="1062">
                  <c:v>44217</c:v>
                </c:pt>
                <c:pt idx="1063">
                  <c:v>44218</c:v>
                </c:pt>
                <c:pt idx="1064">
                  <c:v>44219</c:v>
                </c:pt>
                <c:pt idx="1065">
                  <c:v>44220</c:v>
                </c:pt>
                <c:pt idx="1066">
                  <c:v>44221</c:v>
                </c:pt>
                <c:pt idx="1067">
                  <c:v>44222</c:v>
                </c:pt>
                <c:pt idx="1068">
                  <c:v>44223</c:v>
                </c:pt>
                <c:pt idx="1069">
                  <c:v>44224</c:v>
                </c:pt>
                <c:pt idx="1070">
                  <c:v>44225</c:v>
                </c:pt>
                <c:pt idx="1071">
                  <c:v>44226</c:v>
                </c:pt>
                <c:pt idx="1072">
                  <c:v>44227</c:v>
                </c:pt>
                <c:pt idx="1073">
                  <c:v>44228</c:v>
                </c:pt>
                <c:pt idx="1074">
                  <c:v>44229</c:v>
                </c:pt>
                <c:pt idx="1075">
                  <c:v>44230</c:v>
                </c:pt>
                <c:pt idx="1076">
                  <c:v>44231</c:v>
                </c:pt>
                <c:pt idx="1077">
                  <c:v>44232</c:v>
                </c:pt>
                <c:pt idx="1078">
                  <c:v>44233</c:v>
                </c:pt>
                <c:pt idx="1079">
                  <c:v>44234</c:v>
                </c:pt>
                <c:pt idx="1080">
                  <c:v>44235</c:v>
                </c:pt>
                <c:pt idx="1081">
                  <c:v>44236</c:v>
                </c:pt>
                <c:pt idx="1082">
                  <c:v>44237</c:v>
                </c:pt>
                <c:pt idx="1083">
                  <c:v>44238</c:v>
                </c:pt>
                <c:pt idx="1084">
                  <c:v>44239</c:v>
                </c:pt>
                <c:pt idx="1085">
                  <c:v>44240</c:v>
                </c:pt>
                <c:pt idx="1086">
                  <c:v>44241</c:v>
                </c:pt>
                <c:pt idx="1087">
                  <c:v>44242</c:v>
                </c:pt>
                <c:pt idx="1088">
                  <c:v>44243</c:v>
                </c:pt>
                <c:pt idx="1089">
                  <c:v>44244</c:v>
                </c:pt>
                <c:pt idx="1090">
                  <c:v>44245</c:v>
                </c:pt>
                <c:pt idx="1091">
                  <c:v>44246</c:v>
                </c:pt>
                <c:pt idx="1092">
                  <c:v>44247</c:v>
                </c:pt>
                <c:pt idx="1093">
                  <c:v>44248</c:v>
                </c:pt>
                <c:pt idx="1094">
                  <c:v>44249</c:v>
                </c:pt>
                <c:pt idx="1095">
                  <c:v>44250</c:v>
                </c:pt>
                <c:pt idx="1096">
                  <c:v>44251</c:v>
                </c:pt>
                <c:pt idx="1097">
                  <c:v>44252</c:v>
                </c:pt>
                <c:pt idx="1098">
                  <c:v>44253</c:v>
                </c:pt>
                <c:pt idx="1099">
                  <c:v>44254</c:v>
                </c:pt>
                <c:pt idx="1100">
                  <c:v>44255</c:v>
                </c:pt>
                <c:pt idx="1101">
                  <c:v>44256</c:v>
                </c:pt>
                <c:pt idx="1102">
                  <c:v>44257</c:v>
                </c:pt>
                <c:pt idx="1103">
                  <c:v>44258</c:v>
                </c:pt>
                <c:pt idx="1104">
                  <c:v>44259</c:v>
                </c:pt>
                <c:pt idx="1105">
                  <c:v>44260</c:v>
                </c:pt>
                <c:pt idx="1106">
                  <c:v>44261</c:v>
                </c:pt>
                <c:pt idx="1107">
                  <c:v>44262</c:v>
                </c:pt>
                <c:pt idx="1108">
                  <c:v>44263</c:v>
                </c:pt>
                <c:pt idx="1109">
                  <c:v>44264</c:v>
                </c:pt>
                <c:pt idx="1110">
                  <c:v>44265</c:v>
                </c:pt>
                <c:pt idx="1111">
                  <c:v>44266</c:v>
                </c:pt>
                <c:pt idx="1112">
                  <c:v>44267</c:v>
                </c:pt>
                <c:pt idx="1113">
                  <c:v>44268</c:v>
                </c:pt>
                <c:pt idx="1114">
                  <c:v>44269</c:v>
                </c:pt>
                <c:pt idx="1115">
                  <c:v>44270</c:v>
                </c:pt>
                <c:pt idx="1116">
                  <c:v>44271</c:v>
                </c:pt>
                <c:pt idx="1117">
                  <c:v>44272</c:v>
                </c:pt>
                <c:pt idx="1118">
                  <c:v>44273</c:v>
                </c:pt>
                <c:pt idx="1119">
                  <c:v>44274</c:v>
                </c:pt>
                <c:pt idx="1120">
                  <c:v>44275</c:v>
                </c:pt>
                <c:pt idx="1121">
                  <c:v>44276</c:v>
                </c:pt>
                <c:pt idx="1122">
                  <c:v>44277</c:v>
                </c:pt>
                <c:pt idx="1123">
                  <c:v>44278</c:v>
                </c:pt>
                <c:pt idx="1124">
                  <c:v>44279</c:v>
                </c:pt>
                <c:pt idx="1125">
                  <c:v>44280</c:v>
                </c:pt>
                <c:pt idx="1126">
                  <c:v>44281</c:v>
                </c:pt>
                <c:pt idx="1127">
                  <c:v>44282</c:v>
                </c:pt>
                <c:pt idx="1128">
                  <c:v>44283</c:v>
                </c:pt>
                <c:pt idx="1129">
                  <c:v>44284</c:v>
                </c:pt>
                <c:pt idx="1130">
                  <c:v>44285</c:v>
                </c:pt>
                <c:pt idx="1131">
                  <c:v>44286</c:v>
                </c:pt>
                <c:pt idx="1132">
                  <c:v>44287</c:v>
                </c:pt>
                <c:pt idx="1133">
                  <c:v>44288</c:v>
                </c:pt>
                <c:pt idx="1134">
                  <c:v>44289</c:v>
                </c:pt>
                <c:pt idx="1135">
                  <c:v>44290</c:v>
                </c:pt>
                <c:pt idx="1136">
                  <c:v>44291</c:v>
                </c:pt>
                <c:pt idx="1137">
                  <c:v>44292</c:v>
                </c:pt>
                <c:pt idx="1138">
                  <c:v>44293</c:v>
                </c:pt>
                <c:pt idx="1139">
                  <c:v>44294</c:v>
                </c:pt>
                <c:pt idx="1140">
                  <c:v>44295</c:v>
                </c:pt>
                <c:pt idx="1141">
                  <c:v>44296</c:v>
                </c:pt>
                <c:pt idx="1142">
                  <c:v>44297</c:v>
                </c:pt>
                <c:pt idx="1143">
                  <c:v>44298</c:v>
                </c:pt>
                <c:pt idx="1144">
                  <c:v>44299</c:v>
                </c:pt>
                <c:pt idx="1145">
                  <c:v>44300</c:v>
                </c:pt>
                <c:pt idx="1146">
                  <c:v>44301</c:v>
                </c:pt>
                <c:pt idx="1147">
                  <c:v>44302</c:v>
                </c:pt>
                <c:pt idx="1148">
                  <c:v>44303</c:v>
                </c:pt>
                <c:pt idx="1149">
                  <c:v>44304</c:v>
                </c:pt>
                <c:pt idx="1150">
                  <c:v>44305</c:v>
                </c:pt>
                <c:pt idx="1151">
                  <c:v>44306</c:v>
                </c:pt>
                <c:pt idx="1152">
                  <c:v>44307</c:v>
                </c:pt>
                <c:pt idx="1153">
                  <c:v>44308</c:v>
                </c:pt>
                <c:pt idx="1154">
                  <c:v>44309</c:v>
                </c:pt>
                <c:pt idx="1155">
                  <c:v>44310</c:v>
                </c:pt>
                <c:pt idx="1156">
                  <c:v>44311</c:v>
                </c:pt>
                <c:pt idx="1157">
                  <c:v>44312</c:v>
                </c:pt>
                <c:pt idx="1158">
                  <c:v>44313</c:v>
                </c:pt>
                <c:pt idx="1159">
                  <c:v>44314</c:v>
                </c:pt>
                <c:pt idx="1160">
                  <c:v>44315</c:v>
                </c:pt>
                <c:pt idx="1161">
                  <c:v>44316</c:v>
                </c:pt>
                <c:pt idx="1162">
                  <c:v>44317</c:v>
                </c:pt>
                <c:pt idx="1163">
                  <c:v>44318</c:v>
                </c:pt>
                <c:pt idx="1164">
                  <c:v>44319</c:v>
                </c:pt>
                <c:pt idx="1165">
                  <c:v>44320</c:v>
                </c:pt>
                <c:pt idx="1166">
                  <c:v>44321</c:v>
                </c:pt>
                <c:pt idx="1167">
                  <c:v>44322</c:v>
                </c:pt>
                <c:pt idx="1168">
                  <c:v>44323</c:v>
                </c:pt>
                <c:pt idx="1169">
                  <c:v>44324</c:v>
                </c:pt>
                <c:pt idx="1170">
                  <c:v>44325</c:v>
                </c:pt>
                <c:pt idx="1171">
                  <c:v>44326</c:v>
                </c:pt>
                <c:pt idx="1172">
                  <c:v>44327</c:v>
                </c:pt>
                <c:pt idx="1173">
                  <c:v>44328</c:v>
                </c:pt>
                <c:pt idx="1174">
                  <c:v>44329</c:v>
                </c:pt>
                <c:pt idx="1175">
                  <c:v>44330</c:v>
                </c:pt>
                <c:pt idx="1176">
                  <c:v>44331</c:v>
                </c:pt>
                <c:pt idx="1177">
                  <c:v>44332</c:v>
                </c:pt>
                <c:pt idx="1178">
                  <c:v>44333</c:v>
                </c:pt>
                <c:pt idx="1179">
                  <c:v>44334</c:v>
                </c:pt>
                <c:pt idx="1180">
                  <c:v>44335</c:v>
                </c:pt>
                <c:pt idx="1181">
                  <c:v>44336</c:v>
                </c:pt>
                <c:pt idx="1182">
                  <c:v>44337</c:v>
                </c:pt>
                <c:pt idx="1183">
                  <c:v>44338</c:v>
                </c:pt>
                <c:pt idx="1184">
                  <c:v>44339</c:v>
                </c:pt>
                <c:pt idx="1185">
                  <c:v>44340</c:v>
                </c:pt>
                <c:pt idx="1186">
                  <c:v>44341</c:v>
                </c:pt>
                <c:pt idx="1187">
                  <c:v>44342</c:v>
                </c:pt>
                <c:pt idx="1188">
                  <c:v>44343</c:v>
                </c:pt>
                <c:pt idx="1189">
                  <c:v>44344</c:v>
                </c:pt>
                <c:pt idx="1190">
                  <c:v>44345</c:v>
                </c:pt>
                <c:pt idx="1191">
                  <c:v>44346</c:v>
                </c:pt>
                <c:pt idx="1192">
                  <c:v>44347</c:v>
                </c:pt>
                <c:pt idx="1193">
                  <c:v>44348</c:v>
                </c:pt>
                <c:pt idx="1194">
                  <c:v>44349</c:v>
                </c:pt>
                <c:pt idx="1195">
                  <c:v>44350</c:v>
                </c:pt>
                <c:pt idx="1196">
                  <c:v>44351</c:v>
                </c:pt>
                <c:pt idx="1197">
                  <c:v>44352</c:v>
                </c:pt>
                <c:pt idx="1198">
                  <c:v>44353</c:v>
                </c:pt>
                <c:pt idx="1199">
                  <c:v>44354</c:v>
                </c:pt>
                <c:pt idx="1200">
                  <c:v>44355</c:v>
                </c:pt>
                <c:pt idx="1201">
                  <c:v>44356</c:v>
                </c:pt>
                <c:pt idx="1202">
                  <c:v>44357</c:v>
                </c:pt>
                <c:pt idx="1203">
                  <c:v>44358</c:v>
                </c:pt>
                <c:pt idx="1204">
                  <c:v>44359</c:v>
                </c:pt>
                <c:pt idx="1205">
                  <c:v>44360</c:v>
                </c:pt>
                <c:pt idx="1206">
                  <c:v>44361</c:v>
                </c:pt>
                <c:pt idx="1207">
                  <c:v>44362</c:v>
                </c:pt>
                <c:pt idx="1208">
                  <c:v>44363</c:v>
                </c:pt>
                <c:pt idx="1209">
                  <c:v>44364</c:v>
                </c:pt>
                <c:pt idx="1210">
                  <c:v>44365</c:v>
                </c:pt>
                <c:pt idx="1211">
                  <c:v>44366</c:v>
                </c:pt>
                <c:pt idx="1212">
                  <c:v>44367</c:v>
                </c:pt>
                <c:pt idx="1213">
                  <c:v>44368</c:v>
                </c:pt>
                <c:pt idx="1214">
                  <c:v>44369</c:v>
                </c:pt>
                <c:pt idx="1215">
                  <c:v>44370</c:v>
                </c:pt>
                <c:pt idx="1216">
                  <c:v>44371</c:v>
                </c:pt>
                <c:pt idx="1217">
                  <c:v>44372</c:v>
                </c:pt>
                <c:pt idx="1218">
                  <c:v>44373</c:v>
                </c:pt>
                <c:pt idx="1219">
                  <c:v>44374</c:v>
                </c:pt>
                <c:pt idx="1220">
                  <c:v>44375</c:v>
                </c:pt>
                <c:pt idx="1221">
                  <c:v>44376</c:v>
                </c:pt>
                <c:pt idx="1222">
                  <c:v>44377</c:v>
                </c:pt>
                <c:pt idx="1223">
                  <c:v>44378</c:v>
                </c:pt>
                <c:pt idx="1224">
                  <c:v>44379</c:v>
                </c:pt>
                <c:pt idx="1225">
                  <c:v>44380</c:v>
                </c:pt>
                <c:pt idx="1226">
                  <c:v>44381</c:v>
                </c:pt>
                <c:pt idx="1227">
                  <c:v>44382</c:v>
                </c:pt>
                <c:pt idx="1228">
                  <c:v>44383</c:v>
                </c:pt>
                <c:pt idx="1229">
                  <c:v>44384</c:v>
                </c:pt>
                <c:pt idx="1230">
                  <c:v>44385</c:v>
                </c:pt>
                <c:pt idx="1231">
                  <c:v>44386</c:v>
                </c:pt>
                <c:pt idx="1232">
                  <c:v>44387</c:v>
                </c:pt>
                <c:pt idx="1233">
                  <c:v>44388</c:v>
                </c:pt>
                <c:pt idx="1234">
                  <c:v>44389</c:v>
                </c:pt>
                <c:pt idx="1235">
                  <c:v>44390</c:v>
                </c:pt>
                <c:pt idx="1236">
                  <c:v>44391</c:v>
                </c:pt>
                <c:pt idx="1237">
                  <c:v>44392</c:v>
                </c:pt>
                <c:pt idx="1238">
                  <c:v>44393</c:v>
                </c:pt>
                <c:pt idx="1239">
                  <c:v>44394</c:v>
                </c:pt>
                <c:pt idx="1240">
                  <c:v>44395</c:v>
                </c:pt>
                <c:pt idx="1241">
                  <c:v>44396</c:v>
                </c:pt>
                <c:pt idx="1242">
                  <c:v>44397</c:v>
                </c:pt>
                <c:pt idx="1243">
                  <c:v>44398</c:v>
                </c:pt>
                <c:pt idx="1244">
                  <c:v>44399</c:v>
                </c:pt>
                <c:pt idx="1245">
                  <c:v>44400</c:v>
                </c:pt>
                <c:pt idx="1246">
                  <c:v>44401</c:v>
                </c:pt>
                <c:pt idx="1247">
                  <c:v>44402</c:v>
                </c:pt>
                <c:pt idx="1248">
                  <c:v>44403</c:v>
                </c:pt>
                <c:pt idx="1249">
                  <c:v>44404</c:v>
                </c:pt>
                <c:pt idx="1250">
                  <c:v>44405</c:v>
                </c:pt>
                <c:pt idx="1251">
                  <c:v>44406</c:v>
                </c:pt>
                <c:pt idx="1252">
                  <c:v>44407</c:v>
                </c:pt>
                <c:pt idx="1253">
                  <c:v>44408</c:v>
                </c:pt>
                <c:pt idx="1254">
                  <c:v>44409</c:v>
                </c:pt>
                <c:pt idx="1255">
                  <c:v>44410</c:v>
                </c:pt>
                <c:pt idx="1256">
                  <c:v>44411</c:v>
                </c:pt>
                <c:pt idx="1257">
                  <c:v>44412</c:v>
                </c:pt>
                <c:pt idx="1258">
                  <c:v>44413</c:v>
                </c:pt>
                <c:pt idx="1259">
                  <c:v>44414</c:v>
                </c:pt>
                <c:pt idx="1260">
                  <c:v>44415</c:v>
                </c:pt>
                <c:pt idx="1261">
                  <c:v>44416</c:v>
                </c:pt>
                <c:pt idx="1262">
                  <c:v>44417</c:v>
                </c:pt>
                <c:pt idx="1263">
                  <c:v>44418</c:v>
                </c:pt>
                <c:pt idx="1264">
                  <c:v>44419</c:v>
                </c:pt>
                <c:pt idx="1265">
                  <c:v>44420</c:v>
                </c:pt>
                <c:pt idx="1266">
                  <c:v>44421</c:v>
                </c:pt>
                <c:pt idx="1267">
                  <c:v>44422</c:v>
                </c:pt>
                <c:pt idx="1268">
                  <c:v>44423</c:v>
                </c:pt>
                <c:pt idx="1269">
                  <c:v>44424</c:v>
                </c:pt>
                <c:pt idx="1270">
                  <c:v>44425</c:v>
                </c:pt>
                <c:pt idx="1271">
                  <c:v>44426</c:v>
                </c:pt>
                <c:pt idx="1272">
                  <c:v>44427</c:v>
                </c:pt>
                <c:pt idx="1273">
                  <c:v>44428</c:v>
                </c:pt>
                <c:pt idx="1274">
                  <c:v>44429</c:v>
                </c:pt>
                <c:pt idx="1275">
                  <c:v>44430</c:v>
                </c:pt>
                <c:pt idx="1276">
                  <c:v>44431</c:v>
                </c:pt>
                <c:pt idx="1277">
                  <c:v>44432</c:v>
                </c:pt>
                <c:pt idx="1278">
                  <c:v>44433</c:v>
                </c:pt>
                <c:pt idx="1279">
                  <c:v>44434</c:v>
                </c:pt>
                <c:pt idx="1280">
                  <c:v>44435</c:v>
                </c:pt>
                <c:pt idx="1281">
                  <c:v>44436</c:v>
                </c:pt>
                <c:pt idx="1282">
                  <c:v>44437</c:v>
                </c:pt>
                <c:pt idx="1283">
                  <c:v>44438</c:v>
                </c:pt>
                <c:pt idx="1284">
                  <c:v>44439</c:v>
                </c:pt>
                <c:pt idx="1285">
                  <c:v>44440</c:v>
                </c:pt>
                <c:pt idx="1286">
                  <c:v>44441</c:v>
                </c:pt>
                <c:pt idx="1287">
                  <c:v>44442</c:v>
                </c:pt>
                <c:pt idx="1288">
                  <c:v>44443</c:v>
                </c:pt>
                <c:pt idx="1289">
                  <c:v>44444</c:v>
                </c:pt>
                <c:pt idx="1290">
                  <c:v>44445</c:v>
                </c:pt>
                <c:pt idx="1291">
                  <c:v>44446</c:v>
                </c:pt>
                <c:pt idx="1292">
                  <c:v>44447</c:v>
                </c:pt>
                <c:pt idx="1293">
                  <c:v>44448</c:v>
                </c:pt>
                <c:pt idx="1294">
                  <c:v>44449</c:v>
                </c:pt>
                <c:pt idx="1295">
                  <c:v>44450</c:v>
                </c:pt>
                <c:pt idx="1296">
                  <c:v>44451</c:v>
                </c:pt>
                <c:pt idx="1297">
                  <c:v>44452</c:v>
                </c:pt>
                <c:pt idx="1298">
                  <c:v>44453</c:v>
                </c:pt>
                <c:pt idx="1299">
                  <c:v>44454</c:v>
                </c:pt>
                <c:pt idx="1300">
                  <c:v>44455</c:v>
                </c:pt>
                <c:pt idx="1301">
                  <c:v>44456</c:v>
                </c:pt>
                <c:pt idx="1302">
                  <c:v>44457</c:v>
                </c:pt>
                <c:pt idx="1303">
                  <c:v>44458</c:v>
                </c:pt>
                <c:pt idx="1304">
                  <c:v>44459</c:v>
                </c:pt>
                <c:pt idx="1305">
                  <c:v>44460</c:v>
                </c:pt>
                <c:pt idx="1306">
                  <c:v>44461</c:v>
                </c:pt>
                <c:pt idx="1307">
                  <c:v>44462</c:v>
                </c:pt>
                <c:pt idx="1308">
                  <c:v>44463</c:v>
                </c:pt>
                <c:pt idx="1309">
                  <c:v>44464</c:v>
                </c:pt>
                <c:pt idx="1310">
                  <c:v>44465</c:v>
                </c:pt>
                <c:pt idx="1311">
                  <c:v>44466</c:v>
                </c:pt>
                <c:pt idx="1312">
                  <c:v>44467</c:v>
                </c:pt>
                <c:pt idx="1313">
                  <c:v>44468</c:v>
                </c:pt>
                <c:pt idx="1314">
                  <c:v>44469</c:v>
                </c:pt>
                <c:pt idx="1315">
                  <c:v>44470</c:v>
                </c:pt>
                <c:pt idx="1316">
                  <c:v>44471</c:v>
                </c:pt>
                <c:pt idx="1317">
                  <c:v>44472</c:v>
                </c:pt>
                <c:pt idx="1318">
                  <c:v>44473</c:v>
                </c:pt>
                <c:pt idx="1319">
                  <c:v>44474</c:v>
                </c:pt>
                <c:pt idx="1320">
                  <c:v>44475</c:v>
                </c:pt>
                <c:pt idx="1321">
                  <c:v>44476</c:v>
                </c:pt>
                <c:pt idx="1322">
                  <c:v>44477</c:v>
                </c:pt>
                <c:pt idx="1323">
                  <c:v>44478</c:v>
                </c:pt>
                <c:pt idx="1324">
                  <c:v>44479</c:v>
                </c:pt>
                <c:pt idx="1325">
                  <c:v>44480</c:v>
                </c:pt>
                <c:pt idx="1326">
                  <c:v>44481</c:v>
                </c:pt>
                <c:pt idx="1327">
                  <c:v>44482</c:v>
                </c:pt>
                <c:pt idx="1328">
                  <c:v>44483</c:v>
                </c:pt>
                <c:pt idx="1329">
                  <c:v>44484</c:v>
                </c:pt>
                <c:pt idx="1330">
                  <c:v>44485</c:v>
                </c:pt>
                <c:pt idx="1331">
                  <c:v>44486</c:v>
                </c:pt>
                <c:pt idx="1332">
                  <c:v>44487</c:v>
                </c:pt>
                <c:pt idx="1333">
                  <c:v>44488</c:v>
                </c:pt>
                <c:pt idx="1334">
                  <c:v>44489</c:v>
                </c:pt>
                <c:pt idx="1335">
                  <c:v>44490</c:v>
                </c:pt>
                <c:pt idx="1336">
                  <c:v>44491</c:v>
                </c:pt>
                <c:pt idx="1337">
                  <c:v>44492</c:v>
                </c:pt>
                <c:pt idx="1338">
                  <c:v>44493</c:v>
                </c:pt>
                <c:pt idx="1339">
                  <c:v>44494</c:v>
                </c:pt>
                <c:pt idx="1340">
                  <c:v>44495</c:v>
                </c:pt>
                <c:pt idx="1341">
                  <c:v>44496</c:v>
                </c:pt>
                <c:pt idx="1342">
                  <c:v>44497</c:v>
                </c:pt>
                <c:pt idx="1343">
                  <c:v>44498</c:v>
                </c:pt>
                <c:pt idx="1344">
                  <c:v>44499</c:v>
                </c:pt>
                <c:pt idx="1345">
                  <c:v>44500</c:v>
                </c:pt>
                <c:pt idx="1346">
                  <c:v>44501</c:v>
                </c:pt>
                <c:pt idx="1347">
                  <c:v>44502</c:v>
                </c:pt>
                <c:pt idx="1348">
                  <c:v>44503</c:v>
                </c:pt>
                <c:pt idx="1349">
                  <c:v>44504</c:v>
                </c:pt>
                <c:pt idx="1350">
                  <c:v>44505</c:v>
                </c:pt>
                <c:pt idx="1351">
                  <c:v>44506</c:v>
                </c:pt>
                <c:pt idx="1352">
                  <c:v>44507</c:v>
                </c:pt>
                <c:pt idx="1353">
                  <c:v>44508</c:v>
                </c:pt>
                <c:pt idx="1354">
                  <c:v>44509</c:v>
                </c:pt>
                <c:pt idx="1355">
                  <c:v>44510</c:v>
                </c:pt>
                <c:pt idx="1356">
                  <c:v>44511</c:v>
                </c:pt>
                <c:pt idx="1357">
                  <c:v>44512</c:v>
                </c:pt>
                <c:pt idx="1358">
                  <c:v>44513</c:v>
                </c:pt>
                <c:pt idx="1359">
                  <c:v>44514</c:v>
                </c:pt>
                <c:pt idx="1360">
                  <c:v>44515</c:v>
                </c:pt>
                <c:pt idx="1361">
                  <c:v>44516</c:v>
                </c:pt>
                <c:pt idx="1362">
                  <c:v>44517</c:v>
                </c:pt>
                <c:pt idx="1363">
                  <c:v>44518</c:v>
                </c:pt>
                <c:pt idx="1364">
                  <c:v>44519</c:v>
                </c:pt>
                <c:pt idx="1365">
                  <c:v>44520</c:v>
                </c:pt>
                <c:pt idx="1366">
                  <c:v>44521</c:v>
                </c:pt>
                <c:pt idx="1367">
                  <c:v>44522</c:v>
                </c:pt>
                <c:pt idx="1368">
                  <c:v>44523</c:v>
                </c:pt>
                <c:pt idx="1369">
                  <c:v>44524</c:v>
                </c:pt>
                <c:pt idx="1370">
                  <c:v>44525</c:v>
                </c:pt>
                <c:pt idx="1371">
                  <c:v>44526</c:v>
                </c:pt>
                <c:pt idx="1372">
                  <c:v>44527</c:v>
                </c:pt>
                <c:pt idx="1373">
                  <c:v>44528</c:v>
                </c:pt>
                <c:pt idx="1374">
                  <c:v>44529</c:v>
                </c:pt>
                <c:pt idx="1375">
                  <c:v>44530</c:v>
                </c:pt>
                <c:pt idx="1376">
                  <c:v>44531</c:v>
                </c:pt>
                <c:pt idx="1377">
                  <c:v>44532</c:v>
                </c:pt>
                <c:pt idx="1378">
                  <c:v>44533</c:v>
                </c:pt>
                <c:pt idx="1379">
                  <c:v>44534</c:v>
                </c:pt>
                <c:pt idx="1380">
                  <c:v>44535</c:v>
                </c:pt>
                <c:pt idx="1381">
                  <c:v>44536</c:v>
                </c:pt>
                <c:pt idx="1382">
                  <c:v>44537</c:v>
                </c:pt>
                <c:pt idx="1383">
                  <c:v>44538</c:v>
                </c:pt>
                <c:pt idx="1384">
                  <c:v>44539</c:v>
                </c:pt>
                <c:pt idx="1385">
                  <c:v>44540</c:v>
                </c:pt>
                <c:pt idx="1386">
                  <c:v>44541</c:v>
                </c:pt>
                <c:pt idx="1387">
                  <c:v>44542</c:v>
                </c:pt>
                <c:pt idx="1388">
                  <c:v>44543</c:v>
                </c:pt>
                <c:pt idx="1389">
                  <c:v>44544</c:v>
                </c:pt>
                <c:pt idx="1390">
                  <c:v>44545</c:v>
                </c:pt>
                <c:pt idx="1391">
                  <c:v>44546</c:v>
                </c:pt>
                <c:pt idx="1392">
                  <c:v>44547</c:v>
                </c:pt>
                <c:pt idx="1393">
                  <c:v>44548</c:v>
                </c:pt>
                <c:pt idx="1394">
                  <c:v>44549</c:v>
                </c:pt>
                <c:pt idx="1395">
                  <c:v>44550</c:v>
                </c:pt>
                <c:pt idx="1396">
                  <c:v>44551</c:v>
                </c:pt>
                <c:pt idx="1397">
                  <c:v>44552</c:v>
                </c:pt>
                <c:pt idx="1398">
                  <c:v>44553</c:v>
                </c:pt>
                <c:pt idx="1399">
                  <c:v>44554</c:v>
                </c:pt>
                <c:pt idx="1400">
                  <c:v>44555</c:v>
                </c:pt>
                <c:pt idx="1401">
                  <c:v>44556</c:v>
                </c:pt>
                <c:pt idx="1402">
                  <c:v>44557</c:v>
                </c:pt>
                <c:pt idx="1403">
                  <c:v>44558</c:v>
                </c:pt>
                <c:pt idx="1404">
                  <c:v>44559</c:v>
                </c:pt>
                <c:pt idx="1405">
                  <c:v>44560</c:v>
                </c:pt>
                <c:pt idx="1406">
                  <c:v>44561</c:v>
                </c:pt>
                <c:pt idx="1407">
                  <c:v>44562</c:v>
                </c:pt>
                <c:pt idx="1408">
                  <c:v>44563</c:v>
                </c:pt>
                <c:pt idx="1409">
                  <c:v>44564</c:v>
                </c:pt>
                <c:pt idx="1410">
                  <c:v>44565</c:v>
                </c:pt>
                <c:pt idx="1411">
                  <c:v>44566</c:v>
                </c:pt>
                <c:pt idx="1412">
                  <c:v>44567</c:v>
                </c:pt>
                <c:pt idx="1413">
                  <c:v>44568</c:v>
                </c:pt>
                <c:pt idx="1414">
                  <c:v>44569</c:v>
                </c:pt>
                <c:pt idx="1415">
                  <c:v>44570</c:v>
                </c:pt>
                <c:pt idx="1416">
                  <c:v>44571</c:v>
                </c:pt>
                <c:pt idx="1417">
                  <c:v>44572</c:v>
                </c:pt>
                <c:pt idx="1418">
                  <c:v>44573</c:v>
                </c:pt>
                <c:pt idx="1419">
                  <c:v>44574</c:v>
                </c:pt>
                <c:pt idx="1420">
                  <c:v>44575</c:v>
                </c:pt>
                <c:pt idx="1421">
                  <c:v>44576</c:v>
                </c:pt>
                <c:pt idx="1422">
                  <c:v>44577</c:v>
                </c:pt>
                <c:pt idx="1423">
                  <c:v>44578</c:v>
                </c:pt>
                <c:pt idx="1424">
                  <c:v>44579</c:v>
                </c:pt>
                <c:pt idx="1425">
                  <c:v>44580</c:v>
                </c:pt>
                <c:pt idx="1426">
                  <c:v>44581</c:v>
                </c:pt>
                <c:pt idx="1427">
                  <c:v>44582</c:v>
                </c:pt>
                <c:pt idx="1428">
                  <c:v>44583</c:v>
                </c:pt>
                <c:pt idx="1429">
                  <c:v>44584</c:v>
                </c:pt>
                <c:pt idx="1430">
                  <c:v>44585</c:v>
                </c:pt>
                <c:pt idx="1431">
                  <c:v>44586</c:v>
                </c:pt>
                <c:pt idx="1432">
                  <c:v>44587</c:v>
                </c:pt>
                <c:pt idx="1433">
                  <c:v>44588</c:v>
                </c:pt>
                <c:pt idx="1434">
                  <c:v>44589</c:v>
                </c:pt>
                <c:pt idx="1435">
                  <c:v>44590</c:v>
                </c:pt>
                <c:pt idx="1436">
                  <c:v>44591</c:v>
                </c:pt>
                <c:pt idx="1437">
                  <c:v>44592</c:v>
                </c:pt>
                <c:pt idx="1438">
                  <c:v>44593</c:v>
                </c:pt>
                <c:pt idx="1439">
                  <c:v>44594</c:v>
                </c:pt>
                <c:pt idx="1440">
                  <c:v>44595</c:v>
                </c:pt>
                <c:pt idx="1441">
                  <c:v>44596</c:v>
                </c:pt>
                <c:pt idx="1442">
                  <c:v>44597</c:v>
                </c:pt>
                <c:pt idx="1443">
                  <c:v>44598</c:v>
                </c:pt>
                <c:pt idx="1444">
                  <c:v>44599</c:v>
                </c:pt>
                <c:pt idx="1445">
                  <c:v>44600</c:v>
                </c:pt>
                <c:pt idx="1446">
                  <c:v>44601</c:v>
                </c:pt>
                <c:pt idx="1447">
                  <c:v>44602</c:v>
                </c:pt>
                <c:pt idx="1448">
                  <c:v>44603</c:v>
                </c:pt>
                <c:pt idx="1449">
                  <c:v>44604</c:v>
                </c:pt>
                <c:pt idx="1450">
                  <c:v>44605</c:v>
                </c:pt>
                <c:pt idx="1451">
                  <c:v>44606</c:v>
                </c:pt>
                <c:pt idx="1452">
                  <c:v>44607</c:v>
                </c:pt>
                <c:pt idx="1453">
                  <c:v>44608</c:v>
                </c:pt>
                <c:pt idx="1454">
                  <c:v>44609</c:v>
                </c:pt>
                <c:pt idx="1455">
                  <c:v>44610</c:v>
                </c:pt>
                <c:pt idx="1456">
                  <c:v>44611</c:v>
                </c:pt>
                <c:pt idx="1457">
                  <c:v>44612</c:v>
                </c:pt>
                <c:pt idx="1458">
                  <c:v>44613</c:v>
                </c:pt>
                <c:pt idx="1459">
                  <c:v>44614</c:v>
                </c:pt>
                <c:pt idx="1460">
                  <c:v>44615</c:v>
                </c:pt>
                <c:pt idx="1461">
                  <c:v>44616</c:v>
                </c:pt>
                <c:pt idx="1462">
                  <c:v>44617</c:v>
                </c:pt>
                <c:pt idx="1463">
                  <c:v>44618</c:v>
                </c:pt>
                <c:pt idx="1464">
                  <c:v>44619</c:v>
                </c:pt>
                <c:pt idx="1465">
                  <c:v>44620</c:v>
                </c:pt>
                <c:pt idx="1466">
                  <c:v>44621</c:v>
                </c:pt>
                <c:pt idx="1467">
                  <c:v>44622</c:v>
                </c:pt>
                <c:pt idx="1468">
                  <c:v>44623</c:v>
                </c:pt>
                <c:pt idx="1469">
                  <c:v>44624</c:v>
                </c:pt>
                <c:pt idx="1470">
                  <c:v>44625</c:v>
                </c:pt>
                <c:pt idx="1471">
                  <c:v>44626</c:v>
                </c:pt>
                <c:pt idx="1472">
                  <c:v>44627</c:v>
                </c:pt>
                <c:pt idx="1473">
                  <c:v>44628</c:v>
                </c:pt>
                <c:pt idx="1474">
                  <c:v>44629</c:v>
                </c:pt>
                <c:pt idx="1475">
                  <c:v>44630</c:v>
                </c:pt>
                <c:pt idx="1476">
                  <c:v>44631</c:v>
                </c:pt>
                <c:pt idx="1477">
                  <c:v>44632</c:v>
                </c:pt>
                <c:pt idx="1478">
                  <c:v>44633</c:v>
                </c:pt>
                <c:pt idx="1479">
                  <c:v>44634</c:v>
                </c:pt>
                <c:pt idx="1480">
                  <c:v>44635</c:v>
                </c:pt>
                <c:pt idx="1481">
                  <c:v>44636</c:v>
                </c:pt>
                <c:pt idx="1482">
                  <c:v>44637</c:v>
                </c:pt>
                <c:pt idx="1483">
                  <c:v>44638</c:v>
                </c:pt>
                <c:pt idx="1484">
                  <c:v>44639</c:v>
                </c:pt>
                <c:pt idx="1485">
                  <c:v>44640</c:v>
                </c:pt>
                <c:pt idx="1486">
                  <c:v>44641</c:v>
                </c:pt>
                <c:pt idx="1487">
                  <c:v>44642</c:v>
                </c:pt>
                <c:pt idx="1488">
                  <c:v>44643</c:v>
                </c:pt>
                <c:pt idx="1489">
                  <c:v>44644</c:v>
                </c:pt>
                <c:pt idx="1490">
                  <c:v>44645</c:v>
                </c:pt>
                <c:pt idx="1491">
                  <c:v>44646</c:v>
                </c:pt>
                <c:pt idx="1492">
                  <c:v>44647</c:v>
                </c:pt>
                <c:pt idx="1493">
                  <c:v>44648</c:v>
                </c:pt>
                <c:pt idx="1494">
                  <c:v>44649</c:v>
                </c:pt>
                <c:pt idx="1495">
                  <c:v>44650</c:v>
                </c:pt>
                <c:pt idx="1496">
                  <c:v>44651</c:v>
                </c:pt>
                <c:pt idx="1497">
                  <c:v>44652</c:v>
                </c:pt>
                <c:pt idx="1498">
                  <c:v>44653</c:v>
                </c:pt>
                <c:pt idx="1499">
                  <c:v>44654</c:v>
                </c:pt>
                <c:pt idx="1500">
                  <c:v>44655</c:v>
                </c:pt>
                <c:pt idx="1501">
                  <c:v>44656</c:v>
                </c:pt>
                <c:pt idx="1502">
                  <c:v>44657</c:v>
                </c:pt>
                <c:pt idx="1503">
                  <c:v>44658</c:v>
                </c:pt>
                <c:pt idx="1504">
                  <c:v>44659</c:v>
                </c:pt>
                <c:pt idx="1505">
                  <c:v>44660</c:v>
                </c:pt>
                <c:pt idx="1506">
                  <c:v>44661</c:v>
                </c:pt>
                <c:pt idx="1507">
                  <c:v>44662</c:v>
                </c:pt>
                <c:pt idx="1508">
                  <c:v>44663</c:v>
                </c:pt>
                <c:pt idx="1509">
                  <c:v>44664</c:v>
                </c:pt>
                <c:pt idx="1510">
                  <c:v>44665</c:v>
                </c:pt>
                <c:pt idx="1511">
                  <c:v>44666</c:v>
                </c:pt>
                <c:pt idx="1512">
                  <c:v>44667</c:v>
                </c:pt>
                <c:pt idx="1513">
                  <c:v>44668</c:v>
                </c:pt>
                <c:pt idx="1514">
                  <c:v>44669</c:v>
                </c:pt>
                <c:pt idx="1515">
                  <c:v>44670</c:v>
                </c:pt>
                <c:pt idx="1516">
                  <c:v>44671</c:v>
                </c:pt>
                <c:pt idx="1517">
                  <c:v>44672</c:v>
                </c:pt>
                <c:pt idx="1518">
                  <c:v>44673</c:v>
                </c:pt>
                <c:pt idx="1519">
                  <c:v>44674</c:v>
                </c:pt>
                <c:pt idx="1520">
                  <c:v>44675</c:v>
                </c:pt>
                <c:pt idx="1521">
                  <c:v>44676</c:v>
                </c:pt>
                <c:pt idx="1522">
                  <c:v>44677</c:v>
                </c:pt>
                <c:pt idx="1523">
                  <c:v>44678</c:v>
                </c:pt>
                <c:pt idx="1524">
                  <c:v>44679</c:v>
                </c:pt>
                <c:pt idx="1525">
                  <c:v>44680</c:v>
                </c:pt>
                <c:pt idx="1526">
                  <c:v>44681</c:v>
                </c:pt>
                <c:pt idx="1527">
                  <c:v>44682</c:v>
                </c:pt>
                <c:pt idx="1528">
                  <c:v>44683</c:v>
                </c:pt>
                <c:pt idx="1529">
                  <c:v>44684</c:v>
                </c:pt>
                <c:pt idx="1530">
                  <c:v>44685</c:v>
                </c:pt>
                <c:pt idx="1531">
                  <c:v>44686</c:v>
                </c:pt>
                <c:pt idx="1532">
                  <c:v>44687</c:v>
                </c:pt>
                <c:pt idx="1533">
                  <c:v>44688</c:v>
                </c:pt>
                <c:pt idx="1534">
                  <c:v>44689</c:v>
                </c:pt>
                <c:pt idx="1535">
                  <c:v>44690</c:v>
                </c:pt>
                <c:pt idx="1536">
                  <c:v>44691</c:v>
                </c:pt>
                <c:pt idx="1537">
                  <c:v>44692</c:v>
                </c:pt>
                <c:pt idx="1538">
                  <c:v>44693</c:v>
                </c:pt>
                <c:pt idx="1539">
                  <c:v>44694</c:v>
                </c:pt>
                <c:pt idx="1540">
                  <c:v>44695</c:v>
                </c:pt>
                <c:pt idx="1541">
                  <c:v>44696</c:v>
                </c:pt>
                <c:pt idx="1542">
                  <c:v>44697</c:v>
                </c:pt>
                <c:pt idx="1543">
                  <c:v>44698</c:v>
                </c:pt>
                <c:pt idx="1544">
                  <c:v>44699</c:v>
                </c:pt>
                <c:pt idx="1545">
                  <c:v>44700</c:v>
                </c:pt>
                <c:pt idx="1546">
                  <c:v>44701</c:v>
                </c:pt>
                <c:pt idx="1547">
                  <c:v>44702</c:v>
                </c:pt>
                <c:pt idx="1548">
                  <c:v>44703</c:v>
                </c:pt>
                <c:pt idx="1549">
                  <c:v>44704</c:v>
                </c:pt>
                <c:pt idx="1550">
                  <c:v>44705</c:v>
                </c:pt>
                <c:pt idx="1551">
                  <c:v>44706</c:v>
                </c:pt>
                <c:pt idx="1552">
                  <c:v>44707</c:v>
                </c:pt>
                <c:pt idx="1553">
                  <c:v>44708</c:v>
                </c:pt>
                <c:pt idx="1554">
                  <c:v>44709</c:v>
                </c:pt>
              </c:numCache>
            </c:numRef>
          </c:cat>
          <c:val>
            <c:numRef>
              <c:f>Sheet1!$B$2:$B$1556</c:f>
              <c:numCache>
                <c:formatCode>General</c:formatCode>
                <c:ptCount val="1555"/>
                <c:pt idx="0">
                  <c:v>0</c:v>
                </c:pt>
                <c:pt idx="1">
                  <c:v>2</c:v>
                </c:pt>
                <c:pt idx="2">
                  <c:v>3</c:v>
                </c:pt>
                <c:pt idx="3">
                  <c:v>2</c:v>
                </c:pt>
                <c:pt idx="4">
                  <c:v>2</c:v>
                </c:pt>
                <c:pt idx="5">
                  <c:v>3</c:v>
                </c:pt>
                <c:pt idx="6">
                  <c:v>0</c:v>
                </c:pt>
                <c:pt idx="7">
                  <c:v>-2</c:v>
                </c:pt>
                <c:pt idx="8">
                  <c:v>0</c:v>
                </c:pt>
                <c:pt idx="9">
                  <c:v>0</c:v>
                </c:pt>
                <c:pt idx="10">
                  <c:v>-3</c:v>
                </c:pt>
                <c:pt idx="11">
                  <c:v>2</c:v>
                </c:pt>
                <c:pt idx="12">
                  <c:v>0</c:v>
                </c:pt>
                <c:pt idx="13">
                  <c:v>-1</c:v>
                </c:pt>
                <c:pt idx="14">
                  <c:v>-1</c:v>
                </c:pt>
                <c:pt idx="15">
                  <c:v>0</c:v>
                </c:pt>
                <c:pt idx="16">
                  <c:v>2</c:v>
                </c:pt>
                <c:pt idx="17">
                  <c:v>1</c:v>
                </c:pt>
                <c:pt idx="18">
                  <c:v>1</c:v>
                </c:pt>
                <c:pt idx="19">
                  <c:v>7</c:v>
                </c:pt>
                <c:pt idx="20">
                  <c:v>4</c:v>
                </c:pt>
                <c:pt idx="21">
                  <c:v>0</c:v>
                </c:pt>
                <c:pt idx="22">
                  <c:v>-2</c:v>
                </c:pt>
                <c:pt idx="23">
                  <c:v>-1</c:v>
                </c:pt>
                <c:pt idx="24">
                  <c:v>0</c:v>
                </c:pt>
                <c:pt idx="25">
                  <c:v>-1</c:v>
                </c:pt>
                <c:pt idx="26">
                  <c:v>0</c:v>
                </c:pt>
                <c:pt idx="27">
                  <c:v>-2</c:v>
                </c:pt>
                <c:pt idx="28">
                  <c:v>0</c:v>
                </c:pt>
                <c:pt idx="29">
                  <c:v>-1</c:v>
                </c:pt>
                <c:pt idx="30">
                  <c:v>0</c:v>
                </c:pt>
                <c:pt idx="31">
                  <c:v>0</c:v>
                </c:pt>
                <c:pt idx="32">
                  <c:v>-5</c:v>
                </c:pt>
                <c:pt idx="33">
                  <c:v>2</c:v>
                </c:pt>
                <c:pt idx="34">
                  <c:v>1</c:v>
                </c:pt>
                <c:pt idx="35">
                  <c:v>2</c:v>
                </c:pt>
                <c:pt idx="36">
                  <c:v>1</c:v>
                </c:pt>
                <c:pt idx="37">
                  <c:v>2</c:v>
                </c:pt>
                <c:pt idx="38">
                  <c:v>2</c:v>
                </c:pt>
                <c:pt idx="39">
                  <c:v>3</c:v>
                </c:pt>
                <c:pt idx="40">
                  <c:v>1</c:v>
                </c:pt>
                <c:pt idx="41">
                  <c:v>1</c:v>
                </c:pt>
                <c:pt idx="42">
                  <c:v>3</c:v>
                </c:pt>
                <c:pt idx="43">
                  <c:v>1</c:v>
                </c:pt>
                <c:pt idx="44">
                  <c:v>1</c:v>
                </c:pt>
                <c:pt idx="45">
                  <c:v>-1</c:v>
                </c:pt>
                <c:pt idx="46">
                  <c:v>-1</c:v>
                </c:pt>
                <c:pt idx="47">
                  <c:v>-2</c:v>
                </c:pt>
                <c:pt idx="48">
                  <c:v>-2</c:v>
                </c:pt>
                <c:pt idx="49">
                  <c:v>-9</c:v>
                </c:pt>
                <c:pt idx="50">
                  <c:v>-1</c:v>
                </c:pt>
                <c:pt idx="51">
                  <c:v>-5</c:v>
                </c:pt>
                <c:pt idx="52">
                  <c:v>-1</c:v>
                </c:pt>
                <c:pt idx="53">
                  <c:v>0</c:v>
                </c:pt>
                <c:pt idx="54">
                  <c:v>1</c:v>
                </c:pt>
                <c:pt idx="55">
                  <c:v>3</c:v>
                </c:pt>
                <c:pt idx="56">
                  <c:v>0</c:v>
                </c:pt>
                <c:pt idx="57">
                  <c:v>0</c:v>
                </c:pt>
                <c:pt idx="58">
                  <c:v>-6</c:v>
                </c:pt>
                <c:pt idx="59">
                  <c:v>-2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1</c:v>
                </c:pt>
                <c:pt idx="64">
                  <c:v>1</c:v>
                </c:pt>
                <c:pt idx="65">
                  <c:v>-5</c:v>
                </c:pt>
                <c:pt idx="66">
                  <c:v>0</c:v>
                </c:pt>
                <c:pt idx="67">
                  <c:v>0</c:v>
                </c:pt>
                <c:pt idx="68">
                  <c:v>3</c:v>
                </c:pt>
                <c:pt idx="69">
                  <c:v>2</c:v>
                </c:pt>
                <c:pt idx="70">
                  <c:v>1</c:v>
                </c:pt>
                <c:pt idx="71">
                  <c:v>-2</c:v>
                </c:pt>
                <c:pt idx="72">
                  <c:v>-8</c:v>
                </c:pt>
                <c:pt idx="73">
                  <c:v>0</c:v>
                </c:pt>
                <c:pt idx="74">
                  <c:v>4</c:v>
                </c:pt>
                <c:pt idx="75">
                  <c:v>0</c:v>
                </c:pt>
                <c:pt idx="76">
                  <c:v>1</c:v>
                </c:pt>
                <c:pt idx="77">
                  <c:v>-2</c:v>
                </c:pt>
                <c:pt idx="78">
                  <c:v>0</c:v>
                </c:pt>
                <c:pt idx="79">
                  <c:v>-2</c:v>
                </c:pt>
                <c:pt idx="80">
                  <c:v>1</c:v>
                </c:pt>
                <c:pt idx="81">
                  <c:v>3</c:v>
                </c:pt>
                <c:pt idx="82">
                  <c:v>4</c:v>
                </c:pt>
                <c:pt idx="83">
                  <c:v>2</c:v>
                </c:pt>
                <c:pt idx="84">
                  <c:v>2</c:v>
                </c:pt>
                <c:pt idx="85">
                  <c:v>-1</c:v>
                </c:pt>
                <c:pt idx="86">
                  <c:v>-2</c:v>
                </c:pt>
                <c:pt idx="87">
                  <c:v>0</c:v>
                </c:pt>
                <c:pt idx="88">
                  <c:v>-2</c:v>
                </c:pt>
                <c:pt idx="89">
                  <c:v>1</c:v>
                </c:pt>
                <c:pt idx="90">
                  <c:v>1</c:v>
                </c:pt>
                <c:pt idx="91">
                  <c:v>2</c:v>
                </c:pt>
                <c:pt idx="92">
                  <c:v>1</c:v>
                </c:pt>
                <c:pt idx="93">
                  <c:v>2</c:v>
                </c:pt>
                <c:pt idx="94">
                  <c:v>2</c:v>
                </c:pt>
                <c:pt idx="95">
                  <c:v>-2</c:v>
                </c:pt>
                <c:pt idx="96">
                  <c:v>3</c:v>
                </c:pt>
                <c:pt idx="97">
                  <c:v>0</c:v>
                </c:pt>
                <c:pt idx="98">
                  <c:v>2</c:v>
                </c:pt>
                <c:pt idx="99">
                  <c:v>-1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2</c:v>
                </c:pt>
                <c:pt idx="104">
                  <c:v>1</c:v>
                </c:pt>
                <c:pt idx="105">
                  <c:v>-2</c:v>
                </c:pt>
                <c:pt idx="106">
                  <c:v>-1</c:v>
                </c:pt>
                <c:pt idx="107">
                  <c:v>3</c:v>
                </c:pt>
                <c:pt idx="108">
                  <c:v>-2</c:v>
                </c:pt>
                <c:pt idx="109">
                  <c:v>3</c:v>
                </c:pt>
                <c:pt idx="110">
                  <c:v>0</c:v>
                </c:pt>
                <c:pt idx="111">
                  <c:v>-1</c:v>
                </c:pt>
                <c:pt idx="112">
                  <c:v>0</c:v>
                </c:pt>
                <c:pt idx="113">
                  <c:v>1</c:v>
                </c:pt>
                <c:pt idx="114">
                  <c:v>0</c:v>
                </c:pt>
                <c:pt idx="115">
                  <c:v>1</c:v>
                </c:pt>
                <c:pt idx="116">
                  <c:v>1</c:v>
                </c:pt>
                <c:pt idx="117">
                  <c:v>0</c:v>
                </c:pt>
                <c:pt idx="118">
                  <c:v>-4</c:v>
                </c:pt>
                <c:pt idx="119">
                  <c:v>2</c:v>
                </c:pt>
                <c:pt idx="120">
                  <c:v>-1</c:v>
                </c:pt>
                <c:pt idx="121">
                  <c:v>2</c:v>
                </c:pt>
                <c:pt idx="122">
                  <c:v>-2</c:v>
                </c:pt>
                <c:pt idx="123">
                  <c:v>0</c:v>
                </c:pt>
                <c:pt idx="124">
                  <c:v>0</c:v>
                </c:pt>
                <c:pt idx="125">
                  <c:v>6</c:v>
                </c:pt>
                <c:pt idx="126">
                  <c:v>0</c:v>
                </c:pt>
                <c:pt idx="127">
                  <c:v>0</c:v>
                </c:pt>
                <c:pt idx="128">
                  <c:v>0</c:v>
                </c:pt>
                <c:pt idx="129">
                  <c:v>-1</c:v>
                </c:pt>
                <c:pt idx="130">
                  <c:v>-1</c:v>
                </c:pt>
                <c:pt idx="131">
                  <c:v>2</c:v>
                </c:pt>
                <c:pt idx="132">
                  <c:v>0</c:v>
                </c:pt>
                <c:pt idx="133">
                  <c:v>0</c:v>
                </c:pt>
                <c:pt idx="134">
                  <c:v>0</c:v>
                </c:pt>
                <c:pt idx="135">
                  <c:v>0</c:v>
                </c:pt>
                <c:pt idx="136">
                  <c:v>-1</c:v>
                </c:pt>
                <c:pt idx="137">
                  <c:v>2</c:v>
                </c:pt>
                <c:pt idx="138">
                  <c:v>-724</c:v>
                </c:pt>
                <c:pt idx="139">
                  <c:v>1</c:v>
                </c:pt>
                <c:pt idx="140">
                  <c:v>2</c:v>
                </c:pt>
                <c:pt idx="141">
                  <c:v>1</c:v>
                </c:pt>
                <c:pt idx="142">
                  <c:v>0</c:v>
                </c:pt>
                <c:pt idx="143">
                  <c:v>2</c:v>
                </c:pt>
                <c:pt idx="144">
                  <c:v>1</c:v>
                </c:pt>
                <c:pt idx="145">
                  <c:v>0</c:v>
                </c:pt>
                <c:pt idx="146">
                  <c:v>2</c:v>
                </c:pt>
                <c:pt idx="147">
                  <c:v>0</c:v>
                </c:pt>
                <c:pt idx="148">
                  <c:v>-1</c:v>
                </c:pt>
                <c:pt idx="149">
                  <c:v>-2</c:v>
                </c:pt>
                <c:pt idx="150">
                  <c:v>1</c:v>
                </c:pt>
                <c:pt idx="151">
                  <c:v>0</c:v>
                </c:pt>
                <c:pt idx="152">
                  <c:v>-1</c:v>
                </c:pt>
                <c:pt idx="153">
                  <c:v>0</c:v>
                </c:pt>
                <c:pt idx="154">
                  <c:v>3</c:v>
                </c:pt>
                <c:pt idx="155">
                  <c:v>-2</c:v>
                </c:pt>
                <c:pt idx="156">
                  <c:v>2</c:v>
                </c:pt>
                <c:pt idx="157">
                  <c:v>1</c:v>
                </c:pt>
                <c:pt idx="158">
                  <c:v>-1</c:v>
                </c:pt>
                <c:pt idx="159">
                  <c:v>1</c:v>
                </c:pt>
                <c:pt idx="160">
                  <c:v>0</c:v>
                </c:pt>
                <c:pt idx="161">
                  <c:v>1</c:v>
                </c:pt>
                <c:pt idx="162">
                  <c:v>0</c:v>
                </c:pt>
                <c:pt idx="163">
                  <c:v>2</c:v>
                </c:pt>
                <c:pt idx="164">
                  <c:v>2</c:v>
                </c:pt>
                <c:pt idx="165">
                  <c:v>1</c:v>
                </c:pt>
                <c:pt idx="166">
                  <c:v>0</c:v>
                </c:pt>
                <c:pt idx="167">
                  <c:v>0</c:v>
                </c:pt>
                <c:pt idx="168">
                  <c:v>0</c:v>
                </c:pt>
                <c:pt idx="169">
                  <c:v>2</c:v>
                </c:pt>
                <c:pt idx="170">
                  <c:v>0</c:v>
                </c:pt>
                <c:pt idx="171">
                  <c:v>0</c:v>
                </c:pt>
                <c:pt idx="172">
                  <c:v>1</c:v>
                </c:pt>
                <c:pt idx="173">
                  <c:v>-2</c:v>
                </c:pt>
                <c:pt idx="174">
                  <c:v>0</c:v>
                </c:pt>
                <c:pt idx="175">
                  <c:v>1</c:v>
                </c:pt>
                <c:pt idx="176">
                  <c:v>0</c:v>
                </c:pt>
                <c:pt idx="177">
                  <c:v>1</c:v>
                </c:pt>
                <c:pt idx="178">
                  <c:v>-1</c:v>
                </c:pt>
                <c:pt idx="179">
                  <c:v>2</c:v>
                </c:pt>
                <c:pt idx="180">
                  <c:v>0</c:v>
                </c:pt>
                <c:pt idx="181">
                  <c:v>1</c:v>
                </c:pt>
                <c:pt idx="182">
                  <c:v>1</c:v>
                </c:pt>
                <c:pt idx="183">
                  <c:v>0</c:v>
                </c:pt>
                <c:pt idx="184">
                  <c:v>-1</c:v>
                </c:pt>
                <c:pt idx="185">
                  <c:v>0</c:v>
                </c:pt>
                <c:pt idx="186">
                  <c:v>2</c:v>
                </c:pt>
                <c:pt idx="187">
                  <c:v>0</c:v>
                </c:pt>
                <c:pt idx="188">
                  <c:v>0</c:v>
                </c:pt>
                <c:pt idx="189">
                  <c:v>1</c:v>
                </c:pt>
                <c:pt idx="190">
                  <c:v>0</c:v>
                </c:pt>
                <c:pt idx="191">
                  <c:v>1</c:v>
                </c:pt>
                <c:pt idx="192">
                  <c:v>-1</c:v>
                </c:pt>
                <c:pt idx="193">
                  <c:v>3</c:v>
                </c:pt>
                <c:pt idx="194">
                  <c:v>0</c:v>
                </c:pt>
                <c:pt idx="195">
                  <c:v>2</c:v>
                </c:pt>
                <c:pt idx="196">
                  <c:v>1</c:v>
                </c:pt>
                <c:pt idx="197">
                  <c:v>0</c:v>
                </c:pt>
                <c:pt idx="198">
                  <c:v>1</c:v>
                </c:pt>
                <c:pt idx="199">
                  <c:v>0</c:v>
                </c:pt>
                <c:pt idx="200">
                  <c:v>-2</c:v>
                </c:pt>
                <c:pt idx="201">
                  <c:v>0</c:v>
                </c:pt>
                <c:pt idx="202">
                  <c:v>0</c:v>
                </c:pt>
                <c:pt idx="203">
                  <c:v>0</c:v>
                </c:pt>
                <c:pt idx="204">
                  <c:v>1</c:v>
                </c:pt>
                <c:pt idx="205">
                  <c:v>0</c:v>
                </c:pt>
                <c:pt idx="206">
                  <c:v>0</c:v>
                </c:pt>
                <c:pt idx="207">
                  <c:v>-1</c:v>
                </c:pt>
                <c:pt idx="208">
                  <c:v>1</c:v>
                </c:pt>
                <c:pt idx="209">
                  <c:v>1</c:v>
                </c:pt>
                <c:pt idx="210">
                  <c:v>1</c:v>
                </c:pt>
                <c:pt idx="211">
                  <c:v>0</c:v>
                </c:pt>
                <c:pt idx="212">
                  <c:v>1</c:v>
                </c:pt>
                <c:pt idx="213">
                  <c:v>0</c:v>
                </c:pt>
                <c:pt idx="214">
                  <c:v>-1</c:v>
                </c:pt>
                <c:pt idx="215">
                  <c:v>1</c:v>
                </c:pt>
                <c:pt idx="216">
                  <c:v>0</c:v>
                </c:pt>
                <c:pt idx="217">
                  <c:v>1</c:v>
                </c:pt>
                <c:pt idx="218">
                  <c:v>0</c:v>
                </c:pt>
                <c:pt idx="219">
                  <c:v>1</c:v>
                </c:pt>
                <c:pt idx="220">
                  <c:v>0</c:v>
                </c:pt>
                <c:pt idx="221">
                  <c:v>25</c:v>
                </c:pt>
                <c:pt idx="222">
                  <c:v>112</c:v>
                </c:pt>
                <c:pt idx="223">
                  <c:v>131</c:v>
                </c:pt>
                <c:pt idx="224">
                  <c:v>7</c:v>
                </c:pt>
                <c:pt idx="225">
                  <c:v>1</c:v>
                </c:pt>
                <c:pt idx="226">
                  <c:v>3</c:v>
                </c:pt>
                <c:pt idx="227">
                  <c:v>49</c:v>
                </c:pt>
                <c:pt idx="228">
                  <c:v>116</c:v>
                </c:pt>
                <c:pt idx="229">
                  <c:v>362</c:v>
                </c:pt>
                <c:pt idx="230">
                  <c:v>118</c:v>
                </c:pt>
                <c:pt idx="231">
                  <c:v>6</c:v>
                </c:pt>
                <c:pt idx="232">
                  <c:v>0</c:v>
                </c:pt>
                <c:pt idx="233">
                  <c:v>3</c:v>
                </c:pt>
                <c:pt idx="234">
                  <c:v>4</c:v>
                </c:pt>
                <c:pt idx="235">
                  <c:v>3</c:v>
                </c:pt>
                <c:pt idx="236">
                  <c:v>1</c:v>
                </c:pt>
                <c:pt idx="237">
                  <c:v>-2</c:v>
                </c:pt>
                <c:pt idx="238">
                  <c:v>1</c:v>
                </c:pt>
                <c:pt idx="239">
                  <c:v>1</c:v>
                </c:pt>
                <c:pt idx="240">
                  <c:v>-1</c:v>
                </c:pt>
                <c:pt idx="241">
                  <c:v>-3</c:v>
                </c:pt>
                <c:pt idx="242">
                  <c:v>-1</c:v>
                </c:pt>
                <c:pt idx="243">
                  <c:v>0</c:v>
                </c:pt>
                <c:pt idx="244">
                  <c:v>-2</c:v>
                </c:pt>
                <c:pt idx="245">
                  <c:v>0</c:v>
                </c:pt>
                <c:pt idx="246">
                  <c:v>1</c:v>
                </c:pt>
                <c:pt idx="247">
                  <c:v>-1</c:v>
                </c:pt>
                <c:pt idx="248">
                  <c:v>1</c:v>
                </c:pt>
                <c:pt idx="249">
                  <c:v>1</c:v>
                </c:pt>
                <c:pt idx="250">
                  <c:v>1</c:v>
                </c:pt>
                <c:pt idx="251">
                  <c:v>1</c:v>
                </c:pt>
                <c:pt idx="252">
                  <c:v>-1</c:v>
                </c:pt>
                <c:pt idx="253">
                  <c:v>1</c:v>
                </c:pt>
                <c:pt idx="254">
                  <c:v>-2</c:v>
                </c:pt>
                <c:pt idx="255">
                  <c:v>0</c:v>
                </c:pt>
                <c:pt idx="256">
                  <c:v>-1</c:v>
                </c:pt>
                <c:pt idx="257">
                  <c:v>0</c:v>
                </c:pt>
                <c:pt idx="258">
                  <c:v>-921</c:v>
                </c:pt>
                <c:pt idx="259">
                  <c:v>0</c:v>
                </c:pt>
                <c:pt idx="260">
                  <c:v>-1</c:v>
                </c:pt>
                <c:pt idx="261">
                  <c:v>3</c:v>
                </c:pt>
                <c:pt idx="262">
                  <c:v>-1</c:v>
                </c:pt>
                <c:pt idx="263">
                  <c:v>0</c:v>
                </c:pt>
                <c:pt idx="264">
                  <c:v>-1</c:v>
                </c:pt>
                <c:pt idx="265">
                  <c:v>0</c:v>
                </c:pt>
                <c:pt idx="266">
                  <c:v>0</c:v>
                </c:pt>
                <c:pt idx="267">
                  <c:v>1</c:v>
                </c:pt>
                <c:pt idx="268">
                  <c:v>0</c:v>
                </c:pt>
                <c:pt idx="269">
                  <c:v>2</c:v>
                </c:pt>
                <c:pt idx="270">
                  <c:v>0</c:v>
                </c:pt>
                <c:pt idx="271">
                  <c:v>1</c:v>
                </c:pt>
                <c:pt idx="272">
                  <c:v>0</c:v>
                </c:pt>
                <c:pt idx="273">
                  <c:v>0</c:v>
                </c:pt>
                <c:pt idx="274">
                  <c:v>0</c:v>
                </c:pt>
                <c:pt idx="275">
                  <c:v>0</c:v>
                </c:pt>
                <c:pt idx="276">
                  <c:v>1</c:v>
                </c:pt>
                <c:pt idx="277">
                  <c:v>0</c:v>
                </c:pt>
                <c:pt idx="278">
                  <c:v>1</c:v>
                </c:pt>
                <c:pt idx="279">
                  <c:v>1</c:v>
                </c:pt>
                <c:pt idx="280">
                  <c:v>1</c:v>
                </c:pt>
                <c:pt idx="281">
                  <c:v>2</c:v>
                </c:pt>
                <c:pt idx="282">
                  <c:v>1</c:v>
                </c:pt>
                <c:pt idx="283">
                  <c:v>3</c:v>
                </c:pt>
                <c:pt idx="284">
                  <c:v>1</c:v>
                </c:pt>
                <c:pt idx="285">
                  <c:v>-1</c:v>
                </c:pt>
                <c:pt idx="286">
                  <c:v>-1</c:v>
                </c:pt>
                <c:pt idx="287">
                  <c:v>0</c:v>
                </c:pt>
                <c:pt idx="288">
                  <c:v>0</c:v>
                </c:pt>
                <c:pt idx="289">
                  <c:v>0</c:v>
                </c:pt>
                <c:pt idx="290">
                  <c:v>0</c:v>
                </c:pt>
                <c:pt idx="291">
                  <c:v>0</c:v>
                </c:pt>
                <c:pt idx="292">
                  <c:v>3</c:v>
                </c:pt>
                <c:pt idx="293">
                  <c:v>0</c:v>
                </c:pt>
                <c:pt idx="294">
                  <c:v>0</c:v>
                </c:pt>
                <c:pt idx="295">
                  <c:v>1</c:v>
                </c:pt>
                <c:pt idx="296">
                  <c:v>1</c:v>
                </c:pt>
                <c:pt idx="297">
                  <c:v>0</c:v>
                </c:pt>
                <c:pt idx="298">
                  <c:v>1</c:v>
                </c:pt>
                <c:pt idx="299">
                  <c:v>-3</c:v>
                </c:pt>
                <c:pt idx="300">
                  <c:v>0</c:v>
                </c:pt>
                <c:pt idx="301">
                  <c:v>0</c:v>
                </c:pt>
                <c:pt idx="302">
                  <c:v>2</c:v>
                </c:pt>
                <c:pt idx="303">
                  <c:v>0</c:v>
                </c:pt>
                <c:pt idx="304">
                  <c:v>0</c:v>
                </c:pt>
                <c:pt idx="305">
                  <c:v>-1</c:v>
                </c:pt>
                <c:pt idx="306">
                  <c:v>-1</c:v>
                </c:pt>
                <c:pt idx="307">
                  <c:v>0</c:v>
                </c:pt>
                <c:pt idx="308">
                  <c:v>2</c:v>
                </c:pt>
                <c:pt idx="309">
                  <c:v>1</c:v>
                </c:pt>
                <c:pt idx="310">
                  <c:v>0</c:v>
                </c:pt>
                <c:pt idx="311">
                  <c:v>0</c:v>
                </c:pt>
                <c:pt idx="312">
                  <c:v>1</c:v>
                </c:pt>
                <c:pt idx="313">
                  <c:v>-1</c:v>
                </c:pt>
                <c:pt idx="314">
                  <c:v>3</c:v>
                </c:pt>
                <c:pt idx="315">
                  <c:v>0</c:v>
                </c:pt>
                <c:pt idx="316">
                  <c:v>0</c:v>
                </c:pt>
                <c:pt idx="317">
                  <c:v>0</c:v>
                </c:pt>
                <c:pt idx="318">
                  <c:v>0</c:v>
                </c:pt>
                <c:pt idx="319">
                  <c:v>0</c:v>
                </c:pt>
                <c:pt idx="320">
                  <c:v>-1</c:v>
                </c:pt>
                <c:pt idx="321">
                  <c:v>2</c:v>
                </c:pt>
                <c:pt idx="322">
                  <c:v>0</c:v>
                </c:pt>
                <c:pt idx="323">
                  <c:v>1</c:v>
                </c:pt>
                <c:pt idx="324">
                  <c:v>-2</c:v>
                </c:pt>
                <c:pt idx="325">
                  <c:v>1</c:v>
                </c:pt>
                <c:pt idx="326">
                  <c:v>1</c:v>
                </c:pt>
                <c:pt idx="327">
                  <c:v>1</c:v>
                </c:pt>
                <c:pt idx="328">
                  <c:v>1</c:v>
                </c:pt>
                <c:pt idx="329">
                  <c:v>2</c:v>
                </c:pt>
                <c:pt idx="330">
                  <c:v>-2</c:v>
                </c:pt>
                <c:pt idx="331">
                  <c:v>3</c:v>
                </c:pt>
                <c:pt idx="332">
                  <c:v>-3</c:v>
                </c:pt>
                <c:pt idx="333">
                  <c:v>1</c:v>
                </c:pt>
                <c:pt idx="334">
                  <c:v>-1</c:v>
                </c:pt>
                <c:pt idx="335">
                  <c:v>1</c:v>
                </c:pt>
                <c:pt idx="336">
                  <c:v>2</c:v>
                </c:pt>
                <c:pt idx="337">
                  <c:v>1</c:v>
                </c:pt>
                <c:pt idx="338">
                  <c:v>0</c:v>
                </c:pt>
                <c:pt idx="339">
                  <c:v>0</c:v>
                </c:pt>
                <c:pt idx="340">
                  <c:v>0</c:v>
                </c:pt>
                <c:pt idx="341">
                  <c:v>-2</c:v>
                </c:pt>
                <c:pt idx="342">
                  <c:v>1</c:v>
                </c:pt>
                <c:pt idx="343">
                  <c:v>0</c:v>
                </c:pt>
                <c:pt idx="344">
                  <c:v>-2</c:v>
                </c:pt>
                <c:pt idx="345">
                  <c:v>2</c:v>
                </c:pt>
                <c:pt idx="346">
                  <c:v>0</c:v>
                </c:pt>
                <c:pt idx="347">
                  <c:v>0</c:v>
                </c:pt>
                <c:pt idx="348">
                  <c:v>0</c:v>
                </c:pt>
                <c:pt idx="349">
                  <c:v>-1</c:v>
                </c:pt>
                <c:pt idx="350">
                  <c:v>1</c:v>
                </c:pt>
                <c:pt idx="351">
                  <c:v>0</c:v>
                </c:pt>
                <c:pt idx="352">
                  <c:v>0</c:v>
                </c:pt>
                <c:pt idx="353">
                  <c:v>0</c:v>
                </c:pt>
                <c:pt idx="354">
                  <c:v>0</c:v>
                </c:pt>
                <c:pt idx="355">
                  <c:v>0</c:v>
                </c:pt>
                <c:pt idx="356">
                  <c:v>-2</c:v>
                </c:pt>
                <c:pt idx="357">
                  <c:v>2</c:v>
                </c:pt>
                <c:pt idx="358">
                  <c:v>1</c:v>
                </c:pt>
                <c:pt idx="359">
                  <c:v>0</c:v>
                </c:pt>
                <c:pt idx="360">
                  <c:v>0</c:v>
                </c:pt>
                <c:pt idx="361">
                  <c:v>3</c:v>
                </c:pt>
                <c:pt idx="362">
                  <c:v>0</c:v>
                </c:pt>
                <c:pt idx="363">
                  <c:v>1</c:v>
                </c:pt>
                <c:pt idx="364">
                  <c:v>0</c:v>
                </c:pt>
                <c:pt idx="365">
                  <c:v>-1</c:v>
                </c:pt>
                <c:pt idx="366">
                  <c:v>0</c:v>
                </c:pt>
                <c:pt idx="367">
                  <c:v>-1</c:v>
                </c:pt>
                <c:pt idx="368">
                  <c:v>-1</c:v>
                </c:pt>
                <c:pt idx="369">
                  <c:v>0</c:v>
                </c:pt>
                <c:pt idx="370">
                  <c:v>1</c:v>
                </c:pt>
                <c:pt idx="371">
                  <c:v>-1</c:v>
                </c:pt>
                <c:pt idx="372">
                  <c:v>0</c:v>
                </c:pt>
                <c:pt idx="373">
                  <c:v>0</c:v>
                </c:pt>
                <c:pt idx="374">
                  <c:v>1</c:v>
                </c:pt>
                <c:pt idx="375">
                  <c:v>0</c:v>
                </c:pt>
                <c:pt idx="376">
                  <c:v>1</c:v>
                </c:pt>
                <c:pt idx="377">
                  <c:v>0</c:v>
                </c:pt>
                <c:pt idx="378">
                  <c:v>-1</c:v>
                </c:pt>
                <c:pt idx="379">
                  <c:v>-2</c:v>
                </c:pt>
                <c:pt idx="380">
                  <c:v>1</c:v>
                </c:pt>
                <c:pt idx="381">
                  <c:v>0</c:v>
                </c:pt>
                <c:pt idx="382">
                  <c:v>1</c:v>
                </c:pt>
                <c:pt idx="383">
                  <c:v>1</c:v>
                </c:pt>
                <c:pt idx="384">
                  <c:v>-1</c:v>
                </c:pt>
                <c:pt idx="385">
                  <c:v>0</c:v>
                </c:pt>
                <c:pt idx="386">
                  <c:v>0</c:v>
                </c:pt>
                <c:pt idx="387">
                  <c:v>0</c:v>
                </c:pt>
                <c:pt idx="388">
                  <c:v>2</c:v>
                </c:pt>
                <c:pt idx="389">
                  <c:v>0</c:v>
                </c:pt>
                <c:pt idx="390">
                  <c:v>3</c:v>
                </c:pt>
                <c:pt idx="391">
                  <c:v>3</c:v>
                </c:pt>
                <c:pt idx="392">
                  <c:v>2</c:v>
                </c:pt>
                <c:pt idx="393">
                  <c:v>-1</c:v>
                </c:pt>
                <c:pt idx="394">
                  <c:v>2</c:v>
                </c:pt>
                <c:pt idx="395">
                  <c:v>-1</c:v>
                </c:pt>
                <c:pt idx="396">
                  <c:v>-1</c:v>
                </c:pt>
                <c:pt idx="397">
                  <c:v>1</c:v>
                </c:pt>
                <c:pt idx="398">
                  <c:v>0</c:v>
                </c:pt>
                <c:pt idx="399">
                  <c:v>1</c:v>
                </c:pt>
                <c:pt idx="400">
                  <c:v>0</c:v>
                </c:pt>
                <c:pt idx="401">
                  <c:v>-1</c:v>
                </c:pt>
                <c:pt idx="402">
                  <c:v>0</c:v>
                </c:pt>
                <c:pt idx="403">
                  <c:v>2</c:v>
                </c:pt>
                <c:pt idx="404">
                  <c:v>1</c:v>
                </c:pt>
                <c:pt idx="405">
                  <c:v>0</c:v>
                </c:pt>
                <c:pt idx="406">
                  <c:v>0</c:v>
                </c:pt>
                <c:pt idx="407">
                  <c:v>0</c:v>
                </c:pt>
                <c:pt idx="408">
                  <c:v>-2</c:v>
                </c:pt>
                <c:pt idx="409">
                  <c:v>-1</c:v>
                </c:pt>
                <c:pt idx="410">
                  <c:v>0</c:v>
                </c:pt>
                <c:pt idx="411">
                  <c:v>0</c:v>
                </c:pt>
                <c:pt idx="412">
                  <c:v>0</c:v>
                </c:pt>
                <c:pt idx="413">
                  <c:v>1</c:v>
                </c:pt>
                <c:pt idx="414">
                  <c:v>-1</c:v>
                </c:pt>
                <c:pt idx="415">
                  <c:v>0</c:v>
                </c:pt>
                <c:pt idx="416">
                  <c:v>1</c:v>
                </c:pt>
                <c:pt idx="417">
                  <c:v>2</c:v>
                </c:pt>
                <c:pt idx="418">
                  <c:v>0</c:v>
                </c:pt>
                <c:pt idx="419">
                  <c:v>1</c:v>
                </c:pt>
                <c:pt idx="420">
                  <c:v>0</c:v>
                </c:pt>
                <c:pt idx="421">
                  <c:v>2</c:v>
                </c:pt>
                <c:pt idx="422">
                  <c:v>0</c:v>
                </c:pt>
                <c:pt idx="423">
                  <c:v>0</c:v>
                </c:pt>
                <c:pt idx="424">
                  <c:v>-1</c:v>
                </c:pt>
                <c:pt idx="425">
                  <c:v>0</c:v>
                </c:pt>
                <c:pt idx="426">
                  <c:v>1</c:v>
                </c:pt>
                <c:pt idx="427">
                  <c:v>1</c:v>
                </c:pt>
                <c:pt idx="428">
                  <c:v>1</c:v>
                </c:pt>
                <c:pt idx="429">
                  <c:v>-1</c:v>
                </c:pt>
                <c:pt idx="430">
                  <c:v>-1</c:v>
                </c:pt>
                <c:pt idx="431">
                  <c:v>2</c:v>
                </c:pt>
                <c:pt idx="432">
                  <c:v>0</c:v>
                </c:pt>
                <c:pt idx="433">
                  <c:v>-1</c:v>
                </c:pt>
                <c:pt idx="434">
                  <c:v>-5</c:v>
                </c:pt>
                <c:pt idx="435">
                  <c:v>1</c:v>
                </c:pt>
                <c:pt idx="436">
                  <c:v>-1</c:v>
                </c:pt>
                <c:pt idx="437">
                  <c:v>0</c:v>
                </c:pt>
                <c:pt idx="438">
                  <c:v>-1</c:v>
                </c:pt>
                <c:pt idx="439">
                  <c:v>3</c:v>
                </c:pt>
                <c:pt idx="440">
                  <c:v>0</c:v>
                </c:pt>
                <c:pt idx="441">
                  <c:v>1</c:v>
                </c:pt>
                <c:pt idx="442">
                  <c:v>-2</c:v>
                </c:pt>
                <c:pt idx="443">
                  <c:v>0</c:v>
                </c:pt>
                <c:pt idx="444">
                  <c:v>0</c:v>
                </c:pt>
                <c:pt idx="445">
                  <c:v>1</c:v>
                </c:pt>
                <c:pt idx="446">
                  <c:v>0</c:v>
                </c:pt>
                <c:pt idx="447">
                  <c:v>-2</c:v>
                </c:pt>
                <c:pt idx="448">
                  <c:v>-3</c:v>
                </c:pt>
                <c:pt idx="449">
                  <c:v>1</c:v>
                </c:pt>
                <c:pt idx="450">
                  <c:v>-1</c:v>
                </c:pt>
                <c:pt idx="451">
                  <c:v>1</c:v>
                </c:pt>
                <c:pt idx="452">
                  <c:v>0</c:v>
                </c:pt>
                <c:pt idx="453">
                  <c:v>0</c:v>
                </c:pt>
                <c:pt idx="454">
                  <c:v>1</c:v>
                </c:pt>
                <c:pt idx="455">
                  <c:v>-1</c:v>
                </c:pt>
                <c:pt idx="456">
                  <c:v>0</c:v>
                </c:pt>
                <c:pt idx="457">
                  <c:v>1</c:v>
                </c:pt>
                <c:pt idx="458">
                  <c:v>0</c:v>
                </c:pt>
                <c:pt idx="459">
                  <c:v>0</c:v>
                </c:pt>
                <c:pt idx="460">
                  <c:v>-1</c:v>
                </c:pt>
                <c:pt idx="461">
                  <c:v>-2</c:v>
                </c:pt>
                <c:pt idx="462">
                  <c:v>-1</c:v>
                </c:pt>
                <c:pt idx="463">
                  <c:v>0</c:v>
                </c:pt>
                <c:pt idx="464">
                  <c:v>1</c:v>
                </c:pt>
                <c:pt idx="465">
                  <c:v>2</c:v>
                </c:pt>
                <c:pt idx="466">
                  <c:v>-1</c:v>
                </c:pt>
                <c:pt idx="467">
                  <c:v>2</c:v>
                </c:pt>
                <c:pt idx="468">
                  <c:v>-1</c:v>
                </c:pt>
                <c:pt idx="469">
                  <c:v>1</c:v>
                </c:pt>
                <c:pt idx="470">
                  <c:v>0</c:v>
                </c:pt>
                <c:pt idx="471">
                  <c:v>-1</c:v>
                </c:pt>
                <c:pt idx="472">
                  <c:v>1</c:v>
                </c:pt>
                <c:pt idx="473">
                  <c:v>-1</c:v>
                </c:pt>
                <c:pt idx="474">
                  <c:v>-1</c:v>
                </c:pt>
                <c:pt idx="475">
                  <c:v>-2</c:v>
                </c:pt>
                <c:pt idx="476">
                  <c:v>2</c:v>
                </c:pt>
                <c:pt idx="477">
                  <c:v>-1</c:v>
                </c:pt>
                <c:pt idx="478">
                  <c:v>-1</c:v>
                </c:pt>
                <c:pt idx="479">
                  <c:v>1</c:v>
                </c:pt>
                <c:pt idx="480">
                  <c:v>-3</c:v>
                </c:pt>
                <c:pt idx="481">
                  <c:v>0</c:v>
                </c:pt>
                <c:pt idx="482">
                  <c:v>0</c:v>
                </c:pt>
                <c:pt idx="483">
                  <c:v>0</c:v>
                </c:pt>
                <c:pt idx="484">
                  <c:v>1</c:v>
                </c:pt>
                <c:pt idx="485">
                  <c:v>-3</c:v>
                </c:pt>
                <c:pt idx="486">
                  <c:v>0</c:v>
                </c:pt>
                <c:pt idx="487">
                  <c:v>0</c:v>
                </c:pt>
                <c:pt idx="488">
                  <c:v>-1</c:v>
                </c:pt>
                <c:pt idx="489">
                  <c:v>1</c:v>
                </c:pt>
                <c:pt idx="490">
                  <c:v>0</c:v>
                </c:pt>
                <c:pt idx="491">
                  <c:v>1</c:v>
                </c:pt>
                <c:pt idx="492">
                  <c:v>0</c:v>
                </c:pt>
                <c:pt idx="493">
                  <c:v>-1</c:v>
                </c:pt>
                <c:pt idx="494">
                  <c:v>0</c:v>
                </c:pt>
                <c:pt idx="495">
                  <c:v>0</c:v>
                </c:pt>
                <c:pt idx="496">
                  <c:v>-1</c:v>
                </c:pt>
                <c:pt idx="497">
                  <c:v>0</c:v>
                </c:pt>
                <c:pt idx="498">
                  <c:v>0</c:v>
                </c:pt>
                <c:pt idx="499">
                  <c:v>0</c:v>
                </c:pt>
                <c:pt idx="500">
                  <c:v>0</c:v>
                </c:pt>
                <c:pt idx="501">
                  <c:v>-1</c:v>
                </c:pt>
                <c:pt idx="502">
                  <c:v>1</c:v>
                </c:pt>
                <c:pt idx="503">
                  <c:v>1</c:v>
                </c:pt>
                <c:pt idx="504">
                  <c:v>2</c:v>
                </c:pt>
                <c:pt idx="505">
                  <c:v>1</c:v>
                </c:pt>
                <c:pt idx="506">
                  <c:v>2</c:v>
                </c:pt>
                <c:pt idx="507">
                  <c:v>1</c:v>
                </c:pt>
                <c:pt idx="508">
                  <c:v>0</c:v>
                </c:pt>
                <c:pt idx="509">
                  <c:v>0</c:v>
                </c:pt>
                <c:pt idx="510">
                  <c:v>0</c:v>
                </c:pt>
                <c:pt idx="511">
                  <c:v>2</c:v>
                </c:pt>
                <c:pt idx="512">
                  <c:v>0</c:v>
                </c:pt>
                <c:pt idx="513">
                  <c:v>0</c:v>
                </c:pt>
                <c:pt idx="514">
                  <c:v>0</c:v>
                </c:pt>
                <c:pt idx="515">
                  <c:v>0</c:v>
                </c:pt>
                <c:pt idx="516">
                  <c:v>0</c:v>
                </c:pt>
                <c:pt idx="517">
                  <c:v>1</c:v>
                </c:pt>
                <c:pt idx="518">
                  <c:v>0</c:v>
                </c:pt>
                <c:pt idx="519">
                  <c:v>1</c:v>
                </c:pt>
                <c:pt idx="520">
                  <c:v>1</c:v>
                </c:pt>
                <c:pt idx="521">
                  <c:v>1</c:v>
                </c:pt>
                <c:pt idx="522">
                  <c:v>3</c:v>
                </c:pt>
                <c:pt idx="523">
                  <c:v>1</c:v>
                </c:pt>
                <c:pt idx="524">
                  <c:v>1</c:v>
                </c:pt>
                <c:pt idx="525">
                  <c:v>1</c:v>
                </c:pt>
                <c:pt idx="526">
                  <c:v>0</c:v>
                </c:pt>
                <c:pt idx="527">
                  <c:v>1</c:v>
                </c:pt>
                <c:pt idx="528">
                  <c:v>0</c:v>
                </c:pt>
                <c:pt idx="529">
                  <c:v>2</c:v>
                </c:pt>
                <c:pt idx="530">
                  <c:v>0</c:v>
                </c:pt>
                <c:pt idx="531">
                  <c:v>0</c:v>
                </c:pt>
                <c:pt idx="532">
                  <c:v>1</c:v>
                </c:pt>
                <c:pt idx="533">
                  <c:v>0</c:v>
                </c:pt>
                <c:pt idx="534">
                  <c:v>0</c:v>
                </c:pt>
                <c:pt idx="535">
                  <c:v>0</c:v>
                </c:pt>
                <c:pt idx="536">
                  <c:v>2</c:v>
                </c:pt>
                <c:pt idx="537">
                  <c:v>1</c:v>
                </c:pt>
                <c:pt idx="538">
                  <c:v>0</c:v>
                </c:pt>
                <c:pt idx="539">
                  <c:v>0</c:v>
                </c:pt>
                <c:pt idx="540">
                  <c:v>1</c:v>
                </c:pt>
                <c:pt idx="541">
                  <c:v>0</c:v>
                </c:pt>
                <c:pt idx="542">
                  <c:v>-1</c:v>
                </c:pt>
                <c:pt idx="543">
                  <c:v>2</c:v>
                </c:pt>
                <c:pt idx="544">
                  <c:v>1</c:v>
                </c:pt>
                <c:pt idx="545">
                  <c:v>-2</c:v>
                </c:pt>
                <c:pt idx="546">
                  <c:v>0</c:v>
                </c:pt>
                <c:pt idx="547">
                  <c:v>-1</c:v>
                </c:pt>
                <c:pt idx="548">
                  <c:v>2</c:v>
                </c:pt>
                <c:pt idx="549">
                  <c:v>0</c:v>
                </c:pt>
                <c:pt idx="550">
                  <c:v>2</c:v>
                </c:pt>
                <c:pt idx="551">
                  <c:v>-2</c:v>
                </c:pt>
                <c:pt idx="552">
                  <c:v>1</c:v>
                </c:pt>
                <c:pt idx="553">
                  <c:v>-1</c:v>
                </c:pt>
                <c:pt idx="554">
                  <c:v>0</c:v>
                </c:pt>
                <c:pt idx="555">
                  <c:v>0</c:v>
                </c:pt>
                <c:pt idx="556">
                  <c:v>-1</c:v>
                </c:pt>
                <c:pt idx="557">
                  <c:v>1</c:v>
                </c:pt>
                <c:pt idx="558">
                  <c:v>0</c:v>
                </c:pt>
                <c:pt idx="559">
                  <c:v>-2</c:v>
                </c:pt>
                <c:pt idx="560">
                  <c:v>1</c:v>
                </c:pt>
                <c:pt idx="561">
                  <c:v>0</c:v>
                </c:pt>
                <c:pt idx="562">
                  <c:v>0</c:v>
                </c:pt>
                <c:pt idx="563">
                  <c:v>2</c:v>
                </c:pt>
                <c:pt idx="564">
                  <c:v>-1</c:v>
                </c:pt>
                <c:pt idx="565">
                  <c:v>1</c:v>
                </c:pt>
                <c:pt idx="566">
                  <c:v>0</c:v>
                </c:pt>
                <c:pt idx="567">
                  <c:v>0</c:v>
                </c:pt>
                <c:pt idx="568">
                  <c:v>1</c:v>
                </c:pt>
                <c:pt idx="569">
                  <c:v>0</c:v>
                </c:pt>
                <c:pt idx="570">
                  <c:v>0</c:v>
                </c:pt>
                <c:pt idx="571">
                  <c:v>1</c:v>
                </c:pt>
                <c:pt idx="572">
                  <c:v>0</c:v>
                </c:pt>
                <c:pt idx="573">
                  <c:v>0</c:v>
                </c:pt>
                <c:pt idx="574">
                  <c:v>0</c:v>
                </c:pt>
                <c:pt idx="575">
                  <c:v>-1</c:v>
                </c:pt>
                <c:pt idx="576">
                  <c:v>0</c:v>
                </c:pt>
                <c:pt idx="577">
                  <c:v>0</c:v>
                </c:pt>
                <c:pt idx="578">
                  <c:v>0</c:v>
                </c:pt>
                <c:pt idx="579">
                  <c:v>1</c:v>
                </c:pt>
                <c:pt idx="580">
                  <c:v>1</c:v>
                </c:pt>
                <c:pt idx="581">
                  <c:v>1</c:v>
                </c:pt>
                <c:pt idx="582">
                  <c:v>0</c:v>
                </c:pt>
                <c:pt idx="583">
                  <c:v>0</c:v>
                </c:pt>
                <c:pt idx="584">
                  <c:v>0</c:v>
                </c:pt>
                <c:pt idx="585">
                  <c:v>2</c:v>
                </c:pt>
                <c:pt idx="586">
                  <c:v>-1</c:v>
                </c:pt>
                <c:pt idx="587">
                  <c:v>2</c:v>
                </c:pt>
                <c:pt idx="588">
                  <c:v>0</c:v>
                </c:pt>
                <c:pt idx="589">
                  <c:v>-1</c:v>
                </c:pt>
                <c:pt idx="590">
                  <c:v>1</c:v>
                </c:pt>
                <c:pt idx="591">
                  <c:v>0</c:v>
                </c:pt>
                <c:pt idx="592">
                  <c:v>6</c:v>
                </c:pt>
                <c:pt idx="593">
                  <c:v>5</c:v>
                </c:pt>
                <c:pt idx="594">
                  <c:v>1</c:v>
                </c:pt>
                <c:pt idx="595">
                  <c:v>0</c:v>
                </c:pt>
                <c:pt idx="596">
                  <c:v>1</c:v>
                </c:pt>
                <c:pt idx="597">
                  <c:v>1</c:v>
                </c:pt>
                <c:pt idx="598">
                  <c:v>1</c:v>
                </c:pt>
                <c:pt idx="599">
                  <c:v>-1</c:v>
                </c:pt>
                <c:pt idx="600">
                  <c:v>0</c:v>
                </c:pt>
                <c:pt idx="601">
                  <c:v>0</c:v>
                </c:pt>
                <c:pt idx="602">
                  <c:v>1</c:v>
                </c:pt>
                <c:pt idx="603">
                  <c:v>-1</c:v>
                </c:pt>
                <c:pt idx="604">
                  <c:v>4</c:v>
                </c:pt>
                <c:pt idx="605">
                  <c:v>-3</c:v>
                </c:pt>
                <c:pt idx="606">
                  <c:v>0</c:v>
                </c:pt>
                <c:pt idx="607">
                  <c:v>1</c:v>
                </c:pt>
                <c:pt idx="608">
                  <c:v>-1</c:v>
                </c:pt>
                <c:pt idx="609">
                  <c:v>0</c:v>
                </c:pt>
                <c:pt idx="610">
                  <c:v>-1</c:v>
                </c:pt>
                <c:pt idx="611">
                  <c:v>1</c:v>
                </c:pt>
                <c:pt idx="612">
                  <c:v>1</c:v>
                </c:pt>
                <c:pt idx="613">
                  <c:v>0</c:v>
                </c:pt>
                <c:pt idx="614">
                  <c:v>-1</c:v>
                </c:pt>
                <c:pt idx="615">
                  <c:v>0</c:v>
                </c:pt>
                <c:pt idx="616">
                  <c:v>0</c:v>
                </c:pt>
                <c:pt idx="617">
                  <c:v>0</c:v>
                </c:pt>
                <c:pt idx="618">
                  <c:v>1</c:v>
                </c:pt>
                <c:pt idx="619">
                  <c:v>0</c:v>
                </c:pt>
                <c:pt idx="620">
                  <c:v>1</c:v>
                </c:pt>
                <c:pt idx="621">
                  <c:v>2</c:v>
                </c:pt>
                <c:pt idx="622">
                  <c:v>0</c:v>
                </c:pt>
                <c:pt idx="623">
                  <c:v>2</c:v>
                </c:pt>
                <c:pt idx="624">
                  <c:v>0</c:v>
                </c:pt>
                <c:pt idx="625">
                  <c:v>0</c:v>
                </c:pt>
                <c:pt idx="626">
                  <c:v>1</c:v>
                </c:pt>
                <c:pt idx="627">
                  <c:v>-1</c:v>
                </c:pt>
                <c:pt idx="628">
                  <c:v>-2</c:v>
                </c:pt>
                <c:pt idx="629">
                  <c:v>1</c:v>
                </c:pt>
                <c:pt idx="630">
                  <c:v>0</c:v>
                </c:pt>
                <c:pt idx="631">
                  <c:v>1</c:v>
                </c:pt>
                <c:pt idx="632">
                  <c:v>0</c:v>
                </c:pt>
                <c:pt idx="633">
                  <c:v>-2</c:v>
                </c:pt>
                <c:pt idx="634">
                  <c:v>2</c:v>
                </c:pt>
                <c:pt idx="635">
                  <c:v>3</c:v>
                </c:pt>
                <c:pt idx="636">
                  <c:v>-4</c:v>
                </c:pt>
                <c:pt idx="637">
                  <c:v>-1</c:v>
                </c:pt>
                <c:pt idx="638">
                  <c:v>0</c:v>
                </c:pt>
                <c:pt idx="639">
                  <c:v>-1</c:v>
                </c:pt>
                <c:pt idx="640">
                  <c:v>-1</c:v>
                </c:pt>
                <c:pt idx="641">
                  <c:v>-1</c:v>
                </c:pt>
                <c:pt idx="642">
                  <c:v>-1</c:v>
                </c:pt>
                <c:pt idx="643">
                  <c:v>0</c:v>
                </c:pt>
                <c:pt idx="644">
                  <c:v>2</c:v>
                </c:pt>
                <c:pt idx="645">
                  <c:v>-3</c:v>
                </c:pt>
                <c:pt idx="646">
                  <c:v>1</c:v>
                </c:pt>
                <c:pt idx="647">
                  <c:v>0</c:v>
                </c:pt>
                <c:pt idx="648">
                  <c:v>-1</c:v>
                </c:pt>
                <c:pt idx="649">
                  <c:v>2</c:v>
                </c:pt>
                <c:pt idx="650">
                  <c:v>0</c:v>
                </c:pt>
                <c:pt idx="651">
                  <c:v>0</c:v>
                </c:pt>
                <c:pt idx="652">
                  <c:v>1</c:v>
                </c:pt>
                <c:pt idx="653">
                  <c:v>1</c:v>
                </c:pt>
                <c:pt idx="654">
                  <c:v>0</c:v>
                </c:pt>
                <c:pt idx="655">
                  <c:v>1</c:v>
                </c:pt>
                <c:pt idx="656">
                  <c:v>-1</c:v>
                </c:pt>
                <c:pt idx="657">
                  <c:v>2</c:v>
                </c:pt>
                <c:pt idx="658">
                  <c:v>0</c:v>
                </c:pt>
                <c:pt idx="659">
                  <c:v>0</c:v>
                </c:pt>
                <c:pt idx="660">
                  <c:v>1</c:v>
                </c:pt>
                <c:pt idx="661">
                  <c:v>0</c:v>
                </c:pt>
                <c:pt idx="662">
                  <c:v>2</c:v>
                </c:pt>
                <c:pt idx="663">
                  <c:v>0</c:v>
                </c:pt>
                <c:pt idx="664">
                  <c:v>0</c:v>
                </c:pt>
                <c:pt idx="665">
                  <c:v>-1</c:v>
                </c:pt>
                <c:pt idx="666">
                  <c:v>0</c:v>
                </c:pt>
                <c:pt idx="667">
                  <c:v>0</c:v>
                </c:pt>
                <c:pt idx="668">
                  <c:v>0</c:v>
                </c:pt>
                <c:pt idx="669">
                  <c:v>0</c:v>
                </c:pt>
                <c:pt idx="670">
                  <c:v>1</c:v>
                </c:pt>
                <c:pt idx="671">
                  <c:v>1</c:v>
                </c:pt>
                <c:pt idx="672">
                  <c:v>0</c:v>
                </c:pt>
                <c:pt idx="673">
                  <c:v>0</c:v>
                </c:pt>
                <c:pt idx="674">
                  <c:v>-1</c:v>
                </c:pt>
                <c:pt idx="675">
                  <c:v>0</c:v>
                </c:pt>
                <c:pt idx="676">
                  <c:v>-1</c:v>
                </c:pt>
                <c:pt idx="677">
                  <c:v>2</c:v>
                </c:pt>
                <c:pt idx="678">
                  <c:v>-1</c:v>
                </c:pt>
                <c:pt idx="679">
                  <c:v>-1</c:v>
                </c:pt>
                <c:pt idx="680">
                  <c:v>2</c:v>
                </c:pt>
                <c:pt idx="681">
                  <c:v>0</c:v>
                </c:pt>
                <c:pt idx="682">
                  <c:v>1</c:v>
                </c:pt>
                <c:pt idx="683">
                  <c:v>2</c:v>
                </c:pt>
                <c:pt idx="684">
                  <c:v>2</c:v>
                </c:pt>
                <c:pt idx="685">
                  <c:v>0</c:v>
                </c:pt>
                <c:pt idx="686">
                  <c:v>-1</c:v>
                </c:pt>
                <c:pt idx="687">
                  <c:v>2</c:v>
                </c:pt>
                <c:pt idx="688">
                  <c:v>0</c:v>
                </c:pt>
                <c:pt idx="689">
                  <c:v>0</c:v>
                </c:pt>
                <c:pt idx="690">
                  <c:v>0</c:v>
                </c:pt>
                <c:pt idx="691">
                  <c:v>0</c:v>
                </c:pt>
                <c:pt idx="692">
                  <c:v>-1</c:v>
                </c:pt>
                <c:pt idx="693">
                  <c:v>-1</c:v>
                </c:pt>
                <c:pt idx="694">
                  <c:v>0</c:v>
                </c:pt>
                <c:pt idx="695">
                  <c:v>0</c:v>
                </c:pt>
                <c:pt idx="696">
                  <c:v>1</c:v>
                </c:pt>
                <c:pt idx="697">
                  <c:v>0</c:v>
                </c:pt>
                <c:pt idx="698">
                  <c:v>2</c:v>
                </c:pt>
                <c:pt idx="699">
                  <c:v>0</c:v>
                </c:pt>
                <c:pt idx="700">
                  <c:v>-1</c:v>
                </c:pt>
                <c:pt idx="701">
                  <c:v>0</c:v>
                </c:pt>
                <c:pt idx="702">
                  <c:v>0</c:v>
                </c:pt>
                <c:pt idx="703">
                  <c:v>1</c:v>
                </c:pt>
                <c:pt idx="704">
                  <c:v>0</c:v>
                </c:pt>
                <c:pt idx="705">
                  <c:v>0</c:v>
                </c:pt>
                <c:pt idx="706">
                  <c:v>0</c:v>
                </c:pt>
                <c:pt idx="707">
                  <c:v>1</c:v>
                </c:pt>
                <c:pt idx="708">
                  <c:v>1</c:v>
                </c:pt>
                <c:pt idx="709">
                  <c:v>0</c:v>
                </c:pt>
                <c:pt idx="710">
                  <c:v>2</c:v>
                </c:pt>
                <c:pt idx="711">
                  <c:v>0</c:v>
                </c:pt>
                <c:pt idx="712">
                  <c:v>1</c:v>
                </c:pt>
                <c:pt idx="713">
                  <c:v>0</c:v>
                </c:pt>
                <c:pt idx="714">
                  <c:v>0</c:v>
                </c:pt>
                <c:pt idx="715">
                  <c:v>3</c:v>
                </c:pt>
                <c:pt idx="716">
                  <c:v>-2</c:v>
                </c:pt>
                <c:pt idx="717">
                  <c:v>1</c:v>
                </c:pt>
                <c:pt idx="718">
                  <c:v>0</c:v>
                </c:pt>
                <c:pt idx="719">
                  <c:v>-1</c:v>
                </c:pt>
                <c:pt idx="720">
                  <c:v>1</c:v>
                </c:pt>
                <c:pt idx="721">
                  <c:v>-2</c:v>
                </c:pt>
                <c:pt idx="722">
                  <c:v>0</c:v>
                </c:pt>
                <c:pt idx="723">
                  <c:v>0</c:v>
                </c:pt>
                <c:pt idx="724">
                  <c:v>0</c:v>
                </c:pt>
                <c:pt idx="725">
                  <c:v>0</c:v>
                </c:pt>
                <c:pt idx="726">
                  <c:v>0</c:v>
                </c:pt>
                <c:pt idx="727">
                  <c:v>1</c:v>
                </c:pt>
                <c:pt idx="728">
                  <c:v>2</c:v>
                </c:pt>
                <c:pt idx="729">
                  <c:v>0</c:v>
                </c:pt>
                <c:pt idx="730">
                  <c:v>0</c:v>
                </c:pt>
                <c:pt idx="731">
                  <c:v>-1</c:v>
                </c:pt>
                <c:pt idx="732">
                  <c:v>2</c:v>
                </c:pt>
                <c:pt idx="733">
                  <c:v>0</c:v>
                </c:pt>
                <c:pt idx="734">
                  <c:v>1</c:v>
                </c:pt>
                <c:pt idx="735">
                  <c:v>1</c:v>
                </c:pt>
                <c:pt idx="736">
                  <c:v>0</c:v>
                </c:pt>
                <c:pt idx="737">
                  <c:v>0</c:v>
                </c:pt>
                <c:pt idx="738">
                  <c:v>0</c:v>
                </c:pt>
                <c:pt idx="739">
                  <c:v>-1</c:v>
                </c:pt>
                <c:pt idx="740">
                  <c:v>1</c:v>
                </c:pt>
                <c:pt idx="741">
                  <c:v>0</c:v>
                </c:pt>
                <c:pt idx="742">
                  <c:v>0</c:v>
                </c:pt>
                <c:pt idx="743">
                  <c:v>-1</c:v>
                </c:pt>
                <c:pt idx="744">
                  <c:v>0</c:v>
                </c:pt>
                <c:pt idx="745">
                  <c:v>5</c:v>
                </c:pt>
                <c:pt idx="746">
                  <c:v>5</c:v>
                </c:pt>
                <c:pt idx="747">
                  <c:v>0</c:v>
                </c:pt>
                <c:pt idx="748">
                  <c:v>-1</c:v>
                </c:pt>
                <c:pt idx="749">
                  <c:v>0</c:v>
                </c:pt>
                <c:pt idx="750">
                  <c:v>0</c:v>
                </c:pt>
                <c:pt idx="751">
                  <c:v>0</c:v>
                </c:pt>
                <c:pt idx="752">
                  <c:v>1</c:v>
                </c:pt>
                <c:pt idx="753">
                  <c:v>1</c:v>
                </c:pt>
                <c:pt idx="754">
                  <c:v>-3</c:v>
                </c:pt>
                <c:pt idx="755">
                  <c:v>1</c:v>
                </c:pt>
                <c:pt idx="756">
                  <c:v>2</c:v>
                </c:pt>
                <c:pt idx="757">
                  <c:v>0</c:v>
                </c:pt>
                <c:pt idx="758">
                  <c:v>0</c:v>
                </c:pt>
                <c:pt idx="759">
                  <c:v>-2</c:v>
                </c:pt>
                <c:pt idx="760">
                  <c:v>0</c:v>
                </c:pt>
                <c:pt idx="761">
                  <c:v>1</c:v>
                </c:pt>
                <c:pt idx="762">
                  <c:v>0</c:v>
                </c:pt>
                <c:pt idx="763">
                  <c:v>2</c:v>
                </c:pt>
                <c:pt idx="764">
                  <c:v>0</c:v>
                </c:pt>
                <c:pt idx="765">
                  <c:v>1</c:v>
                </c:pt>
                <c:pt idx="766">
                  <c:v>0</c:v>
                </c:pt>
                <c:pt idx="767">
                  <c:v>-1</c:v>
                </c:pt>
                <c:pt idx="768">
                  <c:v>1</c:v>
                </c:pt>
                <c:pt idx="769">
                  <c:v>-1</c:v>
                </c:pt>
                <c:pt idx="770">
                  <c:v>0</c:v>
                </c:pt>
                <c:pt idx="771">
                  <c:v>1</c:v>
                </c:pt>
                <c:pt idx="772">
                  <c:v>1</c:v>
                </c:pt>
                <c:pt idx="773">
                  <c:v>-1</c:v>
                </c:pt>
                <c:pt idx="774">
                  <c:v>0</c:v>
                </c:pt>
                <c:pt idx="775">
                  <c:v>2</c:v>
                </c:pt>
                <c:pt idx="776">
                  <c:v>-2</c:v>
                </c:pt>
                <c:pt idx="777">
                  <c:v>3</c:v>
                </c:pt>
                <c:pt idx="778">
                  <c:v>0</c:v>
                </c:pt>
                <c:pt idx="779">
                  <c:v>2</c:v>
                </c:pt>
                <c:pt idx="780">
                  <c:v>1</c:v>
                </c:pt>
                <c:pt idx="781">
                  <c:v>0</c:v>
                </c:pt>
                <c:pt idx="782">
                  <c:v>0</c:v>
                </c:pt>
                <c:pt idx="783">
                  <c:v>1</c:v>
                </c:pt>
                <c:pt idx="784">
                  <c:v>-3</c:v>
                </c:pt>
                <c:pt idx="785">
                  <c:v>3</c:v>
                </c:pt>
                <c:pt idx="786">
                  <c:v>3</c:v>
                </c:pt>
                <c:pt idx="787">
                  <c:v>-3</c:v>
                </c:pt>
                <c:pt idx="788">
                  <c:v>0</c:v>
                </c:pt>
                <c:pt idx="789">
                  <c:v>-1</c:v>
                </c:pt>
                <c:pt idx="790">
                  <c:v>-1</c:v>
                </c:pt>
                <c:pt idx="791">
                  <c:v>1</c:v>
                </c:pt>
                <c:pt idx="792">
                  <c:v>0</c:v>
                </c:pt>
                <c:pt idx="793">
                  <c:v>0</c:v>
                </c:pt>
                <c:pt idx="794">
                  <c:v>0</c:v>
                </c:pt>
                <c:pt idx="795">
                  <c:v>0</c:v>
                </c:pt>
                <c:pt idx="796">
                  <c:v>0</c:v>
                </c:pt>
                <c:pt idx="797">
                  <c:v>1</c:v>
                </c:pt>
                <c:pt idx="798">
                  <c:v>0</c:v>
                </c:pt>
                <c:pt idx="799">
                  <c:v>1</c:v>
                </c:pt>
                <c:pt idx="800">
                  <c:v>0</c:v>
                </c:pt>
                <c:pt idx="801">
                  <c:v>1</c:v>
                </c:pt>
                <c:pt idx="802">
                  <c:v>0</c:v>
                </c:pt>
                <c:pt idx="803">
                  <c:v>2</c:v>
                </c:pt>
                <c:pt idx="804">
                  <c:v>-1</c:v>
                </c:pt>
                <c:pt idx="805">
                  <c:v>-2</c:v>
                </c:pt>
                <c:pt idx="806">
                  <c:v>1</c:v>
                </c:pt>
                <c:pt idx="807">
                  <c:v>0</c:v>
                </c:pt>
                <c:pt idx="808">
                  <c:v>2</c:v>
                </c:pt>
                <c:pt idx="809">
                  <c:v>1</c:v>
                </c:pt>
                <c:pt idx="810">
                  <c:v>1</c:v>
                </c:pt>
                <c:pt idx="811">
                  <c:v>-1</c:v>
                </c:pt>
                <c:pt idx="812">
                  <c:v>-2</c:v>
                </c:pt>
                <c:pt idx="813">
                  <c:v>0</c:v>
                </c:pt>
                <c:pt idx="814">
                  <c:v>-3</c:v>
                </c:pt>
                <c:pt idx="815">
                  <c:v>-3</c:v>
                </c:pt>
                <c:pt idx="816">
                  <c:v>-2</c:v>
                </c:pt>
                <c:pt idx="817">
                  <c:v>-1</c:v>
                </c:pt>
                <c:pt idx="818">
                  <c:v>1</c:v>
                </c:pt>
                <c:pt idx="819">
                  <c:v>0</c:v>
                </c:pt>
                <c:pt idx="820">
                  <c:v>2</c:v>
                </c:pt>
                <c:pt idx="821">
                  <c:v>1</c:v>
                </c:pt>
                <c:pt idx="822">
                  <c:v>-2</c:v>
                </c:pt>
                <c:pt idx="823">
                  <c:v>1</c:v>
                </c:pt>
                <c:pt idx="824">
                  <c:v>0</c:v>
                </c:pt>
                <c:pt idx="825">
                  <c:v>1</c:v>
                </c:pt>
                <c:pt idx="826">
                  <c:v>-1</c:v>
                </c:pt>
                <c:pt idx="827">
                  <c:v>-1</c:v>
                </c:pt>
                <c:pt idx="828">
                  <c:v>1</c:v>
                </c:pt>
                <c:pt idx="829">
                  <c:v>-1</c:v>
                </c:pt>
                <c:pt idx="830">
                  <c:v>-2</c:v>
                </c:pt>
                <c:pt idx="831">
                  <c:v>-1</c:v>
                </c:pt>
                <c:pt idx="832">
                  <c:v>-1</c:v>
                </c:pt>
                <c:pt idx="833">
                  <c:v>-2</c:v>
                </c:pt>
                <c:pt idx="834">
                  <c:v>-1</c:v>
                </c:pt>
                <c:pt idx="835">
                  <c:v>1</c:v>
                </c:pt>
                <c:pt idx="836">
                  <c:v>-1</c:v>
                </c:pt>
                <c:pt idx="837">
                  <c:v>-2</c:v>
                </c:pt>
                <c:pt idx="838">
                  <c:v>1</c:v>
                </c:pt>
                <c:pt idx="839">
                  <c:v>-2</c:v>
                </c:pt>
                <c:pt idx="840">
                  <c:v>-1</c:v>
                </c:pt>
                <c:pt idx="841">
                  <c:v>0</c:v>
                </c:pt>
                <c:pt idx="842">
                  <c:v>0</c:v>
                </c:pt>
                <c:pt idx="843">
                  <c:v>0</c:v>
                </c:pt>
                <c:pt idx="844">
                  <c:v>0</c:v>
                </c:pt>
                <c:pt idx="845">
                  <c:v>-2</c:v>
                </c:pt>
                <c:pt idx="846">
                  <c:v>1</c:v>
                </c:pt>
                <c:pt idx="847">
                  <c:v>2</c:v>
                </c:pt>
                <c:pt idx="848">
                  <c:v>-2</c:v>
                </c:pt>
                <c:pt idx="849">
                  <c:v>-1</c:v>
                </c:pt>
                <c:pt idx="850">
                  <c:v>0</c:v>
                </c:pt>
                <c:pt idx="851">
                  <c:v>-2</c:v>
                </c:pt>
                <c:pt idx="852">
                  <c:v>-2</c:v>
                </c:pt>
                <c:pt idx="853">
                  <c:v>-1</c:v>
                </c:pt>
                <c:pt idx="854">
                  <c:v>0</c:v>
                </c:pt>
                <c:pt idx="855">
                  <c:v>0</c:v>
                </c:pt>
                <c:pt idx="856">
                  <c:v>2</c:v>
                </c:pt>
                <c:pt idx="857">
                  <c:v>1</c:v>
                </c:pt>
                <c:pt idx="858">
                  <c:v>1</c:v>
                </c:pt>
                <c:pt idx="859">
                  <c:v>1</c:v>
                </c:pt>
                <c:pt idx="860">
                  <c:v>0</c:v>
                </c:pt>
                <c:pt idx="861">
                  <c:v>0</c:v>
                </c:pt>
                <c:pt idx="862">
                  <c:v>1</c:v>
                </c:pt>
                <c:pt idx="863">
                  <c:v>-1</c:v>
                </c:pt>
                <c:pt idx="864">
                  <c:v>0</c:v>
                </c:pt>
                <c:pt idx="865">
                  <c:v>-2</c:v>
                </c:pt>
                <c:pt idx="866">
                  <c:v>0</c:v>
                </c:pt>
                <c:pt idx="867">
                  <c:v>0</c:v>
                </c:pt>
                <c:pt idx="868">
                  <c:v>0</c:v>
                </c:pt>
                <c:pt idx="869">
                  <c:v>1</c:v>
                </c:pt>
                <c:pt idx="870">
                  <c:v>0</c:v>
                </c:pt>
                <c:pt idx="871">
                  <c:v>0</c:v>
                </c:pt>
                <c:pt idx="872">
                  <c:v>0</c:v>
                </c:pt>
                <c:pt idx="873">
                  <c:v>-1</c:v>
                </c:pt>
                <c:pt idx="874">
                  <c:v>0</c:v>
                </c:pt>
                <c:pt idx="875">
                  <c:v>-1</c:v>
                </c:pt>
                <c:pt idx="876">
                  <c:v>-1</c:v>
                </c:pt>
                <c:pt idx="877">
                  <c:v>-1</c:v>
                </c:pt>
                <c:pt idx="878">
                  <c:v>0</c:v>
                </c:pt>
                <c:pt idx="879">
                  <c:v>-1</c:v>
                </c:pt>
                <c:pt idx="880">
                  <c:v>2</c:v>
                </c:pt>
                <c:pt idx="881">
                  <c:v>0</c:v>
                </c:pt>
                <c:pt idx="882">
                  <c:v>-1</c:v>
                </c:pt>
                <c:pt idx="883">
                  <c:v>-1</c:v>
                </c:pt>
                <c:pt idx="884">
                  <c:v>0</c:v>
                </c:pt>
                <c:pt idx="885">
                  <c:v>0</c:v>
                </c:pt>
                <c:pt idx="886">
                  <c:v>0</c:v>
                </c:pt>
                <c:pt idx="887">
                  <c:v>0</c:v>
                </c:pt>
                <c:pt idx="888">
                  <c:v>2</c:v>
                </c:pt>
                <c:pt idx="889">
                  <c:v>0</c:v>
                </c:pt>
                <c:pt idx="890">
                  <c:v>0</c:v>
                </c:pt>
                <c:pt idx="891">
                  <c:v>-1</c:v>
                </c:pt>
                <c:pt idx="892">
                  <c:v>0</c:v>
                </c:pt>
                <c:pt idx="893">
                  <c:v>0</c:v>
                </c:pt>
                <c:pt idx="894">
                  <c:v>0</c:v>
                </c:pt>
                <c:pt idx="895">
                  <c:v>0</c:v>
                </c:pt>
                <c:pt idx="896">
                  <c:v>0</c:v>
                </c:pt>
                <c:pt idx="897">
                  <c:v>0</c:v>
                </c:pt>
                <c:pt idx="898">
                  <c:v>0</c:v>
                </c:pt>
                <c:pt idx="899">
                  <c:v>1</c:v>
                </c:pt>
                <c:pt idx="900">
                  <c:v>0</c:v>
                </c:pt>
                <c:pt idx="901">
                  <c:v>0</c:v>
                </c:pt>
                <c:pt idx="902">
                  <c:v>0</c:v>
                </c:pt>
                <c:pt idx="903">
                  <c:v>1</c:v>
                </c:pt>
                <c:pt idx="904">
                  <c:v>0</c:v>
                </c:pt>
                <c:pt idx="905">
                  <c:v>2</c:v>
                </c:pt>
                <c:pt idx="906">
                  <c:v>0</c:v>
                </c:pt>
                <c:pt idx="907">
                  <c:v>1</c:v>
                </c:pt>
                <c:pt idx="908">
                  <c:v>0</c:v>
                </c:pt>
                <c:pt idx="909">
                  <c:v>0</c:v>
                </c:pt>
                <c:pt idx="910">
                  <c:v>0</c:v>
                </c:pt>
                <c:pt idx="911">
                  <c:v>0</c:v>
                </c:pt>
                <c:pt idx="912">
                  <c:v>0</c:v>
                </c:pt>
                <c:pt idx="913">
                  <c:v>0</c:v>
                </c:pt>
                <c:pt idx="914">
                  <c:v>0</c:v>
                </c:pt>
                <c:pt idx="915">
                  <c:v>0</c:v>
                </c:pt>
                <c:pt idx="916">
                  <c:v>-1</c:v>
                </c:pt>
                <c:pt idx="917">
                  <c:v>0</c:v>
                </c:pt>
                <c:pt idx="918">
                  <c:v>-1</c:v>
                </c:pt>
                <c:pt idx="919">
                  <c:v>1</c:v>
                </c:pt>
                <c:pt idx="920">
                  <c:v>0</c:v>
                </c:pt>
                <c:pt idx="921">
                  <c:v>0</c:v>
                </c:pt>
                <c:pt idx="922">
                  <c:v>-1</c:v>
                </c:pt>
                <c:pt idx="923">
                  <c:v>0</c:v>
                </c:pt>
                <c:pt idx="924">
                  <c:v>1</c:v>
                </c:pt>
                <c:pt idx="925">
                  <c:v>0</c:v>
                </c:pt>
                <c:pt idx="926">
                  <c:v>0</c:v>
                </c:pt>
                <c:pt idx="927">
                  <c:v>0</c:v>
                </c:pt>
                <c:pt idx="928">
                  <c:v>0</c:v>
                </c:pt>
                <c:pt idx="929">
                  <c:v>-2</c:v>
                </c:pt>
                <c:pt idx="930">
                  <c:v>3</c:v>
                </c:pt>
                <c:pt idx="931">
                  <c:v>-2</c:v>
                </c:pt>
                <c:pt idx="932">
                  <c:v>1</c:v>
                </c:pt>
                <c:pt idx="933">
                  <c:v>2</c:v>
                </c:pt>
                <c:pt idx="934">
                  <c:v>-1</c:v>
                </c:pt>
                <c:pt idx="935">
                  <c:v>-1</c:v>
                </c:pt>
                <c:pt idx="936">
                  <c:v>0</c:v>
                </c:pt>
                <c:pt idx="937">
                  <c:v>-1</c:v>
                </c:pt>
                <c:pt idx="938">
                  <c:v>0</c:v>
                </c:pt>
                <c:pt idx="939">
                  <c:v>0</c:v>
                </c:pt>
                <c:pt idx="940">
                  <c:v>-1</c:v>
                </c:pt>
                <c:pt idx="941">
                  <c:v>-2</c:v>
                </c:pt>
                <c:pt idx="942">
                  <c:v>0</c:v>
                </c:pt>
                <c:pt idx="943">
                  <c:v>0</c:v>
                </c:pt>
                <c:pt idx="944">
                  <c:v>0</c:v>
                </c:pt>
                <c:pt idx="945">
                  <c:v>0</c:v>
                </c:pt>
                <c:pt idx="946">
                  <c:v>0</c:v>
                </c:pt>
                <c:pt idx="947">
                  <c:v>-1</c:v>
                </c:pt>
                <c:pt idx="948">
                  <c:v>1</c:v>
                </c:pt>
                <c:pt idx="949">
                  <c:v>0</c:v>
                </c:pt>
                <c:pt idx="950">
                  <c:v>0</c:v>
                </c:pt>
                <c:pt idx="951">
                  <c:v>1</c:v>
                </c:pt>
                <c:pt idx="952">
                  <c:v>1</c:v>
                </c:pt>
                <c:pt idx="953">
                  <c:v>0</c:v>
                </c:pt>
                <c:pt idx="954">
                  <c:v>0</c:v>
                </c:pt>
                <c:pt idx="955">
                  <c:v>0</c:v>
                </c:pt>
                <c:pt idx="956">
                  <c:v>0</c:v>
                </c:pt>
                <c:pt idx="957">
                  <c:v>2</c:v>
                </c:pt>
                <c:pt idx="958">
                  <c:v>-1</c:v>
                </c:pt>
                <c:pt idx="959">
                  <c:v>0</c:v>
                </c:pt>
                <c:pt idx="960">
                  <c:v>-1</c:v>
                </c:pt>
                <c:pt idx="961">
                  <c:v>0</c:v>
                </c:pt>
                <c:pt idx="962">
                  <c:v>0</c:v>
                </c:pt>
                <c:pt idx="963">
                  <c:v>0</c:v>
                </c:pt>
                <c:pt idx="964">
                  <c:v>0</c:v>
                </c:pt>
                <c:pt idx="965">
                  <c:v>0</c:v>
                </c:pt>
                <c:pt idx="966">
                  <c:v>-1</c:v>
                </c:pt>
                <c:pt idx="967">
                  <c:v>-1</c:v>
                </c:pt>
                <c:pt idx="968">
                  <c:v>-1</c:v>
                </c:pt>
                <c:pt idx="969">
                  <c:v>0</c:v>
                </c:pt>
                <c:pt idx="970">
                  <c:v>1</c:v>
                </c:pt>
                <c:pt idx="971">
                  <c:v>0</c:v>
                </c:pt>
                <c:pt idx="972">
                  <c:v>-2</c:v>
                </c:pt>
                <c:pt idx="973">
                  <c:v>1</c:v>
                </c:pt>
                <c:pt idx="974">
                  <c:v>1</c:v>
                </c:pt>
                <c:pt idx="975">
                  <c:v>0</c:v>
                </c:pt>
                <c:pt idx="976">
                  <c:v>0</c:v>
                </c:pt>
                <c:pt idx="977">
                  <c:v>2</c:v>
                </c:pt>
                <c:pt idx="978">
                  <c:v>1</c:v>
                </c:pt>
                <c:pt idx="979">
                  <c:v>0</c:v>
                </c:pt>
                <c:pt idx="980">
                  <c:v>1</c:v>
                </c:pt>
                <c:pt idx="981">
                  <c:v>0</c:v>
                </c:pt>
                <c:pt idx="982">
                  <c:v>1</c:v>
                </c:pt>
                <c:pt idx="983">
                  <c:v>3</c:v>
                </c:pt>
                <c:pt idx="984">
                  <c:v>0</c:v>
                </c:pt>
                <c:pt idx="985">
                  <c:v>-1</c:v>
                </c:pt>
                <c:pt idx="986">
                  <c:v>0</c:v>
                </c:pt>
                <c:pt idx="987">
                  <c:v>0</c:v>
                </c:pt>
                <c:pt idx="988">
                  <c:v>0</c:v>
                </c:pt>
                <c:pt idx="989">
                  <c:v>0</c:v>
                </c:pt>
                <c:pt idx="990">
                  <c:v>2</c:v>
                </c:pt>
                <c:pt idx="991">
                  <c:v>1</c:v>
                </c:pt>
                <c:pt idx="992">
                  <c:v>1</c:v>
                </c:pt>
                <c:pt idx="993">
                  <c:v>0</c:v>
                </c:pt>
                <c:pt idx="994">
                  <c:v>0</c:v>
                </c:pt>
                <c:pt idx="995">
                  <c:v>3</c:v>
                </c:pt>
                <c:pt idx="996">
                  <c:v>0</c:v>
                </c:pt>
                <c:pt idx="997">
                  <c:v>0</c:v>
                </c:pt>
                <c:pt idx="998">
                  <c:v>-1</c:v>
                </c:pt>
                <c:pt idx="999">
                  <c:v>-2</c:v>
                </c:pt>
                <c:pt idx="1000">
                  <c:v>0</c:v>
                </c:pt>
                <c:pt idx="1001">
                  <c:v>0</c:v>
                </c:pt>
                <c:pt idx="1002">
                  <c:v>0</c:v>
                </c:pt>
                <c:pt idx="1003">
                  <c:v>-2</c:v>
                </c:pt>
                <c:pt idx="1004">
                  <c:v>0</c:v>
                </c:pt>
                <c:pt idx="1005">
                  <c:v>-1</c:v>
                </c:pt>
                <c:pt idx="1006">
                  <c:v>0</c:v>
                </c:pt>
                <c:pt idx="1007">
                  <c:v>-1</c:v>
                </c:pt>
                <c:pt idx="1008">
                  <c:v>1</c:v>
                </c:pt>
                <c:pt idx="1009">
                  <c:v>0</c:v>
                </c:pt>
                <c:pt idx="1010">
                  <c:v>1</c:v>
                </c:pt>
                <c:pt idx="1011">
                  <c:v>0</c:v>
                </c:pt>
                <c:pt idx="1012">
                  <c:v>0</c:v>
                </c:pt>
                <c:pt idx="1013">
                  <c:v>0</c:v>
                </c:pt>
                <c:pt idx="1014">
                  <c:v>0</c:v>
                </c:pt>
                <c:pt idx="1015">
                  <c:v>1</c:v>
                </c:pt>
                <c:pt idx="1016">
                  <c:v>0</c:v>
                </c:pt>
                <c:pt idx="1017">
                  <c:v>0</c:v>
                </c:pt>
                <c:pt idx="1018">
                  <c:v>0</c:v>
                </c:pt>
                <c:pt idx="1019">
                  <c:v>1</c:v>
                </c:pt>
                <c:pt idx="1020">
                  <c:v>1</c:v>
                </c:pt>
                <c:pt idx="1021">
                  <c:v>0</c:v>
                </c:pt>
                <c:pt idx="1022">
                  <c:v>-1</c:v>
                </c:pt>
                <c:pt idx="1023">
                  <c:v>0</c:v>
                </c:pt>
                <c:pt idx="1024">
                  <c:v>0</c:v>
                </c:pt>
                <c:pt idx="1025">
                  <c:v>0</c:v>
                </c:pt>
                <c:pt idx="1026">
                  <c:v>0</c:v>
                </c:pt>
                <c:pt idx="1027">
                  <c:v>1</c:v>
                </c:pt>
                <c:pt idx="1028">
                  <c:v>-2</c:v>
                </c:pt>
                <c:pt idx="1029">
                  <c:v>0</c:v>
                </c:pt>
                <c:pt idx="1030">
                  <c:v>1</c:v>
                </c:pt>
                <c:pt idx="1031">
                  <c:v>0</c:v>
                </c:pt>
                <c:pt idx="1032">
                  <c:v>0</c:v>
                </c:pt>
                <c:pt idx="1033">
                  <c:v>-1</c:v>
                </c:pt>
                <c:pt idx="1034">
                  <c:v>1</c:v>
                </c:pt>
                <c:pt idx="1035">
                  <c:v>-1</c:v>
                </c:pt>
                <c:pt idx="1036">
                  <c:v>1</c:v>
                </c:pt>
                <c:pt idx="1037">
                  <c:v>1</c:v>
                </c:pt>
                <c:pt idx="1038">
                  <c:v>0</c:v>
                </c:pt>
                <c:pt idx="1039">
                  <c:v>-3</c:v>
                </c:pt>
                <c:pt idx="1040">
                  <c:v>0</c:v>
                </c:pt>
                <c:pt idx="1041">
                  <c:v>0</c:v>
                </c:pt>
                <c:pt idx="1042">
                  <c:v>0</c:v>
                </c:pt>
                <c:pt idx="1043">
                  <c:v>0</c:v>
                </c:pt>
                <c:pt idx="1044">
                  <c:v>0</c:v>
                </c:pt>
                <c:pt idx="1045">
                  <c:v>0</c:v>
                </c:pt>
                <c:pt idx="1046">
                  <c:v>-1</c:v>
                </c:pt>
                <c:pt idx="1047">
                  <c:v>1</c:v>
                </c:pt>
                <c:pt idx="1048">
                  <c:v>-2</c:v>
                </c:pt>
                <c:pt idx="1049">
                  <c:v>1</c:v>
                </c:pt>
                <c:pt idx="1050">
                  <c:v>-5</c:v>
                </c:pt>
                <c:pt idx="1051">
                  <c:v>-3</c:v>
                </c:pt>
                <c:pt idx="1052">
                  <c:v>-2</c:v>
                </c:pt>
                <c:pt idx="1053">
                  <c:v>-1</c:v>
                </c:pt>
                <c:pt idx="1054">
                  <c:v>-2</c:v>
                </c:pt>
                <c:pt idx="1055">
                  <c:v>0</c:v>
                </c:pt>
                <c:pt idx="1056">
                  <c:v>-1</c:v>
                </c:pt>
                <c:pt idx="1057">
                  <c:v>2</c:v>
                </c:pt>
                <c:pt idx="1058">
                  <c:v>0</c:v>
                </c:pt>
                <c:pt idx="1059">
                  <c:v>1</c:v>
                </c:pt>
                <c:pt idx="1060">
                  <c:v>-1</c:v>
                </c:pt>
                <c:pt idx="1061">
                  <c:v>-1</c:v>
                </c:pt>
                <c:pt idx="1062">
                  <c:v>0</c:v>
                </c:pt>
                <c:pt idx="1063">
                  <c:v>0</c:v>
                </c:pt>
                <c:pt idx="1064">
                  <c:v>0</c:v>
                </c:pt>
                <c:pt idx="1065">
                  <c:v>0</c:v>
                </c:pt>
                <c:pt idx="1066">
                  <c:v>0</c:v>
                </c:pt>
                <c:pt idx="1067">
                  <c:v>1</c:v>
                </c:pt>
                <c:pt idx="1068">
                  <c:v>0</c:v>
                </c:pt>
                <c:pt idx="1069">
                  <c:v>2</c:v>
                </c:pt>
                <c:pt idx="1070">
                  <c:v>0</c:v>
                </c:pt>
                <c:pt idx="1071">
                  <c:v>-1</c:v>
                </c:pt>
                <c:pt idx="1072">
                  <c:v>0</c:v>
                </c:pt>
                <c:pt idx="1073">
                  <c:v>0</c:v>
                </c:pt>
                <c:pt idx="1074">
                  <c:v>0</c:v>
                </c:pt>
                <c:pt idx="1075">
                  <c:v>0</c:v>
                </c:pt>
                <c:pt idx="1076">
                  <c:v>0</c:v>
                </c:pt>
                <c:pt idx="1077">
                  <c:v>0</c:v>
                </c:pt>
                <c:pt idx="1078">
                  <c:v>0</c:v>
                </c:pt>
                <c:pt idx="1079">
                  <c:v>-1</c:v>
                </c:pt>
                <c:pt idx="1080">
                  <c:v>2</c:v>
                </c:pt>
                <c:pt idx="1081">
                  <c:v>1</c:v>
                </c:pt>
                <c:pt idx="1082">
                  <c:v>1</c:v>
                </c:pt>
                <c:pt idx="1083">
                  <c:v>0</c:v>
                </c:pt>
                <c:pt idx="1084">
                  <c:v>3</c:v>
                </c:pt>
                <c:pt idx="1085">
                  <c:v>-2</c:v>
                </c:pt>
                <c:pt idx="1086">
                  <c:v>0</c:v>
                </c:pt>
                <c:pt idx="1087">
                  <c:v>-1</c:v>
                </c:pt>
                <c:pt idx="1088">
                  <c:v>0</c:v>
                </c:pt>
                <c:pt idx="1089">
                  <c:v>1</c:v>
                </c:pt>
                <c:pt idx="1090">
                  <c:v>-1</c:v>
                </c:pt>
                <c:pt idx="1091">
                  <c:v>1</c:v>
                </c:pt>
                <c:pt idx="1092">
                  <c:v>1</c:v>
                </c:pt>
                <c:pt idx="1093">
                  <c:v>1</c:v>
                </c:pt>
                <c:pt idx="1094">
                  <c:v>0</c:v>
                </c:pt>
                <c:pt idx="1095">
                  <c:v>-1</c:v>
                </c:pt>
                <c:pt idx="1096">
                  <c:v>0</c:v>
                </c:pt>
                <c:pt idx="1097">
                  <c:v>0</c:v>
                </c:pt>
                <c:pt idx="1098">
                  <c:v>0</c:v>
                </c:pt>
                <c:pt idx="1099">
                  <c:v>1</c:v>
                </c:pt>
                <c:pt idx="1100">
                  <c:v>-1</c:v>
                </c:pt>
                <c:pt idx="1101">
                  <c:v>-1</c:v>
                </c:pt>
                <c:pt idx="1102">
                  <c:v>3</c:v>
                </c:pt>
                <c:pt idx="1103">
                  <c:v>0</c:v>
                </c:pt>
                <c:pt idx="1104">
                  <c:v>1</c:v>
                </c:pt>
                <c:pt idx="1105">
                  <c:v>1</c:v>
                </c:pt>
                <c:pt idx="1106">
                  <c:v>-2</c:v>
                </c:pt>
                <c:pt idx="1107">
                  <c:v>0</c:v>
                </c:pt>
                <c:pt idx="1108">
                  <c:v>0</c:v>
                </c:pt>
                <c:pt idx="1109">
                  <c:v>-1</c:v>
                </c:pt>
                <c:pt idx="1110">
                  <c:v>1</c:v>
                </c:pt>
                <c:pt idx="1111">
                  <c:v>1</c:v>
                </c:pt>
                <c:pt idx="1112">
                  <c:v>1</c:v>
                </c:pt>
                <c:pt idx="1113">
                  <c:v>0</c:v>
                </c:pt>
                <c:pt idx="1114">
                  <c:v>0</c:v>
                </c:pt>
                <c:pt idx="1115">
                  <c:v>0</c:v>
                </c:pt>
                <c:pt idx="1116">
                  <c:v>0</c:v>
                </c:pt>
                <c:pt idx="1117">
                  <c:v>1</c:v>
                </c:pt>
                <c:pt idx="1118">
                  <c:v>0</c:v>
                </c:pt>
                <c:pt idx="1119">
                  <c:v>1</c:v>
                </c:pt>
                <c:pt idx="1120">
                  <c:v>0</c:v>
                </c:pt>
                <c:pt idx="1121">
                  <c:v>0</c:v>
                </c:pt>
                <c:pt idx="1122">
                  <c:v>0</c:v>
                </c:pt>
                <c:pt idx="1123">
                  <c:v>3</c:v>
                </c:pt>
                <c:pt idx="1124">
                  <c:v>-2</c:v>
                </c:pt>
                <c:pt idx="1125">
                  <c:v>0</c:v>
                </c:pt>
                <c:pt idx="1126">
                  <c:v>-1</c:v>
                </c:pt>
                <c:pt idx="1127">
                  <c:v>0</c:v>
                </c:pt>
                <c:pt idx="1128">
                  <c:v>0</c:v>
                </c:pt>
                <c:pt idx="1129">
                  <c:v>-1</c:v>
                </c:pt>
                <c:pt idx="1130">
                  <c:v>0</c:v>
                </c:pt>
                <c:pt idx="1131">
                  <c:v>3</c:v>
                </c:pt>
                <c:pt idx="1132">
                  <c:v>-1</c:v>
                </c:pt>
                <c:pt idx="1133">
                  <c:v>1</c:v>
                </c:pt>
                <c:pt idx="1134">
                  <c:v>0</c:v>
                </c:pt>
                <c:pt idx="1135">
                  <c:v>-1</c:v>
                </c:pt>
                <c:pt idx="1136">
                  <c:v>0</c:v>
                </c:pt>
                <c:pt idx="1137">
                  <c:v>-1</c:v>
                </c:pt>
                <c:pt idx="1138">
                  <c:v>1</c:v>
                </c:pt>
                <c:pt idx="1139">
                  <c:v>0</c:v>
                </c:pt>
                <c:pt idx="1140">
                  <c:v>0</c:v>
                </c:pt>
                <c:pt idx="1141">
                  <c:v>1</c:v>
                </c:pt>
                <c:pt idx="1142">
                  <c:v>0</c:v>
                </c:pt>
                <c:pt idx="1143">
                  <c:v>0</c:v>
                </c:pt>
                <c:pt idx="1144">
                  <c:v>1</c:v>
                </c:pt>
                <c:pt idx="1145">
                  <c:v>1</c:v>
                </c:pt>
                <c:pt idx="1146">
                  <c:v>0</c:v>
                </c:pt>
                <c:pt idx="1147">
                  <c:v>1</c:v>
                </c:pt>
                <c:pt idx="1148">
                  <c:v>3</c:v>
                </c:pt>
                <c:pt idx="1149">
                  <c:v>0</c:v>
                </c:pt>
                <c:pt idx="1150">
                  <c:v>-2</c:v>
                </c:pt>
                <c:pt idx="1151">
                  <c:v>-2</c:v>
                </c:pt>
                <c:pt idx="1152">
                  <c:v>0</c:v>
                </c:pt>
                <c:pt idx="1153">
                  <c:v>0</c:v>
                </c:pt>
                <c:pt idx="1154">
                  <c:v>0</c:v>
                </c:pt>
                <c:pt idx="1155">
                  <c:v>1</c:v>
                </c:pt>
                <c:pt idx="1156">
                  <c:v>0</c:v>
                </c:pt>
                <c:pt idx="1157">
                  <c:v>0</c:v>
                </c:pt>
                <c:pt idx="1158">
                  <c:v>1</c:v>
                </c:pt>
                <c:pt idx="1159">
                  <c:v>-2</c:v>
                </c:pt>
                <c:pt idx="1160">
                  <c:v>0</c:v>
                </c:pt>
                <c:pt idx="1161">
                  <c:v>0</c:v>
                </c:pt>
                <c:pt idx="1162">
                  <c:v>-1</c:v>
                </c:pt>
                <c:pt idx="1163">
                  <c:v>2</c:v>
                </c:pt>
                <c:pt idx="1164">
                  <c:v>2</c:v>
                </c:pt>
                <c:pt idx="1165">
                  <c:v>-3</c:v>
                </c:pt>
                <c:pt idx="1166">
                  <c:v>-1</c:v>
                </c:pt>
                <c:pt idx="1167">
                  <c:v>1</c:v>
                </c:pt>
                <c:pt idx="1168">
                  <c:v>0</c:v>
                </c:pt>
                <c:pt idx="1169">
                  <c:v>0</c:v>
                </c:pt>
                <c:pt idx="1170">
                  <c:v>1</c:v>
                </c:pt>
                <c:pt idx="1171">
                  <c:v>0</c:v>
                </c:pt>
                <c:pt idx="1172">
                  <c:v>2</c:v>
                </c:pt>
                <c:pt idx="1173">
                  <c:v>-1</c:v>
                </c:pt>
                <c:pt idx="1174">
                  <c:v>0</c:v>
                </c:pt>
                <c:pt idx="1175">
                  <c:v>0</c:v>
                </c:pt>
                <c:pt idx="1176">
                  <c:v>0</c:v>
                </c:pt>
                <c:pt idx="1177">
                  <c:v>-2</c:v>
                </c:pt>
                <c:pt idx="1178">
                  <c:v>-3</c:v>
                </c:pt>
                <c:pt idx="1179">
                  <c:v>-2</c:v>
                </c:pt>
                <c:pt idx="1180">
                  <c:v>1</c:v>
                </c:pt>
                <c:pt idx="1181">
                  <c:v>-1</c:v>
                </c:pt>
                <c:pt idx="1182">
                  <c:v>0</c:v>
                </c:pt>
                <c:pt idx="1183">
                  <c:v>-1</c:v>
                </c:pt>
                <c:pt idx="1184">
                  <c:v>0</c:v>
                </c:pt>
                <c:pt idx="1185">
                  <c:v>-1</c:v>
                </c:pt>
                <c:pt idx="1186">
                  <c:v>-1</c:v>
                </c:pt>
                <c:pt idx="1187">
                  <c:v>-3</c:v>
                </c:pt>
                <c:pt idx="1188">
                  <c:v>-3</c:v>
                </c:pt>
                <c:pt idx="1189">
                  <c:v>-2</c:v>
                </c:pt>
                <c:pt idx="1190">
                  <c:v>-1</c:v>
                </c:pt>
                <c:pt idx="1191">
                  <c:v>1</c:v>
                </c:pt>
                <c:pt idx="1192">
                  <c:v>0</c:v>
                </c:pt>
                <c:pt idx="1193">
                  <c:v>1</c:v>
                </c:pt>
                <c:pt idx="1194">
                  <c:v>0</c:v>
                </c:pt>
                <c:pt idx="1195">
                  <c:v>1</c:v>
                </c:pt>
                <c:pt idx="1196">
                  <c:v>0</c:v>
                </c:pt>
                <c:pt idx="1197">
                  <c:v>0</c:v>
                </c:pt>
                <c:pt idx="1198">
                  <c:v>1</c:v>
                </c:pt>
                <c:pt idx="1199">
                  <c:v>0</c:v>
                </c:pt>
                <c:pt idx="1200">
                  <c:v>-1</c:v>
                </c:pt>
                <c:pt idx="1201">
                  <c:v>-1</c:v>
                </c:pt>
                <c:pt idx="1202">
                  <c:v>0</c:v>
                </c:pt>
                <c:pt idx="1203">
                  <c:v>3</c:v>
                </c:pt>
                <c:pt idx="1204">
                  <c:v>1</c:v>
                </c:pt>
                <c:pt idx="1205">
                  <c:v>0</c:v>
                </c:pt>
                <c:pt idx="1206">
                  <c:v>1</c:v>
                </c:pt>
                <c:pt idx="1207">
                  <c:v>-1</c:v>
                </c:pt>
                <c:pt idx="1208">
                  <c:v>0</c:v>
                </c:pt>
                <c:pt idx="1209">
                  <c:v>0</c:v>
                </c:pt>
                <c:pt idx="1210">
                  <c:v>0</c:v>
                </c:pt>
                <c:pt idx="1211">
                  <c:v>1</c:v>
                </c:pt>
                <c:pt idx="1212">
                  <c:v>0</c:v>
                </c:pt>
                <c:pt idx="1213">
                  <c:v>0</c:v>
                </c:pt>
                <c:pt idx="1214">
                  <c:v>1</c:v>
                </c:pt>
                <c:pt idx="1215">
                  <c:v>-2</c:v>
                </c:pt>
                <c:pt idx="1216">
                  <c:v>0</c:v>
                </c:pt>
                <c:pt idx="1217">
                  <c:v>0</c:v>
                </c:pt>
                <c:pt idx="1218">
                  <c:v>1</c:v>
                </c:pt>
                <c:pt idx="1219">
                  <c:v>-1</c:v>
                </c:pt>
                <c:pt idx="1220">
                  <c:v>0</c:v>
                </c:pt>
                <c:pt idx="1221">
                  <c:v>-2</c:v>
                </c:pt>
                <c:pt idx="1222">
                  <c:v>-1</c:v>
                </c:pt>
                <c:pt idx="1223">
                  <c:v>4</c:v>
                </c:pt>
                <c:pt idx="1224">
                  <c:v>-3</c:v>
                </c:pt>
                <c:pt idx="1225">
                  <c:v>0</c:v>
                </c:pt>
                <c:pt idx="1226">
                  <c:v>1</c:v>
                </c:pt>
                <c:pt idx="1227">
                  <c:v>-1</c:v>
                </c:pt>
                <c:pt idx="1228">
                  <c:v>0</c:v>
                </c:pt>
                <c:pt idx="1229">
                  <c:v>0</c:v>
                </c:pt>
                <c:pt idx="1230">
                  <c:v>1</c:v>
                </c:pt>
                <c:pt idx="1231">
                  <c:v>0</c:v>
                </c:pt>
                <c:pt idx="1232">
                  <c:v>0</c:v>
                </c:pt>
                <c:pt idx="1233">
                  <c:v>0</c:v>
                </c:pt>
                <c:pt idx="1234">
                  <c:v>1</c:v>
                </c:pt>
                <c:pt idx="1235">
                  <c:v>0</c:v>
                </c:pt>
                <c:pt idx="1236">
                  <c:v>0</c:v>
                </c:pt>
                <c:pt idx="1237">
                  <c:v>2</c:v>
                </c:pt>
                <c:pt idx="1238">
                  <c:v>0</c:v>
                </c:pt>
                <c:pt idx="1239">
                  <c:v>0</c:v>
                </c:pt>
                <c:pt idx="1240">
                  <c:v>0</c:v>
                </c:pt>
                <c:pt idx="1241">
                  <c:v>-1</c:v>
                </c:pt>
                <c:pt idx="1242">
                  <c:v>-1</c:v>
                </c:pt>
                <c:pt idx="1243">
                  <c:v>1</c:v>
                </c:pt>
                <c:pt idx="1244">
                  <c:v>-1</c:v>
                </c:pt>
                <c:pt idx="1245">
                  <c:v>-1</c:v>
                </c:pt>
                <c:pt idx="1246">
                  <c:v>1</c:v>
                </c:pt>
                <c:pt idx="1247">
                  <c:v>1</c:v>
                </c:pt>
                <c:pt idx="1248">
                  <c:v>0</c:v>
                </c:pt>
                <c:pt idx="1249">
                  <c:v>1</c:v>
                </c:pt>
                <c:pt idx="1250">
                  <c:v>0</c:v>
                </c:pt>
                <c:pt idx="1251">
                  <c:v>-1</c:v>
                </c:pt>
                <c:pt idx="1252">
                  <c:v>0</c:v>
                </c:pt>
                <c:pt idx="1253">
                  <c:v>-1</c:v>
                </c:pt>
                <c:pt idx="1254">
                  <c:v>0</c:v>
                </c:pt>
                <c:pt idx="1255">
                  <c:v>0</c:v>
                </c:pt>
                <c:pt idx="1256">
                  <c:v>-1</c:v>
                </c:pt>
                <c:pt idx="1257">
                  <c:v>1</c:v>
                </c:pt>
                <c:pt idx="1258">
                  <c:v>0</c:v>
                </c:pt>
                <c:pt idx="1259">
                  <c:v>1</c:v>
                </c:pt>
                <c:pt idx="1260">
                  <c:v>-2</c:v>
                </c:pt>
                <c:pt idx="1261">
                  <c:v>0</c:v>
                </c:pt>
                <c:pt idx="1262">
                  <c:v>0</c:v>
                </c:pt>
                <c:pt idx="1263">
                  <c:v>1</c:v>
                </c:pt>
                <c:pt idx="1264">
                  <c:v>0</c:v>
                </c:pt>
                <c:pt idx="1265">
                  <c:v>0</c:v>
                </c:pt>
                <c:pt idx="1266">
                  <c:v>0</c:v>
                </c:pt>
                <c:pt idx="1267">
                  <c:v>1</c:v>
                </c:pt>
                <c:pt idx="1268">
                  <c:v>0</c:v>
                </c:pt>
                <c:pt idx="1269">
                  <c:v>0</c:v>
                </c:pt>
                <c:pt idx="1270">
                  <c:v>1</c:v>
                </c:pt>
                <c:pt idx="1271">
                  <c:v>-1</c:v>
                </c:pt>
                <c:pt idx="1272">
                  <c:v>1</c:v>
                </c:pt>
                <c:pt idx="1273">
                  <c:v>1</c:v>
                </c:pt>
                <c:pt idx="1274">
                  <c:v>0</c:v>
                </c:pt>
                <c:pt idx="1275">
                  <c:v>0</c:v>
                </c:pt>
                <c:pt idx="1276">
                  <c:v>0</c:v>
                </c:pt>
                <c:pt idx="1277">
                  <c:v>-1</c:v>
                </c:pt>
                <c:pt idx="1278">
                  <c:v>0</c:v>
                </c:pt>
                <c:pt idx="1279">
                  <c:v>-1</c:v>
                </c:pt>
                <c:pt idx="1280">
                  <c:v>-1</c:v>
                </c:pt>
                <c:pt idx="1281">
                  <c:v>0</c:v>
                </c:pt>
                <c:pt idx="1282">
                  <c:v>0</c:v>
                </c:pt>
                <c:pt idx="1283">
                  <c:v>0</c:v>
                </c:pt>
                <c:pt idx="1284">
                  <c:v>0</c:v>
                </c:pt>
                <c:pt idx="1285">
                  <c:v>2</c:v>
                </c:pt>
                <c:pt idx="1286">
                  <c:v>0</c:v>
                </c:pt>
                <c:pt idx="1287">
                  <c:v>0</c:v>
                </c:pt>
                <c:pt idx="1288">
                  <c:v>0</c:v>
                </c:pt>
                <c:pt idx="1289">
                  <c:v>0</c:v>
                </c:pt>
                <c:pt idx="1290">
                  <c:v>0</c:v>
                </c:pt>
                <c:pt idx="1291">
                  <c:v>0</c:v>
                </c:pt>
                <c:pt idx="1292">
                  <c:v>1</c:v>
                </c:pt>
                <c:pt idx="1293">
                  <c:v>0</c:v>
                </c:pt>
                <c:pt idx="1294">
                  <c:v>0</c:v>
                </c:pt>
                <c:pt idx="1295">
                  <c:v>0</c:v>
                </c:pt>
                <c:pt idx="1296">
                  <c:v>1</c:v>
                </c:pt>
                <c:pt idx="1297">
                  <c:v>1</c:v>
                </c:pt>
                <c:pt idx="1298">
                  <c:v>-1</c:v>
                </c:pt>
                <c:pt idx="1299">
                  <c:v>0</c:v>
                </c:pt>
                <c:pt idx="1300">
                  <c:v>0</c:v>
                </c:pt>
                <c:pt idx="1301">
                  <c:v>0</c:v>
                </c:pt>
                <c:pt idx="1302">
                  <c:v>-1</c:v>
                </c:pt>
                <c:pt idx="1303">
                  <c:v>0</c:v>
                </c:pt>
                <c:pt idx="1304">
                  <c:v>0</c:v>
                </c:pt>
                <c:pt idx="1305">
                  <c:v>5</c:v>
                </c:pt>
                <c:pt idx="1306">
                  <c:v>2</c:v>
                </c:pt>
                <c:pt idx="1307">
                  <c:v>0</c:v>
                </c:pt>
                <c:pt idx="1308">
                  <c:v>-3</c:v>
                </c:pt>
                <c:pt idx="1309">
                  <c:v>0</c:v>
                </c:pt>
                <c:pt idx="1310">
                  <c:v>2</c:v>
                </c:pt>
                <c:pt idx="1311">
                  <c:v>-3</c:v>
                </c:pt>
                <c:pt idx="1312">
                  <c:v>0</c:v>
                </c:pt>
                <c:pt idx="1313">
                  <c:v>1</c:v>
                </c:pt>
                <c:pt idx="1314">
                  <c:v>0</c:v>
                </c:pt>
                <c:pt idx="1315">
                  <c:v>-1</c:v>
                </c:pt>
                <c:pt idx="1316">
                  <c:v>0</c:v>
                </c:pt>
                <c:pt idx="1317">
                  <c:v>-1</c:v>
                </c:pt>
                <c:pt idx="1318">
                  <c:v>0</c:v>
                </c:pt>
                <c:pt idx="1319">
                  <c:v>3</c:v>
                </c:pt>
                <c:pt idx="1320">
                  <c:v>-3</c:v>
                </c:pt>
                <c:pt idx="1321">
                  <c:v>1</c:v>
                </c:pt>
                <c:pt idx="1322">
                  <c:v>1</c:v>
                </c:pt>
                <c:pt idx="1323">
                  <c:v>4</c:v>
                </c:pt>
                <c:pt idx="1324">
                  <c:v>0</c:v>
                </c:pt>
                <c:pt idx="1325">
                  <c:v>1</c:v>
                </c:pt>
                <c:pt idx="1326">
                  <c:v>-1</c:v>
                </c:pt>
                <c:pt idx="1327">
                  <c:v>0</c:v>
                </c:pt>
                <c:pt idx="1328">
                  <c:v>-1</c:v>
                </c:pt>
                <c:pt idx="1329">
                  <c:v>-1</c:v>
                </c:pt>
                <c:pt idx="1330">
                  <c:v>1</c:v>
                </c:pt>
                <c:pt idx="1331">
                  <c:v>0</c:v>
                </c:pt>
                <c:pt idx="1332">
                  <c:v>1</c:v>
                </c:pt>
                <c:pt idx="1333">
                  <c:v>0</c:v>
                </c:pt>
                <c:pt idx="1334">
                  <c:v>0</c:v>
                </c:pt>
                <c:pt idx="1335">
                  <c:v>0</c:v>
                </c:pt>
                <c:pt idx="1336">
                  <c:v>-1</c:v>
                </c:pt>
                <c:pt idx="1337">
                  <c:v>0</c:v>
                </c:pt>
                <c:pt idx="1338">
                  <c:v>0</c:v>
                </c:pt>
                <c:pt idx="1339">
                  <c:v>0</c:v>
                </c:pt>
                <c:pt idx="1340">
                  <c:v>1</c:v>
                </c:pt>
                <c:pt idx="1341">
                  <c:v>1</c:v>
                </c:pt>
                <c:pt idx="1342">
                  <c:v>0</c:v>
                </c:pt>
                <c:pt idx="1343">
                  <c:v>0</c:v>
                </c:pt>
                <c:pt idx="1344">
                  <c:v>0</c:v>
                </c:pt>
                <c:pt idx="1345">
                  <c:v>0</c:v>
                </c:pt>
                <c:pt idx="1346">
                  <c:v>0</c:v>
                </c:pt>
                <c:pt idx="1347">
                  <c:v>0</c:v>
                </c:pt>
                <c:pt idx="1348">
                  <c:v>0</c:v>
                </c:pt>
                <c:pt idx="1349">
                  <c:v>0</c:v>
                </c:pt>
                <c:pt idx="1350">
                  <c:v>0</c:v>
                </c:pt>
                <c:pt idx="1351">
                  <c:v>0</c:v>
                </c:pt>
                <c:pt idx="1352">
                  <c:v>1</c:v>
                </c:pt>
                <c:pt idx="1353">
                  <c:v>0</c:v>
                </c:pt>
                <c:pt idx="1354">
                  <c:v>2</c:v>
                </c:pt>
                <c:pt idx="1355">
                  <c:v>2</c:v>
                </c:pt>
                <c:pt idx="1356">
                  <c:v>0</c:v>
                </c:pt>
                <c:pt idx="1357">
                  <c:v>-1</c:v>
                </c:pt>
                <c:pt idx="1358">
                  <c:v>3</c:v>
                </c:pt>
                <c:pt idx="1359">
                  <c:v>-3</c:v>
                </c:pt>
                <c:pt idx="1360">
                  <c:v>-1</c:v>
                </c:pt>
                <c:pt idx="1361">
                  <c:v>1</c:v>
                </c:pt>
                <c:pt idx="1362">
                  <c:v>0</c:v>
                </c:pt>
                <c:pt idx="1363">
                  <c:v>0</c:v>
                </c:pt>
                <c:pt idx="1364">
                  <c:v>0</c:v>
                </c:pt>
                <c:pt idx="1365">
                  <c:v>0</c:v>
                </c:pt>
                <c:pt idx="1366">
                  <c:v>0</c:v>
                </c:pt>
                <c:pt idx="1367">
                  <c:v>0</c:v>
                </c:pt>
                <c:pt idx="1368">
                  <c:v>0</c:v>
                </c:pt>
                <c:pt idx="1369">
                  <c:v>0</c:v>
                </c:pt>
                <c:pt idx="1370">
                  <c:v>0</c:v>
                </c:pt>
                <c:pt idx="1371">
                  <c:v>0</c:v>
                </c:pt>
                <c:pt idx="1372">
                  <c:v>0</c:v>
                </c:pt>
                <c:pt idx="1373">
                  <c:v>0</c:v>
                </c:pt>
                <c:pt idx="1374">
                  <c:v>0</c:v>
                </c:pt>
                <c:pt idx="1375">
                  <c:v>-1</c:v>
                </c:pt>
                <c:pt idx="1376">
                  <c:v>0</c:v>
                </c:pt>
                <c:pt idx="1377">
                  <c:v>-1</c:v>
                </c:pt>
                <c:pt idx="1378">
                  <c:v>0</c:v>
                </c:pt>
                <c:pt idx="1379">
                  <c:v>1</c:v>
                </c:pt>
                <c:pt idx="1380">
                  <c:v>0</c:v>
                </c:pt>
                <c:pt idx="1381">
                  <c:v>1</c:v>
                </c:pt>
                <c:pt idx="1382">
                  <c:v>0</c:v>
                </c:pt>
                <c:pt idx="1383">
                  <c:v>2</c:v>
                </c:pt>
                <c:pt idx="1384">
                  <c:v>1</c:v>
                </c:pt>
                <c:pt idx="1385">
                  <c:v>0</c:v>
                </c:pt>
                <c:pt idx="1386">
                  <c:v>0</c:v>
                </c:pt>
                <c:pt idx="1387">
                  <c:v>0</c:v>
                </c:pt>
                <c:pt idx="1388">
                  <c:v>0</c:v>
                </c:pt>
                <c:pt idx="1389">
                  <c:v>-1</c:v>
                </c:pt>
                <c:pt idx="1390">
                  <c:v>0</c:v>
                </c:pt>
                <c:pt idx="1391">
                  <c:v>0</c:v>
                </c:pt>
                <c:pt idx="1392">
                  <c:v>2</c:v>
                </c:pt>
                <c:pt idx="1393">
                  <c:v>1</c:v>
                </c:pt>
                <c:pt idx="1394">
                  <c:v>-2</c:v>
                </c:pt>
                <c:pt idx="1395">
                  <c:v>0</c:v>
                </c:pt>
                <c:pt idx="1396">
                  <c:v>0</c:v>
                </c:pt>
                <c:pt idx="1397">
                  <c:v>1</c:v>
                </c:pt>
                <c:pt idx="1398">
                  <c:v>-1</c:v>
                </c:pt>
                <c:pt idx="1399">
                  <c:v>0</c:v>
                </c:pt>
                <c:pt idx="1400">
                  <c:v>-1</c:v>
                </c:pt>
                <c:pt idx="1401">
                  <c:v>0</c:v>
                </c:pt>
                <c:pt idx="1402">
                  <c:v>0</c:v>
                </c:pt>
                <c:pt idx="1403">
                  <c:v>0</c:v>
                </c:pt>
                <c:pt idx="1404">
                  <c:v>0</c:v>
                </c:pt>
                <c:pt idx="1405">
                  <c:v>1</c:v>
                </c:pt>
                <c:pt idx="1406">
                  <c:v>0</c:v>
                </c:pt>
                <c:pt idx="1407">
                  <c:v>0</c:v>
                </c:pt>
                <c:pt idx="1408">
                  <c:v>0</c:v>
                </c:pt>
                <c:pt idx="1409">
                  <c:v>0</c:v>
                </c:pt>
                <c:pt idx="1410">
                  <c:v>-2</c:v>
                </c:pt>
                <c:pt idx="1411">
                  <c:v>0</c:v>
                </c:pt>
                <c:pt idx="1412">
                  <c:v>-1</c:v>
                </c:pt>
                <c:pt idx="1413">
                  <c:v>0</c:v>
                </c:pt>
                <c:pt idx="1414">
                  <c:v>-2</c:v>
                </c:pt>
                <c:pt idx="1415">
                  <c:v>1</c:v>
                </c:pt>
                <c:pt idx="1416">
                  <c:v>0</c:v>
                </c:pt>
                <c:pt idx="1417">
                  <c:v>-1</c:v>
                </c:pt>
                <c:pt idx="1418">
                  <c:v>1</c:v>
                </c:pt>
                <c:pt idx="1419">
                  <c:v>2</c:v>
                </c:pt>
                <c:pt idx="1420">
                  <c:v>-2</c:v>
                </c:pt>
                <c:pt idx="1421">
                  <c:v>0</c:v>
                </c:pt>
                <c:pt idx="1422">
                  <c:v>-2</c:v>
                </c:pt>
                <c:pt idx="1423">
                  <c:v>0</c:v>
                </c:pt>
                <c:pt idx="1424">
                  <c:v>2</c:v>
                </c:pt>
                <c:pt idx="1425">
                  <c:v>-2</c:v>
                </c:pt>
                <c:pt idx="1426">
                  <c:v>3</c:v>
                </c:pt>
                <c:pt idx="1427">
                  <c:v>-3</c:v>
                </c:pt>
                <c:pt idx="1428">
                  <c:v>0</c:v>
                </c:pt>
                <c:pt idx="1429">
                  <c:v>-1</c:v>
                </c:pt>
                <c:pt idx="1430">
                  <c:v>0</c:v>
                </c:pt>
                <c:pt idx="1431">
                  <c:v>1</c:v>
                </c:pt>
                <c:pt idx="1432">
                  <c:v>-1</c:v>
                </c:pt>
                <c:pt idx="1433">
                  <c:v>0</c:v>
                </c:pt>
                <c:pt idx="1434">
                  <c:v>0</c:v>
                </c:pt>
                <c:pt idx="1435">
                  <c:v>-1</c:v>
                </c:pt>
                <c:pt idx="1436">
                  <c:v>0</c:v>
                </c:pt>
                <c:pt idx="1437">
                  <c:v>0</c:v>
                </c:pt>
                <c:pt idx="1438">
                  <c:v>1</c:v>
                </c:pt>
                <c:pt idx="1439">
                  <c:v>0</c:v>
                </c:pt>
                <c:pt idx="1440">
                  <c:v>2</c:v>
                </c:pt>
                <c:pt idx="1441">
                  <c:v>-3</c:v>
                </c:pt>
                <c:pt idx="1442">
                  <c:v>0</c:v>
                </c:pt>
                <c:pt idx="1443">
                  <c:v>-1</c:v>
                </c:pt>
                <c:pt idx="1444">
                  <c:v>0</c:v>
                </c:pt>
                <c:pt idx="1445">
                  <c:v>1</c:v>
                </c:pt>
                <c:pt idx="1446">
                  <c:v>-2</c:v>
                </c:pt>
                <c:pt idx="1447">
                  <c:v>0</c:v>
                </c:pt>
                <c:pt idx="1448">
                  <c:v>0</c:v>
                </c:pt>
                <c:pt idx="1449">
                  <c:v>0</c:v>
                </c:pt>
                <c:pt idx="1450">
                  <c:v>0</c:v>
                </c:pt>
                <c:pt idx="1451">
                  <c:v>0</c:v>
                </c:pt>
                <c:pt idx="1452">
                  <c:v>1</c:v>
                </c:pt>
                <c:pt idx="1453">
                  <c:v>0</c:v>
                </c:pt>
                <c:pt idx="1454">
                  <c:v>1</c:v>
                </c:pt>
                <c:pt idx="1455">
                  <c:v>0</c:v>
                </c:pt>
                <c:pt idx="1456">
                  <c:v>0</c:v>
                </c:pt>
                <c:pt idx="1457">
                  <c:v>0</c:v>
                </c:pt>
                <c:pt idx="1458">
                  <c:v>1</c:v>
                </c:pt>
                <c:pt idx="1459">
                  <c:v>0</c:v>
                </c:pt>
                <c:pt idx="1460">
                  <c:v>-1</c:v>
                </c:pt>
                <c:pt idx="1461">
                  <c:v>0</c:v>
                </c:pt>
                <c:pt idx="1462">
                  <c:v>-1</c:v>
                </c:pt>
                <c:pt idx="1463">
                  <c:v>0</c:v>
                </c:pt>
                <c:pt idx="1464">
                  <c:v>0</c:v>
                </c:pt>
                <c:pt idx="1465">
                  <c:v>0</c:v>
                </c:pt>
                <c:pt idx="1466">
                  <c:v>0</c:v>
                </c:pt>
                <c:pt idx="1467">
                  <c:v>0</c:v>
                </c:pt>
                <c:pt idx="1468">
                  <c:v>0</c:v>
                </c:pt>
                <c:pt idx="1469">
                  <c:v>-1</c:v>
                </c:pt>
                <c:pt idx="1470">
                  <c:v>0</c:v>
                </c:pt>
                <c:pt idx="1471">
                  <c:v>0</c:v>
                </c:pt>
                <c:pt idx="1472">
                  <c:v>1</c:v>
                </c:pt>
                <c:pt idx="1473">
                  <c:v>0</c:v>
                </c:pt>
                <c:pt idx="1474">
                  <c:v>1</c:v>
                </c:pt>
                <c:pt idx="1475">
                  <c:v>0</c:v>
                </c:pt>
                <c:pt idx="1476">
                  <c:v>-1</c:v>
                </c:pt>
                <c:pt idx="1477">
                  <c:v>0</c:v>
                </c:pt>
                <c:pt idx="1478">
                  <c:v>3</c:v>
                </c:pt>
                <c:pt idx="1479">
                  <c:v>-3</c:v>
                </c:pt>
                <c:pt idx="1480">
                  <c:v>-1</c:v>
                </c:pt>
                <c:pt idx="1481">
                  <c:v>0</c:v>
                </c:pt>
                <c:pt idx="1482">
                  <c:v>1</c:v>
                </c:pt>
                <c:pt idx="1483">
                  <c:v>0</c:v>
                </c:pt>
                <c:pt idx="1484">
                  <c:v>0</c:v>
                </c:pt>
                <c:pt idx="1485">
                  <c:v>0</c:v>
                </c:pt>
                <c:pt idx="1486">
                  <c:v>1</c:v>
                </c:pt>
                <c:pt idx="1487">
                  <c:v>0</c:v>
                </c:pt>
                <c:pt idx="1488">
                  <c:v>0</c:v>
                </c:pt>
                <c:pt idx="1489">
                  <c:v>0</c:v>
                </c:pt>
                <c:pt idx="1490">
                  <c:v>-1</c:v>
                </c:pt>
                <c:pt idx="1491">
                  <c:v>0</c:v>
                </c:pt>
                <c:pt idx="1492">
                  <c:v>0</c:v>
                </c:pt>
                <c:pt idx="1493">
                  <c:v>1</c:v>
                </c:pt>
                <c:pt idx="1494">
                  <c:v>4</c:v>
                </c:pt>
                <c:pt idx="1495">
                  <c:v>-1</c:v>
                </c:pt>
                <c:pt idx="1496">
                  <c:v>0</c:v>
                </c:pt>
                <c:pt idx="1497">
                  <c:v>0</c:v>
                </c:pt>
                <c:pt idx="1498">
                  <c:v>0</c:v>
                </c:pt>
                <c:pt idx="1499">
                  <c:v>0</c:v>
                </c:pt>
                <c:pt idx="1500">
                  <c:v>4</c:v>
                </c:pt>
                <c:pt idx="1501">
                  <c:v>1</c:v>
                </c:pt>
                <c:pt idx="1502">
                  <c:v>0</c:v>
                </c:pt>
                <c:pt idx="1503">
                  <c:v>-1</c:v>
                </c:pt>
                <c:pt idx="1504">
                  <c:v>0</c:v>
                </c:pt>
                <c:pt idx="1505">
                  <c:v>1</c:v>
                </c:pt>
                <c:pt idx="1506">
                  <c:v>-2</c:v>
                </c:pt>
                <c:pt idx="1507">
                  <c:v>3</c:v>
                </c:pt>
                <c:pt idx="1508">
                  <c:v>0</c:v>
                </c:pt>
                <c:pt idx="1509">
                  <c:v>1</c:v>
                </c:pt>
                <c:pt idx="1510">
                  <c:v>0</c:v>
                </c:pt>
                <c:pt idx="1511">
                  <c:v>1</c:v>
                </c:pt>
                <c:pt idx="1512">
                  <c:v>-1</c:v>
                </c:pt>
                <c:pt idx="1513">
                  <c:v>0</c:v>
                </c:pt>
                <c:pt idx="1514">
                  <c:v>0</c:v>
                </c:pt>
                <c:pt idx="1515">
                  <c:v>0</c:v>
                </c:pt>
                <c:pt idx="1516">
                  <c:v>0</c:v>
                </c:pt>
                <c:pt idx="1517">
                  <c:v>0</c:v>
                </c:pt>
                <c:pt idx="1518">
                  <c:v>0</c:v>
                </c:pt>
                <c:pt idx="1519">
                  <c:v>0</c:v>
                </c:pt>
                <c:pt idx="1520">
                  <c:v>0</c:v>
                </c:pt>
                <c:pt idx="1521">
                  <c:v>4</c:v>
                </c:pt>
                <c:pt idx="1522">
                  <c:v>0</c:v>
                </c:pt>
                <c:pt idx="1523">
                  <c:v>1</c:v>
                </c:pt>
                <c:pt idx="1524">
                  <c:v>2</c:v>
                </c:pt>
                <c:pt idx="1525">
                  <c:v>1</c:v>
                </c:pt>
                <c:pt idx="1526">
                  <c:v>1</c:v>
                </c:pt>
                <c:pt idx="1527">
                  <c:v>0</c:v>
                </c:pt>
                <c:pt idx="1528">
                  <c:v>0</c:v>
                </c:pt>
                <c:pt idx="1529">
                  <c:v>0</c:v>
                </c:pt>
                <c:pt idx="1530">
                  <c:v>0</c:v>
                </c:pt>
                <c:pt idx="1531">
                  <c:v>0</c:v>
                </c:pt>
                <c:pt idx="1532">
                  <c:v>0</c:v>
                </c:pt>
                <c:pt idx="1533">
                  <c:v>1</c:v>
                </c:pt>
                <c:pt idx="1534">
                  <c:v>1</c:v>
                </c:pt>
                <c:pt idx="1535">
                  <c:v>1</c:v>
                </c:pt>
                <c:pt idx="1536">
                  <c:v>3</c:v>
                </c:pt>
                <c:pt idx="1537">
                  <c:v>2</c:v>
                </c:pt>
                <c:pt idx="1538">
                  <c:v>1</c:v>
                </c:pt>
                <c:pt idx="1539">
                  <c:v>0</c:v>
                </c:pt>
                <c:pt idx="1540">
                  <c:v>0</c:v>
                </c:pt>
                <c:pt idx="1541">
                  <c:v>0</c:v>
                </c:pt>
                <c:pt idx="1542">
                  <c:v>-1</c:v>
                </c:pt>
                <c:pt idx="1543">
                  <c:v>2</c:v>
                </c:pt>
                <c:pt idx="1544">
                  <c:v>-1</c:v>
                </c:pt>
                <c:pt idx="1545">
                  <c:v>4</c:v>
                </c:pt>
                <c:pt idx="1546">
                  <c:v>0</c:v>
                </c:pt>
                <c:pt idx="1547">
                  <c:v>0</c:v>
                </c:pt>
                <c:pt idx="1548">
                  <c:v>0</c:v>
                </c:pt>
                <c:pt idx="1549">
                  <c:v>0</c:v>
                </c:pt>
                <c:pt idx="1550">
                  <c:v>3</c:v>
                </c:pt>
                <c:pt idx="1551">
                  <c:v>4</c:v>
                </c:pt>
                <c:pt idx="1552">
                  <c:v>1</c:v>
                </c:pt>
                <c:pt idx="155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54-4D8F-AD9C-BD5771846F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6243216"/>
        <c:axId val="416244528"/>
      </c:lineChart>
      <c:dateAx>
        <c:axId val="416243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244528"/>
        <c:crosses val="autoZero"/>
        <c:auto val="1"/>
        <c:lblOffset val="100"/>
        <c:baseTimeUnit val="days"/>
      </c:dateAx>
      <c:valAx>
        <c:axId val="41624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624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>
            <a:spLocks noGrp="1" noRot="1" noChangeAspect="1"/>
          </p:cNvSpPr>
          <p:nvPr>
            <p:ph type="sldImg"/>
          </p:nvPr>
        </p:nvSpPr>
        <p:spPr>
          <a:xfrm>
            <a:off x="342900" y="696913"/>
            <a:ext cx="6196013" cy="348615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  <p:sp>
        <p:nvSpPr>
          <p:cNvPr id="51" name="Shape 51"/>
          <p:cNvSpPr>
            <a:spLocks noGrp="1"/>
          </p:cNvSpPr>
          <p:nvPr>
            <p:ph type="body" sz="quarter" idx="1"/>
          </p:nvPr>
        </p:nvSpPr>
        <p:spPr>
          <a:xfrm>
            <a:off x="917575" y="4415791"/>
            <a:ext cx="5046663" cy="4183380"/>
          </a:xfrm>
          <a:prstGeom prst="rect">
            <a:avLst/>
          </a:prstGeom>
        </p:spPr>
        <p:txBody>
          <a:bodyPr lIns="92492" tIns="46246" rIns="92492" bIns="46246"/>
          <a:lstStyle/>
          <a:p>
            <a:pPr lvl="0"/>
            <a:endParaRPr/>
          </a:p>
        </p:txBody>
      </p:sp>
    </p:spTree>
    <p:extLst>
      <p:ext uri="{BB962C8B-B14F-4D97-AF65-F5344CB8AC3E}">
        <p14:creationId xmlns:p14="http://schemas.microsoft.com/office/powerpoint/2010/main" val="3327137863"/>
      </p:ext>
    </p:extLst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intlyDec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4809686"/>
            <a:ext cx="12192000" cy="20574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" name="Picture 2" descr="Image result for yesway logo"/>
          <p:cNvPicPr>
            <a:picLocks noChangeAspect="1" noChangeArrowheads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62400" y="533400"/>
            <a:ext cx="4048125" cy="4048125"/>
          </a:xfrm>
          <a:prstGeom prst="rect">
            <a:avLst/>
          </a:prstGeom>
          <a:noFill/>
        </p:spPr>
      </p:pic>
      <p:pic>
        <p:nvPicPr>
          <p:cNvPr id="12" name="Picture 13" descr="Warner logo.png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45023" y="5181600"/>
            <a:ext cx="1692977" cy="1313572"/>
          </a:xfrm>
          <a:prstGeom prst="rect">
            <a:avLst/>
          </a:prstGeom>
        </p:spPr>
      </p:pic>
      <p:sp>
        <p:nvSpPr>
          <p:cNvPr id="6" name="Prepared By Warner Communications"/>
          <p:cNvSpPr txBox="1">
            <a:spLocks/>
          </p:cNvSpPr>
          <p:nvPr userDrawn="1"/>
        </p:nvSpPr>
        <p:spPr>
          <a:xfrm>
            <a:off x="338558" y="5893710"/>
            <a:ext cx="11514884" cy="4018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b">
            <a:normAutofit fontScale="82500" lnSpcReduction="20000"/>
          </a:bodyPr>
          <a:lstStyle>
            <a:lvl1pPr eaLnBrk="1" hangingPunct="1">
              <a:lnSpc>
                <a:spcPct val="90000"/>
              </a:lnSpc>
              <a:defRPr sz="3600" b="0" cap="all">
                <a:solidFill>
                  <a:schemeClr val="bg1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1pPr>
            <a:lvl2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2pPr>
            <a:lvl3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3pPr>
            <a:lvl4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4pPr>
            <a:lvl5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5pPr>
            <a:lvl6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6pPr>
            <a:lvl7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7pPr>
            <a:lvl8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8pPr>
            <a:lvl9pPr eaLnBrk="1" hangingPunct="1">
              <a:lnSpc>
                <a:spcPct val="90000"/>
              </a:lnSpc>
              <a:defRPr sz="3400" cap="all">
                <a:solidFill>
                  <a:srgbClr val="87A91B"/>
                </a:solidFill>
                <a:latin typeface="Calibri Light"/>
                <a:ea typeface="Calibri Light"/>
                <a:cs typeface="Calibri Light"/>
                <a:sym typeface="Calibri Light"/>
              </a:defRPr>
            </a:lvl9pPr>
          </a:lstStyle>
          <a:p>
            <a:pPr algn="ctr"/>
            <a:r>
              <a:rPr lang="en-US" sz="3100" cap="none" dirty="0">
                <a:latin typeface="Arial" pitchFamily="34" charset="0"/>
                <a:cs typeface="Arial" pitchFamily="34" charset="0"/>
              </a:rPr>
              <a:t>Prepared By Warner Communications</a:t>
            </a:r>
          </a:p>
        </p:txBody>
      </p:sp>
      <p:sp>
        <p:nvSpPr>
          <p:cNvPr id="7" name="dashboardName"/>
          <p:cNvSpPr>
            <a:spLocks noGrp="1"/>
          </p:cNvSpPr>
          <p:nvPr>
            <p:ph type="ctrTitle" hasCustomPrompt="1"/>
          </p:nvPr>
        </p:nvSpPr>
        <p:spPr>
          <a:xfrm>
            <a:off x="338558" y="5322210"/>
            <a:ext cx="11514884" cy="552327"/>
          </a:xfrm>
        </p:spPr>
        <p:txBody>
          <a:bodyPr>
            <a:normAutofit/>
          </a:bodyPr>
          <a:lstStyle>
            <a:lvl1pPr algn="ctr">
              <a:defRPr sz="3200" b="1" cap="none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1269775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6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1524000" y="2198688"/>
            <a:ext cx="9144000" cy="3950746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 dirty="0">
                <a:solidFill>
                  <a:srgbClr val="595959"/>
                </a:solidFill>
              </a:rPr>
              <a:t>Source: </a:t>
            </a:r>
            <a:r>
              <a:rPr lang="de-DE" sz="1100" dirty="0" err="1">
                <a:solidFill>
                  <a:srgbClr val="595959"/>
                </a:solidFill>
              </a:rPr>
              <a:t>quintly</a:t>
            </a:r>
            <a:endParaRPr lang="en-US" sz="1100" dirty="0"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metricName"/>
          <p:cNvSpPr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5" name="‹#›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  <p:sp>
        <p:nvSpPr>
          <p:cNvPr id="5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1524000" y="1741488"/>
            <a:ext cx="9144000" cy="315912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>
              <a:defRPr sz="1800">
                <a:solidFill>
                  <a:srgbClr val="000000"/>
                </a:solidFill>
              </a:defRPr>
            </a:pPr>
            <a:r>
              <a:rPr lang="de-DE" sz="2000" dirty="0" err="1">
                <a:solidFill>
                  <a:srgbClr val="595959"/>
                </a:solidFill>
              </a:rPr>
              <a:t>timePeriod</a:t>
            </a:r>
            <a:endParaRPr lang="de-DE" sz="2000" dirty="0">
              <a:solidFill>
                <a:srgbClr val="595959"/>
              </a:solidFill>
            </a:endParaRPr>
          </a:p>
        </p:txBody>
      </p:sp>
      <p:sp>
        <p:nvSpPr>
          <p:cNvPr id="7" name="Source: quintly"/>
          <p:cNvSpPr txBox="1">
            <a:spLocks/>
          </p:cNvSpPr>
          <p:nvPr userDrawn="1"/>
        </p:nvSpPr>
        <p:spPr>
          <a:xfrm>
            <a:off x="1524000" y="6195471"/>
            <a:ext cx="9144000" cy="281529"/>
          </a:xfrm>
          <a:prstGeom prst="rect">
            <a:avLst/>
          </a:prstGeom>
        </p:spPr>
        <p:txBody>
          <a:bodyPr vert="horz" lIns="0" tIns="0" rIns="0" b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sz="1100">
                <a:solidFill>
                  <a:srgbClr val="595959"/>
                </a:solidFill>
              </a:rPr>
              <a:t>Source: </a:t>
            </a:r>
            <a:r>
              <a:rPr lang="de-DE" sz="1100" err="1">
                <a:solidFill>
                  <a:srgbClr val="595959"/>
                </a:solidFill>
              </a:rPr>
              <a:t>quintly</a:t>
            </a:r>
            <a:endParaRPr lang="en-US" sz="1100"/>
          </a:p>
        </p:txBody>
      </p:sp>
      <p:sp>
        <p:nvSpPr>
          <p:cNvPr id="8" name="tablePlaceholder"/>
          <p:cNvSpPr>
            <a:spLocks noGrp="1"/>
          </p:cNvSpPr>
          <p:nvPr>
            <p:ph type="tbl" sz="quarter" idx="15" hasCustomPrompt="1"/>
          </p:nvPr>
        </p:nvSpPr>
        <p:spPr>
          <a:xfrm>
            <a:off x="1524000" y="2185550"/>
            <a:ext cx="9144000" cy="3963884"/>
          </a:xfrm>
        </p:spPr>
        <p:txBody>
          <a:bodyPr/>
          <a:lstStyle>
            <a:lvl1pPr>
              <a:defRPr sz="1000"/>
            </a:lvl1pPr>
          </a:lstStyle>
          <a:p>
            <a:r>
              <a:rPr lang="de-DE" sz="2000" err="1">
                <a:solidFill>
                  <a:srgbClr val="595959"/>
                </a:solidFill>
              </a:rPr>
              <a:t>tablePlaceholder</a:t>
            </a:r>
            <a:endParaRPr lang="de-DE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0" y="6583680"/>
            <a:ext cx="12192000" cy="274322"/>
          </a:xfrm>
          <a:prstGeom prst="rect">
            <a:avLst/>
          </a:prstGeom>
          <a:solidFill>
            <a:srgbClr val="87A91B"/>
          </a:solidFill>
          <a:ln w="12700">
            <a:miter lim="400000"/>
          </a:ln>
        </p:spPr>
        <p:txBody>
          <a:bodyPr lIns="0" tIns="0" rIns="0" bIns="0" anchor="ctr"/>
          <a:lstStyle/>
          <a:p>
            <a:pPr lvl="0" algn="ctr">
              <a:defRPr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  <a:endParaRPr/>
          </a:p>
        </p:txBody>
      </p:sp>
      <p:sp>
        <p:nvSpPr>
          <p:cNvPr id="3" name="Shape 3"/>
          <p:cNvSpPr>
            <a:spLocks noGrp="1"/>
          </p:cNvSpPr>
          <p:nvPr>
            <p:ph type="title"/>
          </p:nvPr>
        </p:nvSpPr>
        <p:spPr>
          <a:xfrm>
            <a:off x="1524000" y="0"/>
            <a:ext cx="9144000" cy="1600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 anchor="b">
            <a:normAutofit/>
          </a:bodyPr>
          <a:lstStyle/>
          <a:p>
            <a:pPr lvl="0">
              <a:defRPr sz="1800" cap="none">
                <a:solidFill>
                  <a:srgbClr val="000000"/>
                </a:solidFill>
              </a:defRPr>
            </a:pPr>
            <a:r>
              <a:rPr lang="de-DE" sz="3400" cap="all" dirty="0" err="1">
                <a:solidFill>
                  <a:srgbClr val="87A91B"/>
                </a:solidFill>
              </a:rPr>
              <a:t>metricName</a:t>
            </a:r>
            <a:endParaRPr sz="3400" cap="all" dirty="0">
              <a:solidFill>
                <a:srgbClr val="87A91B"/>
              </a:solidFill>
            </a:endParaRPr>
          </a:p>
        </p:txBody>
      </p:sp>
      <p:sp>
        <p:nvSpPr>
          <p:cNvPr id="4" name="Shape 4"/>
          <p:cNvSpPr>
            <a:spLocks noGrp="1"/>
          </p:cNvSpPr>
          <p:nvPr>
            <p:ph type="body" idx="1"/>
          </p:nvPr>
        </p:nvSpPr>
        <p:spPr>
          <a:xfrm>
            <a:off x="1524000" y="1714500"/>
            <a:ext cx="9144000" cy="5143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8" tIns="45718" rIns="45718" bIns="45718">
            <a:normAutofit/>
          </a:bodyPr>
          <a:lstStyle/>
          <a:p>
            <a:pPr lvl="0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One</a:t>
            </a:r>
          </a:p>
          <a:p>
            <a:pPr lvl="1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Two</a:t>
            </a:r>
          </a:p>
          <a:p>
            <a:pPr lvl="2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Three</a:t>
            </a:r>
          </a:p>
          <a:p>
            <a:pPr lvl="3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Four</a:t>
            </a:r>
          </a:p>
          <a:p>
            <a:pPr lvl="4">
              <a:defRPr sz="1800">
                <a:solidFill>
                  <a:srgbClr val="000000"/>
                </a:solidFill>
              </a:defRPr>
            </a:pPr>
            <a:r>
              <a:rPr sz="2000" dirty="0">
                <a:solidFill>
                  <a:srgbClr val="595959"/>
                </a:solidFill>
              </a:rPr>
              <a:t>Body Level Five</a:t>
            </a:r>
          </a:p>
        </p:txBody>
      </p:sp>
      <p:sp>
        <p:nvSpPr>
          <p:cNvPr id="5" name="Shape 5"/>
          <p:cNvSpPr>
            <a:spLocks noGrp="1"/>
          </p:cNvSpPr>
          <p:nvPr>
            <p:ph type="sldNum" sz="quarter" idx="2"/>
          </p:nvPr>
        </p:nvSpPr>
        <p:spPr>
          <a:xfrm>
            <a:off x="9894499" y="6606634"/>
            <a:ext cx="773504" cy="218439"/>
          </a:xfrm>
          <a:prstGeom prst="rect">
            <a:avLst/>
          </a:prstGeom>
          <a:ln w="12700">
            <a:miter lim="400000"/>
          </a:ln>
        </p:spPr>
        <p:txBody>
          <a:bodyPr lIns="45718" tIns="45718" rIns="45718" bIns="45718" anchor="ctr">
            <a:spAutoFit/>
          </a:bodyPr>
          <a:lstStyle>
            <a:lvl1pPr algn="r">
              <a:defRPr sz="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 lvl="0"/>
            <a:fld id="{86CB4B4D-7CA3-9044-876B-883B54F8677D}" type="slidenum">
              <a:rPr/>
              <a:pPr lvl="0"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1" r:id="rId2"/>
    <p:sldLayoutId id="2147483662" r:id="rId3"/>
  </p:sldLayoutIdLst>
  <p:transition spd="med"/>
  <p:hf hdr="0" ftr="0" dt="0"/>
  <p:txStyles>
    <p:titleStyle>
      <a:lvl1pPr eaLnBrk="1" hangingPunct="1">
        <a:lnSpc>
          <a:spcPct val="90000"/>
        </a:lnSpc>
        <a:defRPr sz="3400" b="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1pPr>
      <a:lvl2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2pPr>
      <a:lvl3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3pPr>
      <a:lvl4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4pPr>
      <a:lvl5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5pPr>
      <a:lvl6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6pPr>
      <a:lvl7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7pPr>
      <a:lvl8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8pPr>
      <a:lvl9pPr eaLnBrk="1" hangingPunct="1">
        <a:lnSpc>
          <a:spcPct val="90000"/>
        </a:lnSpc>
        <a:defRPr sz="3400" cap="all">
          <a:solidFill>
            <a:srgbClr val="87A91B"/>
          </a:solidFill>
          <a:latin typeface="Calibri Light"/>
          <a:ea typeface="Calibri Light"/>
          <a:cs typeface="Calibri Light"/>
          <a:sym typeface="Calibri Light"/>
        </a:defRPr>
      </a:lvl9pPr>
    </p:titleStyle>
    <p:bodyStyle>
      <a:lvl1pPr marL="274320" indent="-2286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1pPr>
      <a:lvl2pPr marL="619759" indent="-25400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2pPr>
      <a:lvl3pPr marL="971550" indent="-285750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3pPr>
      <a:lvl4pPr marL="126709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4pPr>
      <a:lvl5pPr marL="15414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5pPr>
      <a:lvl6pPr marL="1770016" indent="-261257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6pPr>
      <a:lvl7pPr marL="19986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7pPr>
      <a:lvl8pPr marL="22272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8pPr>
      <a:lvl9pPr marL="2455816" indent="-261256" eaLnBrk="1" hangingPunct="1">
        <a:lnSpc>
          <a:spcPct val="90000"/>
        </a:lnSpc>
        <a:spcBef>
          <a:spcPts val="1800"/>
        </a:spcBef>
        <a:buClr>
          <a:srgbClr val="87A91B"/>
        </a:buClr>
        <a:buSzPct val="100000"/>
        <a:buFont typeface="Arial"/>
        <a:buChar char="▪"/>
        <a:defRPr sz="2000">
          <a:solidFill>
            <a:srgbClr val="595959"/>
          </a:solidFill>
          <a:latin typeface="Calibri"/>
          <a:ea typeface="Calibri"/>
          <a:cs typeface="Calibri"/>
          <a:sym typeface="Calibri"/>
        </a:defRPr>
      </a:lvl9pPr>
    </p:bodyStyle>
    <p:otherStyle>
      <a:lvl1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1pPr>
      <a:lvl2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2pPr>
      <a:lvl3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3pPr>
      <a:lvl4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4pPr>
      <a:lvl5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5pPr>
      <a:lvl6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6pPr>
      <a:lvl7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7pPr>
      <a:lvl8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8pPr>
      <a:lvl9pPr algn="r" eaLnBrk="1" hangingPunct="1">
        <a:defRPr sz="800">
          <a:solidFill>
            <a:schemeClr val="tx1"/>
          </a:solidFill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CFA80D-61F2-46B3-B71F-47C59D2B6D3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Twitter Overview</a:t>
            </a:r>
          </a:p>
        </p:txBody>
      </p:sp>
    </p:spTree>
    <p:extLst>
      <p:ext uri="{BB962C8B-B14F-4D97-AF65-F5344CB8AC3E}">
        <p14:creationId xmlns:p14="http://schemas.microsoft.com/office/powerpoint/2010/main" val="3876127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79A22-DCC0-4625-8133-13A301AC8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920801D-251E-4A92-95DC-C15CEF02F68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1948E7-34CF-43B5-8862-123E327A4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3BAEDE8D-3A9C-4FAD-B25A-D4D8B84996FC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55869998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011681">
                  <a:extLst>
                    <a:ext uri="{9D8B030D-6E8A-4147-A177-3AD203B41FA5}">
                      <a16:colId xmlns:a16="http://schemas.microsoft.com/office/drawing/2014/main" val="303022307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804744875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15346483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81672972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47130807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80086478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890494483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874312244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38670886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212507487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467176649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179714892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1364915770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23692883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184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@YeswayStores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85869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1219017"/>
      </p:ext>
    </p:extLst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509FD-0C62-410D-8A36-44D9126275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Tweets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6A79DEE-C5A5-4D7C-86CD-1BBB8983C75A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2D3CF-DEF1-4F98-81B2-8C3C6C0BB6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0B78D8-979C-42DB-A2B5-09CF4EA62FA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74219569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63089449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6B985-BB6F-4102-8F82-F7852F0454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Tweets By Weekday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7CE56BE-A26D-488D-B55C-6BC4F6E953B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F9C480-05C0-4FCE-B6E1-1C7FD54826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0AD85F1-596C-4918-B777-FDCDAA5357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16789193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53151690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09F93B-1B33-4A81-A7FE-6329ADB33B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Average Tweet Engagements Per Weekday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E5EB224-B8D5-4A69-AC25-F687552A7D8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A2CCE-8943-49A2-9CB7-E27B69A722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B0E56D9-18E1-48DF-AFC9-EB6FDC960DC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0040184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36335820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A606A3-28D5-4799-AA96-3A6D2DBA23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252680F-F34B-4611-A519-13891278AC2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39EAD4-9400-4C4F-9B32-6EEAE575F3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26D502-2E1F-4CD4-9D9F-3F1063F422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57347824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273262458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4BDBA-A820-4AAE-A9AD-F36B581037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Ownership Distribution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99940E5-EFB2-4097-B9F1-BBC71225B68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2D0C72-564D-4F81-92EC-BD43E8FD6A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20E8F93-4A2A-4C75-8392-D91F3F2AADF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92817289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03025632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D48D9-FB1C-4408-A0E6-7EB63221C3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A701D3B-98C2-4279-9E78-09056C7EF45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77A9FD-C224-4414-A835-120CD65E05B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E69B3C9-EB13-4DBD-B7A5-BEB6DD2FADE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92060266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981281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29EA6C-AB7B-471F-9599-C0D4E7810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- 1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35F8839-9F82-4E3D-9E58-EF5AF2D5E56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5C9E01-A9E0-458F-9CB6-ACCC587E17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52DF1B62-9C82-40D2-8C4F-05F4561B6A53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670796493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3848340299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2437307329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426500714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05111495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1479381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44676958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825905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0876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- 2022-05-24 11:21:28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RT @risnewsinsights: Speakers from @Lowes', @kroger, and @YeswayStores are taking the stage at Analytics Unite 2022! 
There's still time to register and join us June 21-23 in Chicago. 
Register here: https://t.co/q4MoA4Lv05
#AnalyticsUnite2022 #Retail https://t.co/BP1SWsQjR3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05/25/2022 02:07:15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9770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8760172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76912-230F-4C77-8AEC-DEFEA9E9B5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- 2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8B583C2-F79B-4304-9FBA-1D37E2754262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FB23E-A01F-42CE-BCBF-77EF126CCF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7C7158F3-D002-43D3-88C5-A843299DCE71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368107461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4276331560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451301809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085121138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38073107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76453286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866466430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820608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517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- 2022-05-23 10:06:42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May is #MilitaryAppreciationMonth! Thank you to all #Military for their commitment, support and sacrifices to help keep our country safe. We salute you!
And we salute our partner @Op_Homefront for all they do for the military and their families. https://t.co/f604NC6oMh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05/24/2022 14:09:13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0.5342 %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840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- 2022-05-18 19:07:29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Want free snacks from Yesway?
Sign up for our Rewards program and start earning Smiles! Seriously, it's that easy!
https://t.co/JEfYiJuRfL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05/19/2022 20:06:53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0.4292 %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446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9375294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1228E-DF60-402E-B278-E40C7F48D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- 3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F6B8133-68D1-4527-ABAA-1E3310D32EA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32F743-E436-4228-8BBB-FAD1390F99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DDAEEA01-A573-4C43-B18B-24A0A337B645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79896007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1347633693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95658819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87486455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44916015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195565163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339936039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9612562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3721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- 2022-05-16 12:17:01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Celebrating all police, EMT and firefighters during May for #FirstRespondersAppreciationMonth. Please join us in saying “THANK YOU!” to the #firstresponders in your life! https://t.co/SG6I44cgUd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05/18/2022 14:09:03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0.3222 %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4215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- 2022-05-13 19:07:14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Guess what?! We are now currently serving Allsup's world famous burritos at these Yesway stores:
Lyons, KS
Lindsborg, KS
Rapid City, SD https://t.co/Dch7MdpGLS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05/17/2022 14:07:45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0.3219 %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1489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8416088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675FBA-57EB-40DD-86D7-CFD2A2550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- 4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10662DD-0A68-44F2-8901-13D895450FC6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BB14F5-B907-414A-88D6-5305B4FCAD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3674227-E55E-42A4-A256-99E6FCD9E2D4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486053394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3676640777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001413568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31069052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428851194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42977489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810648283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1647690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6821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- 2022-05-11 10:20:00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Today is #NationalEatWhatYouWantDay! What are you grabbing from Yesway to celebrate?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05/12/2022 02:08:06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0.3222 %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776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- 2022-05-09 14:23:00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Calling all Allsup's Rewards Members:​
​
When you buy certain Pepsi, RedBull, or Frito-Lay Flamin’ Hot products, you’ll have a chance to play our new InstaWIN Game and win a variety of prizes.​
​
WINNER EVERY TIME. Don’t miss out! https://t.co/0tUXYPTS4x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05/17/2022 14:07:45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0.2160 %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78245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6100606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B27EF-FA17-4BC1-9C13-9802E7637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- 5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75EC2F8-E8AF-4E4A-BB10-3DFF4CEB96E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4CED51-B532-429A-89C2-8BB7FF971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EFA962EA-0BB4-4CD8-951E-474992291920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93146316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630549214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1005290808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06665684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63425736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25667129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55544674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003957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3005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- 2022-05-08 10:29:00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#HappyMothersDay to all the special women out there! Show your mom how special she is to you AND us.​
​
Today is the last day, buy 2 Ladies T-Shirts and get a FREE hat! https://t.co/KlqsRqOnsM https://t.co/mn4iQkocGi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05/08/2022 20:08:17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0.1081 %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423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- 2022-05-07 14:25:00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We're so excited to be one of @GrowjoUS's Fastest Growing Companies of 2022!
https://t.co/fHuEQloqoj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05/07/2022 20:07:13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0.1082 %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60199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9630989"/>
      </p:ext>
    </p:extLst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BB29D6-ED3B-4CEA-8ABD-7A467807E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Best Performing Tweets | All profiles - 6 of 6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F3B9F65-ED8D-43E5-AA9C-3F2F799E2BC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3A24A4-8A06-45A7-81BC-142195629FB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B31D6CA5-B1DE-4747-8953-C20B968E2E09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109337344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77441">
                  <a:extLst>
                    <a:ext uri="{9D8B030D-6E8A-4147-A177-3AD203B41FA5}">
                      <a16:colId xmlns:a16="http://schemas.microsoft.com/office/drawing/2014/main" val="3949465702"/>
                    </a:ext>
                  </a:extLst>
                </a:gridCol>
                <a:gridCol w="548640">
                  <a:extLst>
                    <a:ext uri="{9D8B030D-6E8A-4147-A177-3AD203B41FA5}">
                      <a16:colId xmlns:a16="http://schemas.microsoft.com/office/drawing/2014/main" val="3626165297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39928369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944710423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702110164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05470645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42779016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811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 - 2022-05-05 10:55:50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In queso you were wondering, it’s #CincoDeMayo. Celebrate with an Allsup's burrito, now available in select Yesway stores! 🌮 https://t.co/3gdMFaD5qR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05/15/2022 14:07:25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0.3250 %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7187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11364034"/>
      </p:ext>
    </p:extLst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D71FF9-4EAD-4F9A-9B8E-19885AB7B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A20BCF-7886-4C84-BF3C-4598E48744C3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3A62C-A950-4439-B652-2493C932BB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3663F2-9BAD-4D8C-A8D1-1EA0E1E1DD8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8910341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08605726"/>
      </p:ext>
    </p:extLst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08305-E885-4C09-AD7A-C0A1B010C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By Weekday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BBA61A-761F-4413-8846-5866E6CD21A1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82EC7F-6F33-4253-A5AB-96AFB06A9C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17CB5BF-A964-4096-90B1-A83F72E70C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41093833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01787158"/>
      </p:ext>
    </p:extLst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F78F00-DCD9-4CF7-9831-29F9187C67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Mentions By Others | All profiles - 1 of 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7C2C340-3199-46F0-98DD-16089EEF5CAD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2443BE-AE63-45E8-9DCE-48703FA5E7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2583351F-5217-442D-AA73-FDA440509F83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335640353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4880">
                  <a:extLst>
                    <a:ext uri="{9D8B030D-6E8A-4147-A177-3AD203B41FA5}">
                      <a16:colId xmlns:a16="http://schemas.microsoft.com/office/drawing/2014/main" val="1543534931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912204543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1692655422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9322826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1193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@CStoreDecisions - 2022-05-24 16:25:01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.@YeswayStores opens new Allsup’s #cstores in Texas and New Mexico, which will add to Yesway's existing 403 locatio… https://t.co/6XpxiAXmEA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05/24/2022 16:39:03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2672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@risnewsinsights - 2022-05-24 08:00:47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Speakers from @Lowes', @kroger, and @YeswayStores are taking the stage at Analytics Unite 2022! 
There's still tim… https://t.co/H68LpgLKX9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05/24/2022 08:38:49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2842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@CGTMagazine - 2022-05-24 08:00:46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Speakers from @Lowes, @kroger, and @YeswayStores are taking the stage at Analytics Unite 2022! 
There's still time… https://t.co/eD7qq9ZKNE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05/24/2022 08:38:49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9352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@glamourlife - 2022-05-23 23:25:38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Did it biggie for real! Let’s go! @kurtbusch @monsterenergy @jumpman23 @allsupsstores @yeswaystores @ Texas Motor S… https://t.co/ySMiMBViaJ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05/24/2022 00:38:25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013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@FrankBeard - 2022-05-22 14:58:33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@LonnieMcQ @glamourlife @YeswayStores Speaking as a customer, the difference is real at Yesway's stores. Can't say… https://t.co/vytvOrWJNk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05/22/2022 16:39:00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63277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4073224"/>
      </p:ext>
    </p:extLst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D5674-9AC1-4102-8E74-DDC5F97E95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Mentions By Others | All profiles - 2 of 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87876A-E4D6-4091-8C4D-FF9015EDE0C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0B521B-0FBB-4885-97EB-2FCB8696822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8CE68F0B-C154-4E5D-8C38-7D008A9D63D4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40453402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4880">
                  <a:extLst>
                    <a:ext uri="{9D8B030D-6E8A-4147-A177-3AD203B41FA5}">
                      <a16:colId xmlns:a16="http://schemas.microsoft.com/office/drawing/2014/main" val="95462750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99108725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4062233845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42815445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267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@LonnieMcQ - 2022-05-22 14:49:04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@FrankBeard Take @glamourlife for example. Is it any question how firms like @YeswayStores continue to deliver valu… https://t.co/URxG9XkyiT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05/22/2022 16:39:00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403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@hannah_hammond2 - 2022-05-18 10:47:22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.@YeswayStores has expanded in Texas and New Mexico with the opening of new @allsupsstores-branded stores in Minera… https://t.co/WvDIpnA9ZY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05/18/2022 12:39:11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928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@5wFood - 2022-05-11 14:56:14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@YeswayStores Pho!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05/11/2022 16:39:25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11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@CGTMagazine - 2022-05-06 18:00:39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JUST ANNOUNCED: @ShoeCarnival and @YeswayStores execs have joined the Analytics Unite 2022 lineup. 
See what Deb H… https://t.co/9Lgvo5kgMn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05/06/2022 18:39:31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016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@risnewsinsights - 2022-05-04 10:30:03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JUST ANNOUNCED: @ShoeCarnival and @YeswayStores execs have joined the Analytics Unite 2022 lineup. 
See what Deb H… https://t.co/43q9PynYlb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05/04/2022 10:38:34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9649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9827957"/>
      </p:ext>
    </p:extLst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92AC0-360E-48FF-B322-D4EFDC8F19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Mentions By Others | All profiles - 3 of 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BC0339F-B36A-40CD-B4C3-84E400706B5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19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2690AF-4490-413E-B4D3-0E6048F17E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1EF41E8A-E9EE-4A75-B6D0-984FC4BECC98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462469845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4880">
                  <a:extLst>
                    <a:ext uri="{9D8B030D-6E8A-4147-A177-3AD203B41FA5}">
                      <a16:colId xmlns:a16="http://schemas.microsoft.com/office/drawing/2014/main" val="3986776592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1056514824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1725307781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6336512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6391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@ialottery - 2022-05-03 17:14:00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Dominic Caberea of #MasonCity won a ,000 prize on this "Big Money" ticket from his local @YeswayStores. Congratu… https://t.co/D5WLrwWZN3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05/03/2022 18:36:57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6270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@KnowBuddy19 - 2022-05-02 10:19:39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@amygrask2 @YeswayStores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05/02/2022 10:38:45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1976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@SegoviasTweets - 2022-04-28 20:40:07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@YeswayStores Going NATIONWIDE, baby!!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04/28/2022 22:38:40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4470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@5wFood - 2022-04-28 13:20:18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@YeswayStores I completed the form on range me. Looking forward to hearing from you.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04/28/2022 14:38:15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869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@ialottery - 2022-04-25 09:00:29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#CheckYourTickets:
• ,000: Triple Play #InstaPlay: sold Saturday @YeswayStores, 830 N. 18th St., #Centerville
•… https://t.co/klGHn6GjCR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04/25/2022 10:38:24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934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@5wFood - 2022-04-22 14:53:02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Hey @YeswayStores  we created the pho kit with fresh veggies, fresh noodle, fresh meat &amp;amp; bone broth cooked for 8 hr… https://t.co/Tsb34X2YKf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04/22/2022 16:38:32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4926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8523022"/>
      </p:ext>
    </p:extLst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C7F12D-4698-4604-B130-3AF82037F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Mentions By Others | All profiles - 4 of 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410F72A-D011-47D3-8465-C550D5CE723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20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4296DE-68E4-4F23-8258-9573A2141E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A03E79DC-F24A-4776-9268-59ECAF057721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126201352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4880">
                  <a:extLst>
                    <a:ext uri="{9D8B030D-6E8A-4147-A177-3AD203B41FA5}">
                      <a16:colId xmlns:a16="http://schemas.microsoft.com/office/drawing/2014/main" val="1490237028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3237455449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474930945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40191047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673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@GrowjoUS - 2022-04-21 12:01:07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@yeswaystores is included in Growjo's Fastest Growing Companies of 2022! https://t.co/2QpG1ZlU8E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04/21/2022 12:38:51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9278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@ialottery - 2022-04-11 14:51:59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#CheckYourTickets! A JACKPOT PARTY Progressive #InstaPlay ticket purchased this afternoon @YeswayStores, 1701 Iowa… https://t.co/k08uGpRoZt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04/11/2022 16:36:29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26544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@glamourlife - 2022-04-03 19:04:59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@KayLSegal @YeswayStores One of my favorite stores. Yes!!!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04/03/2022 20:41:44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@KayLSegal - 2022-04-03 17:15:08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⁦@YeswayStores⁩ ⁦@glamourlife⁩ nice visit to Brownfield location! https://t.co/rZEH3j5KMA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04/03/2022 19:03:49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73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@KwikTrip - 2022-04-01 13:09:48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@NACSonline @weigelsstores @7eleven @YeswayStores @allsupsstores @QuikTrip https://t.co/zrW0QCzgHl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04/01/2022 14:41:09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604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@weigelsstores - 2022-04-01 10:59:09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@NACSonline @7eleven @YeswayStores @allsupsstores @QuikTrip @KwikTrip https://t.co/YuOkfJTn6g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04/01/2022 11:04:32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68044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4475540"/>
      </p:ext>
    </p:extLst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4F49C-3C7A-49B1-A735-0B5D0608AF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Yesway Mentions By Others | All profiles - 5 of 5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1B54DF3-07DC-461E-AD25-8DB42905C23F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21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13AD8-BBF9-4B03-9819-58C75056BE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675EBD7B-2A6E-4BD6-A6E4-059AE647F6A8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221465841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754880">
                  <a:extLst>
                    <a:ext uri="{9D8B030D-6E8A-4147-A177-3AD203B41FA5}">
                      <a16:colId xmlns:a16="http://schemas.microsoft.com/office/drawing/2014/main" val="858876085"/>
                    </a:ext>
                  </a:extLst>
                </a:gridCol>
                <a:gridCol w="1188720">
                  <a:extLst>
                    <a:ext uri="{9D8B030D-6E8A-4147-A177-3AD203B41FA5}">
                      <a16:colId xmlns:a16="http://schemas.microsoft.com/office/drawing/2014/main" val="2348336305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2688075174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154195365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5760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@NACSonline - 2022-04-01 10:31:49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Given the posts we've seen so far today from our friends at @weigelsstores @7eleven @YeswayStores @allsupsstores… https://t.co/y4Vb2qY1OU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04/01/2022 11:04:32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375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@Hamza701022331 - 2022-03-29 18:48:32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@CStoreD_Emmy @YeswayStores @CoenMarkets Is there video of the conference?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03/29/2022 19:03:44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10613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@YeswayStores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 was mentioned by </a:t>
                      </a:r>
                      <a:r>
                        <a:rPr kumimoji="0" lang="en-US" sz="1000" b="1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@sscsinc - 2022-03-29 17:38:50</a:t>
                      </a: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
 @YeswayStores Thanks for following @sscsinc!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03/29/2022 19:03:44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595959"/>
                          </a:solidFill>
                          <a:effectLst/>
                          <a:uLnTx/>
                          <a:uFillTx/>
                          <a:latin typeface="+mn-lt"/>
                          <a:sym typeface="Calibri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1541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6617428"/>
      </p:ext>
    </p:extLst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9F5C1-AC91-4F6B-A263-B546EDB01C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Interacting Users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7B0293-269A-43AD-B741-99EAD202669C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22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2C0903-396D-4497-BEC9-6FDCB6945D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Table Placeholder 5">
            <a:extLst>
              <a:ext uri="{FF2B5EF4-FFF2-40B4-BE49-F238E27FC236}">
                <a16:creationId xmlns:a16="http://schemas.microsoft.com/office/drawing/2014/main" id="{FB63456F-273F-4348-822B-1D751DF97A08}"/>
              </a:ext>
            </a:extLst>
          </p:cNvPr>
          <p:cNvGraphicFramePr>
            <a:graphicFrameLocks noGrp="1"/>
          </p:cNvGraphicFramePr>
          <p:nvPr>
            <p:ph type="tbl" sz="quarter" idx="15"/>
            <p:extLst>
              <p:ext uri="{D42A27DB-BD31-4B8C-83A1-F6EECF244321}">
                <p14:modId xmlns:p14="http://schemas.microsoft.com/office/powerpoint/2010/main" val="3326917310"/>
              </p:ext>
            </p:extLst>
          </p:nvPr>
        </p:nvGraphicFramePr>
        <p:xfrm>
          <a:off x="1524000" y="2185988"/>
          <a:ext cx="9144000" cy="3963987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566160">
                  <a:extLst>
                    <a:ext uri="{9D8B030D-6E8A-4147-A177-3AD203B41FA5}">
                      <a16:colId xmlns:a16="http://schemas.microsoft.com/office/drawing/2014/main" val="288619397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3845078972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12745127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2645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@glamourlife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(550)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39673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@EVadala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9527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@CStoreDecisions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769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@20XTS14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(40)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62921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@GrocrE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(37)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45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@jonessodaco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1217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@Peddler13469319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795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@CStoreNews_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993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@Gas_PosAL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9872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@ibleve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@YeswayStores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7888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4696176"/>
      </p:ext>
    </p:extLst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DBD39-3900-43CF-9DE3-C35257508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Engagements over Time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E9838C-04B5-4DF1-98B8-3439BF638367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23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95B4C-BA0E-4EBF-912F-78B9B42885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51F6D19-8FA5-4EC8-9599-8EC4D610C74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98059217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02151673"/>
      </p:ext>
    </p:extLst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E503A-24FB-403F-B904-4427C62CC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over Time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01EEE19-DFFA-4E75-A201-8A5876879C80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24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A197B4-9136-4DB3-B48A-5EBECA4DEF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21C5F50-F565-4FC4-9446-8F910C8FFDB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7247300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150307876"/>
      </p:ext>
    </p:extLst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9A39ED-E0CA-44DD-9FCA-5C781AD84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38DE2113-7841-4077-8699-518AFA8A957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25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289D2-BA1C-42A9-BFD3-854494BAAB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6F6330-35F7-4124-8867-B8B2529DD3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27276665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47963456"/>
      </p:ext>
    </p:extLst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506581-79B9-4D87-BC1F-156BCE4B35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Impressions By Weekday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F09AC474-6809-4A4F-8C76-E8736C0D6DAB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26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07BD6CE-A943-42A0-85A7-7C28B65471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19E964D-6E1B-41FF-B308-30ECBDF884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94881684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733259337"/>
      </p:ext>
    </p:extLst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6B626-2B22-440B-86BF-5A84D6769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Daily Avg. Impressions Per Tweet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8931A8A-AFA6-4C7A-AAC2-AD07DDA273B5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27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F43825-926B-4375-89D9-83DBCA27D0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5863C5-DB2E-41DC-9BE8-2057330FF3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01883878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01987772"/>
      </p:ext>
    </p:extLst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29ACCA-AAD8-4B81-8AC2-3F8CE3A01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profiles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8E1843D-4375-42A8-954A-1F5B0611649E}"/>
              </a:ext>
            </a:extLst>
          </p:cNvPr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pPr lvl="0"/>
            <a:fld id="{86CB4B4D-7CA3-9044-876B-883B54F8677D}" type="slidenum">
              <a:rPr lang="en-US" smtClean="0"/>
              <a:pPr lvl="0"/>
              <a:t>28</a:t>
            </a:fld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5271D6-85C1-4FC3-B094-CF2FB9699D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02/24/2018 - 05/28/2022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CFC93F-7CED-437B-8B77-96BF87D0979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25966837"/>
              </p:ext>
            </p:extLst>
          </p:nvPr>
        </p:nvGraphicFramePr>
        <p:xfrm>
          <a:off x="1524000" y="2198688"/>
          <a:ext cx="9144000" cy="39512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8737843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quintly_template">
  <a:themeElements>
    <a:clrScheme name="Default">
      <a:dk1>
        <a:srgbClr val="595959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  <a:extLst>
    <a:ext uri="{05A4C25C-085E-4340-85A3-A5531E510DB2}">
      <thm15:themeFamily xmlns:thm15="http://schemas.microsoft.com/office/thememl/2012/main" name="powerpoint_140167_2" id="{1E09357E-1237-F344-9D96-312C20BDFE86}" vid="{F42FF92E-BE8D-AB4F-933A-E8AC8D90BFCF}"/>
    </a:ext>
  </a:extLst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87A91B"/>
      </a:accent1>
      <a:accent2>
        <a:srgbClr val="FBCE11"/>
      </a:accent2>
      <a:accent3>
        <a:srgbClr val="446ED8"/>
      </a:accent3>
      <a:accent4>
        <a:srgbClr val="9D22E2"/>
      </a:accent4>
      <a:accent5>
        <a:srgbClr val="FE9E00"/>
      </a:accent5>
      <a:accent6>
        <a:srgbClr val="DF5327"/>
      </a:accent6>
      <a:hlink>
        <a:srgbClr val="0000FF"/>
      </a:hlink>
      <a:folHlink>
        <a:srgbClr val="FF00FF"/>
      </a:folHlink>
    </a:clrScheme>
    <a:fontScheme name="Default">
      <a:majorFont>
        <a:latin typeface="Helvetica"/>
        <a:ea typeface="Helvetica"/>
        <a:cs typeface="Helvetica"/>
      </a:majorFont>
      <a:minorFont>
        <a:latin typeface="Helvetica Neue"/>
        <a:ea typeface="Helvetica Neue"/>
        <a:cs typeface="Helvetica Neue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87A91B"/>
          </a:solidFill>
          <a:prstDash val="solid"/>
          <a:bevel/>
        </a:ln>
        <a:effectLst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595959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20220527_171241</Template>
  <TotalTime>0</TotalTime>
  <Words>1042</Words>
  <Application>Microsoft Office PowerPoint</Application>
  <PresentationFormat>Widescreen</PresentationFormat>
  <Paragraphs>375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Helvetica Neue</vt:lpstr>
      <vt:lpstr>Calibri</vt:lpstr>
      <vt:lpstr>Calibri Light</vt:lpstr>
      <vt:lpstr>quintly_template</vt:lpstr>
      <vt:lpstr>Twitter Overview</vt:lpstr>
      <vt:lpstr>Twitter Key Metrics Table | All profiles</vt:lpstr>
      <vt:lpstr>Twitter Yesway Tweets | All profiles</vt:lpstr>
      <vt:lpstr>Twitter Yesway Tweets By Weekday | All profiles</vt:lpstr>
      <vt:lpstr>Twitter Average Tweet Engagements Per Weekday | All profiles</vt:lpstr>
      <vt:lpstr>Twitter Interaction Rate By Weekday | All profiles</vt:lpstr>
      <vt:lpstr>Twitter Tweet Ownership Distribution | All profiles</vt:lpstr>
      <vt:lpstr>Twitter Interactions Distribution | All profiles</vt:lpstr>
      <vt:lpstr>Twitter Best Performing Tweets | All profiles - 1 of 6</vt:lpstr>
      <vt:lpstr>Twitter Best Performing Tweets | All profiles - 2 of 6</vt:lpstr>
      <vt:lpstr>Twitter Best Performing Tweets | All profiles - 3 of 6</vt:lpstr>
      <vt:lpstr>Twitter Best Performing Tweets | All profiles - 4 of 6</vt:lpstr>
      <vt:lpstr>Twitter Best Performing Tweets | All profiles - 5 of 6</vt:lpstr>
      <vt:lpstr>Twitter Best Performing Tweets | All profiles - 6 of 6</vt:lpstr>
      <vt:lpstr>Twitter Mentions | All profiles</vt:lpstr>
      <vt:lpstr>Twitter Mentions By Weekday | All profiles</vt:lpstr>
      <vt:lpstr>Twitter Yesway Mentions By Others | All profiles - 1 of 5</vt:lpstr>
      <vt:lpstr>Twitter Yesway Mentions By Others | All profiles - 2 of 5</vt:lpstr>
      <vt:lpstr>Twitter Yesway Mentions By Others | All profiles - 3 of 5</vt:lpstr>
      <vt:lpstr>Twitter Yesway Mentions By Others | All profiles - 4 of 5</vt:lpstr>
      <vt:lpstr>Twitter Yesway Mentions By Others | All profiles - 5 of 5</vt:lpstr>
      <vt:lpstr>Twitter Key Interacting Users | All profiles</vt:lpstr>
      <vt:lpstr>Twitter Engagements over Time | All profiles</vt:lpstr>
      <vt:lpstr>Twitter Impressions over Time | All profiles</vt:lpstr>
      <vt:lpstr>Twitter Engagement Rate By Tweet Type | All profiles</vt:lpstr>
      <vt:lpstr>Twitter Impressions By Weekday | All profiles</vt:lpstr>
      <vt:lpstr>Twitter Daily Avg. Impressions Per Tweet | All profiles</vt:lpstr>
      <vt:lpstr>Twitter Followers Change | All profiles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Overview</dc:title>
  <dc:creator>Administrator</dc:creator>
  <cp:lastModifiedBy>Administrator</cp:lastModifiedBy>
  <cp:revision>1</cp:revision>
  <dcterms:created xsi:type="dcterms:W3CDTF">2022-05-27T17:12:42Z</dcterms:created>
  <dcterms:modified xsi:type="dcterms:W3CDTF">2022-05-27T17:13:42Z</dcterms:modified>
</cp:coreProperties>
</file>