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2192000" cy="6858000"/>
  <p:notesSz cx="6881813" cy="92964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315"/>
  </p:normalViewPr>
  <p:slideViewPr>
    <p:cSldViewPr>
      <p:cViewPr varScale="1">
        <p:scale>
          <a:sx n="61" d="100"/>
          <a:sy n="61" d="100"/>
        </p:scale>
        <p:origin x="96" y="4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3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3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3</c:v>
                </c:pt>
                <c:pt idx="49">
                  <c:v>1</c:v>
                </c:pt>
                <c:pt idx="50">
                  <c:v>3</c:v>
                </c:pt>
                <c:pt idx="51">
                  <c:v>8</c:v>
                </c:pt>
                <c:pt idx="52">
                  <c:v>2</c:v>
                </c:pt>
                <c:pt idx="53">
                  <c:v>4</c:v>
                </c:pt>
                <c:pt idx="54">
                  <c:v>5</c:v>
                </c:pt>
                <c:pt idx="55">
                  <c:v>8</c:v>
                </c:pt>
                <c:pt idx="56">
                  <c:v>2</c:v>
                </c:pt>
                <c:pt idx="57">
                  <c:v>2</c:v>
                </c:pt>
                <c:pt idx="58">
                  <c:v>7</c:v>
                </c:pt>
                <c:pt idx="59">
                  <c:v>2</c:v>
                </c:pt>
                <c:pt idx="60">
                  <c:v>6</c:v>
                </c:pt>
                <c:pt idx="61">
                  <c:v>5</c:v>
                </c:pt>
                <c:pt idx="62">
                  <c:v>4</c:v>
                </c:pt>
                <c:pt idx="63">
                  <c:v>2</c:v>
                </c:pt>
                <c:pt idx="64">
                  <c:v>2</c:v>
                </c:pt>
                <c:pt idx="65">
                  <c:v>6</c:v>
                </c:pt>
                <c:pt idx="66">
                  <c:v>6</c:v>
                </c:pt>
                <c:pt idx="67">
                  <c:v>5</c:v>
                </c:pt>
                <c:pt idx="68">
                  <c:v>6</c:v>
                </c:pt>
                <c:pt idx="69">
                  <c:v>7</c:v>
                </c:pt>
                <c:pt idx="70">
                  <c:v>1</c:v>
                </c:pt>
                <c:pt idx="71">
                  <c:v>4</c:v>
                </c:pt>
                <c:pt idx="72">
                  <c:v>5</c:v>
                </c:pt>
                <c:pt idx="73">
                  <c:v>4</c:v>
                </c:pt>
                <c:pt idx="74">
                  <c:v>4</c:v>
                </c:pt>
                <c:pt idx="75">
                  <c:v>4</c:v>
                </c:pt>
                <c:pt idx="76">
                  <c:v>5</c:v>
                </c:pt>
                <c:pt idx="77">
                  <c:v>1</c:v>
                </c:pt>
                <c:pt idx="78">
                  <c:v>1</c:v>
                </c:pt>
                <c:pt idx="79">
                  <c:v>5</c:v>
                </c:pt>
                <c:pt idx="80">
                  <c:v>2</c:v>
                </c:pt>
                <c:pt idx="81">
                  <c:v>3</c:v>
                </c:pt>
                <c:pt idx="82">
                  <c:v>3</c:v>
                </c:pt>
                <c:pt idx="83">
                  <c:v>6</c:v>
                </c:pt>
                <c:pt idx="84">
                  <c:v>2</c:v>
                </c:pt>
                <c:pt idx="85">
                  <c:v>2</c:v>
                </c:pt>
                <c:pt idx="86">
                  <c:v>5</c:v>
                </c:pt>
                <c:pt idx="87">
                  <c:v>2</c:v>
                </c:pt>
                <c:pt idx="88">
                  <c:v>3</c:v>
                </c:pt>
                <c:pt idx="89">
                  <c:v>1</c:v>
                </c:pt>
                <c:pt idx="90">
                  <c:v>2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>
                  <c:v>2</c:v>
                </c:pt>
                <c:pt idx="95">
                  <c:v>7</c:v>
                </c:pt>
                <c:pt idx="96">
                  <c:v>3</c:v>
                </c:pt>
                <c:pt idx="97">
                  <c:v>4</c:v>
                </c:pt>
                <c:pt idx="98">
                  <c:v>2</c:v>
                </c:pt>
                <c:pt idx="99">
                  <c:v>2</c:v>
                </c:pt>
                <c:pt idx="100">
                  <c:v>5</c:v>
                </c:pt>
                <c:pt idx="101">
                  <c:v>4</c:v>
                </c:pt>
                <c:pt idx="102">
                  <c:v>2</c:v>
                </c:pt>
                <c:pt idx="103">
                  <c:v>5</c:v>
                </c:pt>
                <c:pt idx="104">
                  <c:v>5</c:v>
                </c:pt>
                <c:pt idx="105">
                  <c:v>2</c:v>
                </c:pt>
                <c:pt idx="106">
                  <c:v>2</c:v>
                </c:pt>
                <c:pt idx="107">
                  <c:v>2</c:v>
                </c:pt>
                <c:pt idx="108">
                  <c:v>5</c:v>
                </c:pt>
                <c:pt idx="109">
                  <c:v>5</c:v>
                </c:pt>
                <c:pt idx="110">
                  <c:v>2</c:v>
                </c:pt>
                <c:pt idx="111">
                  <c:v>3</c:v>
                </c:pt>
                <c:pt idx="112">
                  <c:v>2</c:v>
                </c:pt>
                <c:pt idx="113">
                  <c:v>2</c:v>
                </c:pt>
                <c:pt idx="114">
                  <c:v>5</c:v>
                </c:pt>
                <c:pt idx="115">
                  <c:v>7</c:v>
                </c:pt>
                <c:pt idx="116">
                  <c:v>3</c:v>
                </c:pt>
                <c:pt idx="117">
                  <c:v>3</c:v>
                </c:pt>
                <c:pt idx="118">
                  <c:v>6</c:v>
                </c:pt>
                <c:pt idx="119">
                  <c:v>4</c:v>
                </c:pt>
                <c:pt idx="120">
                  <c:v>1</c:v>
                </c:pt>
                <c:pt idx="121">
                  <c:v>4</c:v>
                </c:pt>
                <c:pt idx="122">
                  <c:v>4</c:v>
                </c:pt>
                <c:pt idx="123">
                  <c:v>5</c:v>
                </c:pt>
                <c:pt idx="124">
                  <c:v>4</c:v>
                </c:pt>
                <c:pt idx="125">
                  <c:v>5</c:v>
                </c:pt>
                <c:pt idx="126">
                  <c:v>2</c:v>
                </c:pt>
                <c:pt idx="127">
                  <c:v>2</c:v>
                </c:pt>
                <c:pt idx="128">
                  <c:v>1</c:v>
                </c:pt>
                <c:pt idx="129">
                  <c:v>2</c:v>
                </c:pt>
                <c:pt idx="130">
                  <c:v>3</c:v>
                </c:pt>
                <c:pt idx="131">
                  <c:v>2</c:v>
                </c:pt>
                <c:pt idx="132">
                  <c:v>5</c:v>
                </c:pt>
                <c:pt idx="133">
                  <c:v>2</c:v>
                </c:pt>
                <c:pt idx="134">
                  <c:v>2</c:v>
                </c:pt>
                <c:pt idx="135">
                  <c:v>5</c:v>
                </c:pt>
                <c:pt idx="136">
                  <c:v>3</c:v>
                </c:pt>
                <c:pt idx="137">
                  <c:v>4</c:v>
                </c:pt>
                <c:pt idx="138">
                  <c:v>3</c:v>
                </c:pt>
                <c:pt idx="139">
                  <c:v>4</c:v>
                </c:pt>
                <c:pt idx="140">
                  <c:v>2</c:v>
                </c:pt>
                <c:pt idx="141">
                  <c:v>2</c:v>
                </c:pt>
                <c:pt idx="142">
                  <c:v>6</c:v>
                </c:pt>
                <c:pt idx="143">
                  <c:v>2</c:v>
                </c:pt>
                <c:pt idx="144">
                  <c:v>6</c:v>
                </c:pt>
                <c:pt idx="145">
                  <c:v>4</c:v>
                </c:pt>
                <c:pt idx="146">
                  <c:v>4</c:v>
                </c:pt>
                <c:pt idx="147">
                  <c:v>2</c:v>
                </c:pt>
                <c:pt idx="148">
                  <c:v>2</c:v>
                </c:pt>
                <c:pt idx="149">
                  <c:v>0</c:v>
                </c:pt>
                <c:pt idx="150">
                  <c:v>5</c:v>
                </c:pt>
                <c:pt idx="151">
                  <c:v>3</c:v>
                </c:pt>
                <c:pt idx="152">
                  <c:v>5</c:v>
                </c:pt>
                <c:pt idx="153">
                  <c:v>3</c:v>
                </c:pt>
                <c:pt idx="154">
                  <c:v>2</c:v>
                </c:pt>
                <c:pt idx="155">
                  <c:v>2</c:v>
                </c:pt>
                <c:pt idx="156">
                  <c:v>3</c:v>
                </c:pt>
                <c:pt idx="157">
                  <c:v>2</c:v>
                </c:pt>
                <c:pt idx="158">
                  <c:v>4</c:v>
                </c:pt>
                <c:pt idx="159">
                  <c:v>5</c:v>
                </c:pt>
                <c:pt idx="160">
                  <c:v>4</c:v>
                </c:pt>
                <c:pt idx="161">
                  <c:v>2</c:v>
                </c:pt>
                <c:pt idx="162">
                  <c:v>2</c:v>
                </c:pt>
                <c:pt idx="163">
                  <c:v>6</c:v>
                </c:pt>
                <c:pt idx="164">
                  <c:v>5</c:v>
                </c:pt>
                <c:pt idx="165">
                  <c:v>4</c:v>
                </c:pt>
                <c:pt idx="166">
                  <c:v>4</c:v>
                </c:pt>
                <c:pt idx="167">
                  <c:v>2</c:v>
                </c:pt>
                <c:pt idx="168">
                  <c:v>2</c:v>
                </c:pt>
                <c:pt idx="169">
                  <c:v>2</c:v>
                </c:pt>
                <c:pt idx="170">
                  <c:v>4</c:v>
                </c:pt>
                <c:pt idx="171">
                  <c:v>5</c:v>
                </c:pt>
                <c:pt idx="172">
                  <c:v>4</c:v>
                </c:pt>
                <c:pt idx="173">
                  <c:v>4</c:v>
                </c:pt>
                <c:pt idx="174">
                  <c:v>5</c:v>
                </c:pt>
                <c:pt idx="175">
                  <c:v>2</c:v>
                </c:pt>
                <c:pt idx="176">
                  <c:v>2</c:v>
                </c:pt>
                <c:pt idx="177">
                  <c:v>5</c:v>
                </c:pt>
                <c:pt idx="178">
                  <c:v>3</c:v>
                </c:pt>
                <c:pt idx="179">
                  <c:v>5</c:v>
                </c:pt>
                <c:pt idx="180">
                  <c:v>5</c:v>
                </c:pt>
                <c:pt idx="181">
                  <c:v>3</c:v>
                </c:pt>
                <c:pt idx="182">
                  <c:v>2</c:v>
                </c:pt>
                <c:pt idx="183">
                  <c:v>2</c:v>
                </c:pt>
                <c:pt idx="184">
                  <c:v>2</c:v>
                </c:pt>
                <c:pt idx="185">
                  <c:v>2</c:v>
                </c:pt>
                <c:pt idx="186">
                  <c:v>2</c:v>
                </c:pt>
                <c:pt idx="187">
                  <c:v>2</c:v>
                </c:pt>
                <c:pt idx="188">
                  <c:v>2</c:v>
                </c:pt>
                <c:pt idx="189">
                  <c:v>2</c:v>
                </c:pt>
                <c:pt idx="190">
                  <c:v>2</c:v>
                </c:pt>
                <c:pt idx="191">
                  <c:v>2</c:v>
                </c:pt>
                <c:pt idx="192">
                  <c:v>2</c:v>
                </c:pt>
                <c:pt idx="193">
                  <c:v>5</c:v>
                </c:pt>
                <c:pt idx="194">
                  <c:v>5</c:v>
                </c:pt>
                <c:pt idx="195">
                  <c:v>4</c:v>
                </c:pt>
                <c:pt idx="196">
                  <c:v>2</c:v>
                </c:pt>
                <c:pt idx="197">
                  <c:v>2</c:v>
                </c:pt>
                <c:pt idx="198">
                  <c:v>6</c:v>
                </c:pt>
                <c:pt idx="199">
                  <c:v>4</c:v>
                </c:pt>
                <c:pt idx="200">
                  <c:v>5</c:v>
                </c:pt>
                <c:pt idx="201">
                  <c:v>5</c:v>
                </c:pt>
                <c:pt idx="202">
                  <c:v>5</c:v>
                </c:pt>
                <c:pt idx="203">
                  <c:v>2</c:v>
                </c:pt>
                <c:pt idx="204">
                  <c:v>2</c:v>
                </c:pt>
                <c:pt idx="205">
                  <c:v>4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3</c:v>
                </c:pt>
                <c:pt idx="210">
                  <c:v>2</c:v>
                </c:pt>
                <c:pt idx="211">
                  <c:v>2</c:v>
                </c:pt>
                <c:pt idx="212">
                  <c:v>6</c:v>
                </c:pt>
                <c:pt idx="213">
                  <c:v>6</c:v>
                </c:pt>
                <c:pt idx="214">
                  <c:v>2</c:v>
                </c:pt>
                <c:pt idx="215">
                  <c:v>2</c:v>
                </c:pt>
                <c:pt idx="216">
                  <c:v>4</c:v>
                </c:pt>
                <c:pt idx="217">
                  <c:v>2</c:v>
                </c:pt>
                <c:pt idx="218">
                  <c:v>2</c:v>
                </c:pt>
                <c:pt idx="219">
                  <c:v>3</c:v>
                </c:pt>
                <c:pt idx="220">
                  <c:v>4</c:v>
                </c:pt>
                <c:pt idx="221">
                  <c:v>5</c:v>
                </c:pt>
                <c:pt idx="222">
                  <c:v>3</c:v>
                </c:pt>
                <c:pt idx="223">
                  <c:v>3</c:v>
                </c:pt>
                <c:pt idx="224">
                  <c:v>2</c:v>
                </c:pt>
                <c:pt idx="225">
                  <c:v>2</c:v>
                </c:pt>
                <c:pt idx="226">
                  <c:v>4</c:v>
                </c:pt>
                <c:pt idx="227">
                  <c:v>4</c:v>
                </c:pt>
                <c:pt idx="228">
                  <c:v>6</c:v>
                </c:pt>
                <c:pt idx="229">
                  <c:v>4</c:v>
                </c:pt>
                <c:pt idx="230">
                  <c:v>2</c:v>
                </c:pt>
                <c:pt idx="231">
                  <c:v>2</c:v>
                </c:pt>
                <c:pt idx="232">
                  <c:v>2</c:v>
                </c:pt>
                <c:pt idx="233">
                  <c:v>4</c:v>
                </c:pt>
                <c:pt idx="234">
                  <c:v>6</c:v>
                </c:pt>
                <c:pt idx="235">
                  <c:v>2</c:v>
                </c:pt>
                <c:pt idx="236">
                  <c:v>3</c:v>
                </c:pt>
                <c:pt idx="237">
                  <c:v>4</c:v>
                </c:pt>
                <c:pt idx="238">
                  <c:v>2</c:v>
                </c:pt>
                <c:pt idx="239">
                  <c:v>2</c:v>
                </c:pt>
                <c:pt idx="240">
                  <c:v>5</c:v>
                </c:pt>
                <c:pt idx="241">
                  <c:v>2</c:v>
                </c:pt>
                <c:pt idx="242">
                  <c:v>5</c:v>
                </c:pt>
                <c:pt idx="243">
                  <c:v>6</c:v>
                </c:pt>
                <c:pt idx="244">
                  <c:v>4</c:v>
                </c:pt>
                <c:pt idx="245">
                  <c:v>2</c:v>
                </c:pt>
                <c:pt idx="246">
                  <c:v>2</c:v>
                </c:pt>
                <c:pt idx="247">
                  <c:v>5</c:v>
                </c:pt>
                <c:pt idx="248">
                  <c:v>2</c:v>
                </c:pt>
                <c:pt idx="249">
                  <c:v>4</c:v>
                </c:pt>
                <c:pt idx="250">
                  <c:v>3</c:v>
                </c:pt>
                <c:pt idx="251">
                  <c:v>3</c:v>
                </c:pt>
                <c:pt idx="252">
                  <c:v>2</c:v>
                </c:pt>
                <c:pt idx="253">
                  <c:v>2</c:v>
                </c:pt>
                <c:pt idx="254">
                  <c:v>4</c:v>
                </c:pt>
                <c:pt idx="255">
                  <c:v>4</c:v>
                </c:pt>
                <c:pt idx="256">
                  <c:v>4</c:v>
                </c:pt>
                <c:pt idx="257">
                  <c:v>5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5</c:v>
                </c:pt>
                <c:pt idx="264">
                  <c:v>4</c:v>
                </c:pt>
                <c:pt idx="265">
                  <c:v>5</c:v>
                </c:pt>
                <c:pt idx="266">
                  <c:v>2</c:v>
                </c:pt>
                <c:pt idx="267">
                  <c:v>2</c:v>
                </c:pt>
                <c:pt idx="268">
                  <c:v>6</c:v>
                </c:pt>
                <c:pt idx="269">
                  <c:v>4</c:v>
                </c:pt>
                <c:pt idx="270">
                  <c:v>7</c:v>
                </c:pt>
                <c:pt idx="271">
                  <c:v>2</c:v>
                </c:pt>
                <c:pt idx="272">
                  <c:v>2</c:v>
                </c:pt>
                <c:pt idx="273">
                  <c:v>2</c:v>
                </c:pt>
                <c:pt idx="274">
                  <c:v>2</c:v>
                </c:pt>
                <c:pt idx="275">
                  <c:v>4</c:v>
                </c:pt>
                <c:pt idx="276">
                  <c:v>3</c:v>
                </c:pt>
                <c:pt idx="277">
                  <c:v>7</c:v>
                </c:pt>
                <c:pt idx="278">
                  <c:v>4</c:v>
                </c:pt>
                <c:pt idx="279">
                  <c:v>6</c:v>
                </c:pt>
                <c:pt idx="280">
                  <c:v>2</c:v>
                </c:pt>
                <c:pt idx="281">
                  <c:v>2</c:v>
                </c:pt>
                <c:pt idx="282">
                  <c:v>4</c:v>
                </c:pt>
                <c:pt idx="283">
                  <c:v>4</c:v>
                </c:pt>
                <c:pt idx="284">
                  <c:v>4</c:v>
                </c:pt>
                <c:pt idx="285">
                  <c:v>6</c:v>
                </c:pt>
                <c:pt idx="286">
                  <c:v>4</c:v>
                </c:pt>
                <c:pt idx="287">
                  <c:v>2</c:v>
                </c:pt>
                <c:pt idx="288">
                  <c:v>2</c:v>
                </c:pt>
                <c:pt idx="289">
                  <c:v>7</c:v>
                </c:pt>
                <c:pt idx="290">
                  <c:v>3</c:v>
                </c:pt>
                <c:pt idx="291">
                  <c:v>4</c:v>
                </c:pt>
                <c:pt idx="292">
                  <c:v>4</c:v>
                </c:pt>
                <c:pt idx="293">
                  <c:v>4</c:v>
                </c:pt>
                <c:pt idx="294">
                  <c:v>2</c:v>
                </c:pt>
                <c:pt idx="295">
                  <c:v>2</c:v>
                </c:pt>
                <c:pt idx="296">
                  <c:v>3</c:v>
                </c:pt>
                <c:pt idx="297">
                  <c:v>7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2</c:v>
                </c:pt>
                <c:pt idx="302">
                  <c:v>2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2</c:v>
                </c:pt>
                <c:pt idx="310">
                  <c:v>6</c:v>
                </c:pt>
                <c:pt idx="311">
                  <c:v>2</c:v>
                </c:pt>
                <c:pt idx="312">
                  <c:v>5</c:v>
                </c:pt>
                <c:pt idx="313">
                  <c:v>4</c:v>
                </c:pt>
                <c:pt idx="314">
                  <c:v>8</c:v>
                </c:pt>
                <c:pt idx="315">
                  <c:v>2</c:v>
                </c:pt>
                <c:pt idx="316">
                  <c:v>2</c:v>
                </c:pt>
                <c:pt idx="317">
                  <c:v>4</c:v>
                </c:pt>
                <c:pt idx="318">
                  <c:v>5</c:v>
                </c:pt>
                <c:pt idx="319">
                  <c:v>4</c:v>
                </c:pt>
                <c:pt idx="320">
                  <c:v>4</c:v>
                </c:pt>
                <c:pt idx="321">
                  <c:v>6</c:v>
                </c:pt>
                <c:pt idx="322">
                  <c:v>2</c:v>
                </c:pt>
                <c:pt idx="323">
                  <c:v>2</c:v>
                </c:pt>
                <c:pt idx="324">
                  <c:v>2</c:v>
                </c:pt>
                <c:pt idx="325">
                  <c:v>5</c:v>
                </c:pt>
                <c:pt idx="326">
                  <c:v>4</c:v>
                </c:pt>
                <c:pt idx="327">
                  <c:v>5</c:v>
                </c:pt>
                <c:pt idx="328">
                  <c:v>4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4</c:v>
                </c:pt>
                <c:pt idx="333">
                  <c:v>2</c:v>
                </c:pt>
                <c:pt idx="334">
                  <c:v>4</c:v>
                </c:pt>
                <c:pt idx="335">
                  <c:v>4</c:v>
                </c:pt>
                <c:pt idx="336">
                  <c:v>2</c:v>
                </c:pt>
                <c:pt idx="337">
                  <c:v>2</c:v>
                </c:pt>
                <c:pt idx="338">
                  <c:v>3</c:v>
                </c:pt>
                <c:pt idx="339">
                  <c:v>3</c:v>
                </c:pt>
                <c:pt idx="340">
                  <c:v>4</c:v>
                </c:pt>
                <c:pt idx="341">
                  <c:v>6</c:v>
                </c:pt>
                <c:pt idx="342">
                  <c:v>4</c:v>
                </c:pt>
                <c:pt idx="343">
                  <c:v>2</c:v>
                </c:pt>
                <c:pt idx="344">
                  <c:v>2</c:v>
                </c:pt>
                <c:pt idx="345">
                  <c:v>4</c:v>
                </c:pt>
                <c:pt idx="346">
                  <c:v>4</c:v>
                </c:pt>
                <c:pt idx="347">
                  <c:v>5</c:v>
                </c:pt>
                <c:pt idx="348">
                  <c:v>3</c:v>
                </c:pt>
                <c:pt idx="349">
                  <c:v>2</c:v>
                </c:pt>
                <c:pt idx="350">
                  <c:v>2</c:v>
                </c:pt>
                <c:pt idx="351">
                  <c:v>2</c:v>
                </c:pt>
                <c:pt idx="352">
                  <c:v>4</c:v>
                </c:pt>
                <c:pt idx="353">
                  <c:v>6</c:v>
                </c:pt>
                <c:pt idx="354">
                  <c:v>4</c:v>
                </c:pt>
                <c:pt idx="355">
                  <c:v>5</c:v>
                </c:pt>
                <c:pt idx="356">
                  <c:v>4</c:v>
                </c:pt>
                <c:pt idx="357">
                  <c:v>2</c:v>
                </c:pt>
                <c:pt idx="358">
                  <c:v>2</c:v>
                </c:pt>
                <c:pt idx="359">
                  <c:v>2</c:v>
                </c:pt>
                <c:pt idx="360">
                  <c:v>5</c:v>
                </c:pt>
                <c:pt idx="361">
                  <c:v>4</c:v>
                </c:pt>
                <c:pt idx="362">
                  <c:v>5</c:v>
                </c:pt>
                <c:pt idx="363">
                  <c:v>4</c:v>
                </c:pt>
                <c:pt idx="364">
                  <c:v>2</c:v>
                </c:pt>
                <c:pt idx="365">
                  <c:v>2</c:v>
                </c:pt>
                <c:pt idx="366">
                  <c:v>6</c:v>
                </c:pt>
                <c:pt idx="367">
                  <c:v>4</c:v>
                </c:pt>
                <c:pt idx="368">
                  <c:v>4</c:v>
                </c:pt>
                <c:pt idx="369">
                  <c:v>2</c:v>
                </c:pt>
                <c:pt idx="370">
                  <c:v>3</c:v>
                </c:pt>
                <c:pt idx="371">
                  <c:v>2</c:v>
                </c:pt>
                <c:pt idx="372">
                  <c:v>2</c:v>
                </c:pt>
                <c:pt idx="373">
                  <c:v>5</c:v>
                </c:pt>
                <c:pt idx="374">
                  <c:v>5</c:v>
                </c:pt>
                <c:pt idx="375">
                  <c:v>4</c:v>
                </c:pt>
                <c:pt idx="376">
                  <c:v>4</c:v>
                </c:pt>
                <c:pt idx="377">
                  <c:v>5</c:v>
                </c:pt>
                <c:pt idx="378">
                  <c:v>2</c:v>
                </c:pt>
                <c:pt idx="379">
                  <c:v>2</c:v>
                </c:pt>
                <c:pt idx="380">
                  <c:v>4</c:v>
                </c:pt>
                <c:pt idx="381">
                  <c:v>4</c:v>
                </c:pt>
                <c:pt idx="382">
                  <c:v>5</c:v>
                </c:pt>
                <c:pt idx="383">
                  <c:v>4</c:v>
                </c:pt>
                <c:pt idx="384">
                  <c:v>5</c:v>
                </c:pt>
                <c:pt idx="385">
                  <c:v>2</c:v>
                </c:pt>
                <c:pt idx="386">
                  <c:v>2</c:v>
                </c:pt>
                <c:pt idx="387">
                  <c:v>2</c:v>
                </c:pt>
                <c:pt idx="388">
                  <c:v>3</c:v>
                </c:pt>
                <c:pt idx="389">
                  <c:v>13</c:v>
                </c:pt>
                <c:pt idx="390">
                  <c:v>2</c:v>
                </c:pt>
                <c:pt idx="391">
                  <c:v>6</c:v>
                </c:pt>
                <c:pt idx="392">
                  <c:v>2</c:v>
                </c:pt>
                <c:pt idx="393">
                  <c:v>3</c:v>
                </c:pt>
                <c:pt idx="394">
                  <c:v>6</c:v>
                </c:pt>
                <c:pt idx="395">
                  <c:v>8</c:v>
                </c:pt>
                <c:pt idx="396">
                  <c:v>6</c:v>
                </c:pt>
                <c:pt idx="397">
                  <c:v>4</c:v>
                </c:pt>
                <c:pt idx="398">
                  <c:v>5</c:v>
                </c:pt>
                <c:pt idx="399">
                  <c:v>2</c:v>
                </c:pt>
                <c:pt idx="400">
                  <c:v>4</c:v>
                </c:pt>
                <c:pt idx="401">
                  <c:v>4</c:v>
                </c:pt>
                <c:pt idx="402">
                  <c:v>6</c:v>
                </c:pt>
                <c:pt idx="403">
                  <c:v>4</c:v>
                </c:pt>
                <c:pt idx="404">
                  <c:v>3</c:v>
                </c:pt>
                <c:pt idx="405">
                  <c:v>4</c:v>
                </c:pt>
                <c:pt idx="406">
                  <c:v>4</c:v>
                </c:pt>
                <c:pt idx="407">
                  <c:v>2</c:v>
                </c:pt>
                <c:pt idx="408">
                  <c:v>3</c:v>
                </c:pt>
                <c:pt idx="409">
                  <c:v>7</c:v>
                </c:pt>
                <c:pt idx="410">
                  <c:v>3</c:v>
                </c:pt>
                <c:pt idx="411">
                  <c:v>3</c:v>
                </c:pt>
                <c:pt idx="412">
                  <c:v>4</c:v>
                </c:pt>
                <c:pt idx="413">
                  <c:v>3</c:v>
                </c:pt>
                <c:pt idx="414">
                  <c:v>2</c:v>
                </c:pt>
                <c:pt idx="415">
                  <c:v>2</c:v>
                </c:pt>
                <c:pt idx="416">
                  <c:v>3</c:v>
                </c:pt>
                <c:pt idx="417">
                  <c:v>6</c:v>
                </c:pt>
                <c:pt idx="418">
                  <c:v>2</c:v>
                </c:pt>
                <c:pt idx="419">
                  <c:v>4</c:v>
                </c:pt>
                <c:pt idx="420">
                  <c:v>5</c:v>
                </c:pt>
                <c:pt idx="421">
                  <c:v>3</c:v>
                </c:pt>
                <c:pt idx="422">
                  <c:v>3</c:v>
                </c:pt>
                <c:pt idx="423">
                  <c:v>4</c:v>
                </c:pt>
                <c:pt idx="424">
                  <c:v>4</c:v>
                </c:pt>
                <c:pt idx="425">
                  <c:v>7</c:v>
                </c:pt>
                <c:pt idx="426">
                  <c:v>3</c:v>
                </c:pt>
                <c:pt idx="427">
                  <c:v>2</c:v>
                </c:pt>
                <c:pt idx="428">
                  <c:v>2</c:v>
                </c:pt>
                <c:pt idx="429">
                  <c:v>6</c:v>
                </c:pt>
                <c:pt idx="430">
                  <c:v>3</c:v>
                </c:pt>
                <c:pt idx="431">
                  <c:v>5</c:v>
                </c:pt>
                <c:pt idx="432">
                  <c:v>4</c:v>
                </c:pt>
                <c:pt idx="433">
                  <c:v>5</c:v>
                </c:pt>
                <c:pt idx="434">
                  <c:v>5</c:v>
                </c:pt>
                <c:pt idx="435">
                  <c:v>2</c:v>
                </c:pt>
                <c:pt idx="436">
                  <c:v>3</c:v>
                </c:pt>
                <c:pt idx="437">
                  <c:v>3</c:v>
                </c:pt>
                <c:pt idx="438">
                  <c:v>3</c:v>
                </c:pt>
                <c:pt idx="439">
                  <c:v>2</c:v>
                </c:pt>
                <c:pt idx="440">
                  <c:v>2</c:v>
                </c:pt>
                <c:pt idx="441">
                  <c:v>2</c:v>
                </c:pt>
                <c:pt idx="442">
                  <c:v>1</c:v>
                </c:pt>
                <c:pt idx="443">
                  <c:v>4</c:v>
                </c:pt>
                <c:pt idx="444">
                  <c:v>3</c:v>
                </c:pt>
                <c:pt idx="445">
                  <c:v>5</c:v>
                </c:pt>
                <c:pt idx="446">
                  <c:v>4</c:v>
                </c:pt>
                <c:pt idx="447">
                  <c:v>3</c:v>
                </c:pt>
                <c:pt idx="448">
                  <c:v>2</c:v>
                </c:pt>
                <c:pt idx="449">
                  <c:v>2</c:v>
                </c:pt>
                <c:pt idx="450">
                  <c:v>4</c:v>
                </c:pt>
                <c:pt idx="451">
                  <c:v>2</c:v>
                </c:pt>
                <c:pt idx="452">
                  <c:v>2</c:v>
                </c:pt>
                <c:pt idx="453">
                  <c:v>3</c:v>
                </c:pt>
                <c:pt idx="454">
                  <c:v>2</c:v>
                </c:pt>
                <c:pt idx="455">
                  <c:v>2</c:v>
                </c:pt>
                <c:pt idx="456">
                  <c:v>3</c:v>
                </c:pt>
                <c:pt idx="457">
                  <c:v>2</c:v>
                </c:pt>
                <c:pt idx="458">
                  <c:v>2</c:v>
                </c:pt>
                <c:pt idx="459">
                  <c:v>2</c:v>
                </c:pt>
                <c:pt idx="460">
                  <c:v>3</c:v>
                </c:pt>
                <c:pt idx="461">
                  <c:v>2</c:v>
                </c:pt>
                <c:pt idx="462">
                  <c:v>3</c:v>
                </c:pt>
                <c:pt idx="463">
                  <c:v>2</c:v>
                </c:pt>
                <c:pt idx="464">
                  <c:v>1</c:v>
                </c:pt>
                <c:pt idx="465">
                  <c:v>3</c:v>
                </c:pt>
                <c:pt idx="466">
                  <c:v>5</c:v>
                </c:pt>
                <c:pt idx="467">
                  <c:v>1</c:v>
                </c:pt>
                <c:pt idx="468">
                  <c:v>2</c:v>
                </c:pt>
                <c:pt idx="469">
                  <c:v>1</c:v>
                </c:pt>
                <c:pt idx="470">
                  <c:v>1</c:v>
                </c:pt>
                <c:pt idx="471">
                  <c:v>0</c:v>
                </c:pt>
                <c:pt idx="472">
                  <c:v>6</c:v>
                </c:pt>
                <c:pt idx="473">
                  <c:v>1</c:v>
                </c:pt>
                <c:pt idx="474">
                  <c:v>1</c:v>
                </c:pt>
                <c:pt idx="475">
                  <c:v>4</c:v>
                </c:pt>
                <c:pt idx="476">
                  <c:v>1</c:v>
                </c:pt>
                <c:pt idx="477">
                  <c:v>0</c:v>
                </c:pt>
                <c:pt idx="478">
                  <c:v>3</c:v>
                </c:pt>
                <c:pt idx="479">
                  <c:v>2</c:v>
                </c:pt>
                <c:pt idx="480">
                  <c:v>1</c:v>
                </c:pt>
                <c:pt idx="481">
                  <c:v>2</c:v>
                </c:pt>
                <c:pt idx="482">
                  <c:v>3</c:v>
                </c:pt>
                <c:pt idx="483">
                  <c:v>0</c:v>
                </c:pt>
                <c:pt idx="484">
                  <c:v>0</c:v>
                </c:pt>
                <c:pt idx="485">
                  <c:v>3</c:v>
                </c:pt>
                <c:pt idx="486">
                  <c:v>2</c:v>
                </c:pt>
                <c:pt idx="487">
                  <c:v>1</c:v>
                </c:pt>
                <c:pt idx="488">
                  <c:v>3</c:v>
                </c:pt>
                <c:pt idx="489">
                  <c:v>2</c:v>
                </c:pt>
                <c:pt idx="490">
                  <c:v>0</c:v>
                </c:pt>
                <c:pt idx="491">
                  <c:v>1</c:v>
                </c:pt>
                <c:pt idx="492">
                  <c:v>3</c:v>
                </c:pt>
                <c:pt idx="493">
                  <c:v>3</c:v>
                </c:pt>
                <c:pt idx="494">
                  <c:v>0</c:v>
                </c:pt>
                <c:pt idx="495">
                  <c:v>1</c:v>
                </c:pt>
                <c:pt idx="496">
                  <c:v>1</c:v>
                </c:pt>
                <c:pt idx="497">
                  <c:v>0</c:v>
                </c:pt>
                <c:pt idx="498">
                  <c:v>1</c:v>
                </c:pt>
                <c:pt idx="499">
                  <c:v>2</c:v>
                </c:pt>
                <c:pt idx="500">
                  <c:v>0</c:v>
                </c:pt>
                <c:pt idx="501">
                  <c:v>0</c:v>
                </c:pt>
                <c:pt idx="502">
                  <c:v>2</c:v>
                </c:pt>
                <c:pt idx="503">
                  <c:v>1</c:v>
                </c:pt>
                <c:pt idx="504">
                  <c:v>0</c:v>
                </c:pt>
                <c:pt idx="505">
                  <c:v>0</c:v>
                </c:pt>
                <c:pt idx="506">
                  <c:v>3</c:v>
                </c:pt>
                <c:pt idx="507">
                  <c:v>2</c:v>
                </c:pt>
                <c:pt idx="508">
                  <c:v>1</c:v>
                </c:pt>
                <c:pt idx="509">
                  <c:v>1</c:v>
                </c:pt>
                <c:pt idx="510">
                  <c:v>0</c:v>
                </c:pt>
                <c:pt idx="511">
                  <c:v>0</c:v>
                </c:pt>
                <c:pt idx="512">
                  <c:v>1</c:v>
                </c:pt>
                <c:pt idx="513">
                  <c:v>5</c:v>
                </c:pt>
                <c:pt idx="514">
                  <c:v>3</c:v>
                </c:pt>
                <c:pt idx="515">
                  <c:v>0</c:v>
                </c:pt>
                <c:pt idx="516">
                  <c:v>4</c:v>
                </c:pt>
                <c:pt idx="517">
                  <c:v>1</c:v>
                </c:pt>
                <c:pt idx="518">
                  <c:v>0</c:v>
                </c:pt>
                <c:pt idx="519">
                  <c:v>1</c:v>
                </c:pt>
                <c:pt idx="520">
                  <c:v>4</c:v>
                </c:pt>
                <c:pt idx="521">
                  <c:v>1</c:v>
                </c:pt>
                <c:pt idx="522">
                  <c:v>0</c:v>
                </c:pt>
                <c:pt idx="523">
                  <c:v>1</c:v>
                </c:pt>
                <c:pt idx="524">
                  <c:v>1</c:v>
                </c:pt>
                <c:pt idx="525">
                  <c:v>0</c:v>
                </c:pt>
                <c:pt idx="526">
                  <c:v>0</c:v>
                </c:pt>
                <c:pt idx="527">
                  <c:v>3</c:v>
                </c:pt>
                <c:pt idx="528">
                  <c:v>1</c:v>
                </c:pt>
                <c:pt idx="529">
                  <c:v>0</c:v>
                </c:pt>
                <c:pt idx="530">
                  <c:v>2</c:v>
                </c:pt>
                <c:pt idx="531">
                  <c:v>4</c:v>
                </c:pt>
                <c:pt idx="532">
                  <c:v>1</c:v>
                </c:pt>
                <c:pt idx="533">
                  <c:v>0</c:v>
                </c:pt>
                <c:pt idx="534">
                  <c:v>2</c:v>
                </c:pt>
                <c:pt idx="535">
                  <c:v>0</c:v>
                </c:pt>
                <c:pt idx="536">
                  <c:v>0</c:v>
                </c:pt>
                <c:pt idx="537">
                  <c:v>3</c:v>
                </c:pt>
                <c:pt idx="538">
                  <c:v>2</c:v>
                </c:pt>
                <c:pt idx="539">
                  <c:v>1</c:v>
                </c:pt>
                <c:pt idx="540">
                  <c:v>0</c:v>
                </c:pt>
                <c:pt idx="541">
                  <c:v>1</c:v>
                </c:pt>
                <c:pt idx="542">
                  <c:v>0</c:v>
                </c:pt>
                <c:pt idx="543">
                  <c:v>1</c:v>
                </c:pt>
                <c:pt idx="544">
                  <c:v>1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1</c:v>
                </c:pt>
                <c:pt idx="549">
                  <c:v>1</c:v>
                </c:pt>
                <c:pt idx="550">
                  <c:v>0</c:v>
                </c:pt>
                <c:pt idx="551">
                  <c:v>2</c:v>
                </c:pt>
                <c:pt idx="552">
                  <c:v>1</c:v>
                </c:pt>
                <c:pt idx="553">
                  <c:v>0</c:v>
                </c:pt>
                <c:pt idx="554">
                  <c:v>1</c:v>
                </c:pt>
                <c:pt idx="555">
                  <c:v>1</c:v>
                </c:pt>
                <c:pt idx="556">
                  <c:v>0</c:v>
                </c:pt>
                <c:pt idx="557">
                  <c:v>0</c:v>
                </c:pt>
                <c:pt idx="558">
                  <c:v>1</c:v>
                </c:pt>
                <c:pt idx="559">
                  <c:v>1</c:v>
                </c:pt>
                <c:pt idx="560">
                  <c:v>0</c:v>
                </c:pt>
                <c:pt idx="561">
                  <c:v>0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0</c:v>
                </c:pt>
                <c:pt idx="569">
                  <c:v>0</c:v>
                </c:pt>
                <c:pt idx="570">
                  <c:v>1</c:v>
                </c:pt>
                <c:pt idx="571">
                  <c:v>0</c:v>
                </c:pt>
                <c:pt idx="572">
                  <c:v>0</c:v>
                </c:pt>
                <c:pt idx="573">
                  <c:v>1</c:v>
                </c:pt>
                <c:pt idx="574">
                  <c:v>0</c:v>
                </c:pt>
                <c:pt idx="575">
                  <c:v>1</c:v>
                </c:pt>
                <c:pt idx="576">
                  <c:v>0</c:v>
                </c:pt>
                <c:pt idx="577">
                  <c:v>1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1</c:v>
                </c:pt>
                <c:pt idx="589">
                  <c:v>1</c:v>
                </c:pt>
                <c:pt idx="590">
                  <c:v>2</c:v>
                </c:pt>
                <c:pt idx="591">
                  <c:v>0</c:v>
                </c:pt>
                <c:pt idx="592">
                  <c:v>0</c:v>
                </c:pt>
                <c:pt idx="593">
                  <c:v>2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2</c:v>
                </c:pt>
                <c:pt idx="598">
                  <c:v>1</c:v>
                </c:pt>
                <c:pt idx="599">
                  <c:v>1</c:v>
                </c:pt>
                <c:pt idx="600">
                  <c:v>0</c:v>
                </c:pt>
                <c:pt idx="601">
                  <c:v>2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1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3</c:v>
                </c:pt>
                <c:pt idx="612">
                  <c:v>0</c:v>
                </c:pt>
                <c:pt idx="613">
                  <c:v>1</c:v>
                </c:pt>
                <c:pt idx="614">
                  <c:v>1</c:v>
                </c:pt>
                <c:pt idx="615">
                  <c:v>2</c:v>
                </c:pt>
                <c:pt idx="616">
                  <c:v>1</c:v>
                </c:pt>
                <c:pt idx="617">
                  <c:v>0</c:v>
                </c:pt>
                <c:pt idx="618">
                  <c:v>0</c:v>
                </c:pt>
                <c:pt idx="619">
                  <c:v>1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1</c:v>
                </c:pt>
                <c:pt idx="624">
                  <c:v>0</c:v>
                </c:pt>
                <c:pt idx="625">
                  <c:v>1</c:v>
                </c:pt>
                <c:pt idx="626">
                  <c:v>2</c:v>
                </c:pt>
                <c:pt idx="627">
                  <c:v>0</c:v>
                </c:pt>
                <c:pt idx="628">
                  <c:v>1</c:v>
                </c:pt>
                <c:pt idx="629">
                  <c:v>0</c:v>
                </c:pt>
                <c:pt idx="630">
                  <c:v>0</c:v>
                </c:pt>
                <c:pt idx="631">
                  <c:v>1</c:v>
                </c:pt>
                <c:pt idx="632">
                  <c:v>0</c:v>
                </c:pt>
                <c:pt idx="633">
                  <c:v>0</c:v>
                </c:pt>
                <c:pt idx="634">
                  <c:v>1</c:v>
                </c:pt>
                <c:pt idx="635">
                  <c:v>1</c:v>
                </c:pt>
                <c:pt idx="636">
                  <c:v>1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1</c:v>
                </c:pt>
                <c:pt idx="642">
                  <c:v>1</c:v>
                </c:pt>
                <c:pt idx="643">
                  <c:v>1</c:v>
                </c:pt>
                <c:pt idx="644">
                  <c:v>0</c:v>
                </c:pt>
                <c:pt idx="645">
                  <c:v>0</c:v>
                </c:pt>
                <c:pt idx="646">
                  <c:v>1</c:v>
                </c:pt>
                <c:pt idx="647">
                  <c:v>0</c:v>
                </c:pt>
                <c:pt idx="648">
                  <c:v>0</c:v>
                </c:pt>
                <c:pt idx="649">
                  <c:v>1</c:v>
                </c:pt>
                <c:pt idx="650">
                  <c:v>0</c:v>
                </c:pt>
                <c:pt idx="651">
                  <c:v>1</c:v>
                </c:pt>
                <c:pt idx="652">
                  <c:v>0</c:v>
                </c:pt>
                <c:pt idx="653">
                  <c:v>2</c:v>
                </c:pt>
                <c:pt idx="654">
                  <c:v>3</c:v>
                </c:pt>
                <c:pt idx="655">
                  <c:v>2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1</c:v>
                </c:pt>
                <c:pt idx="661">
                  <c:v>1</c:v>
                </c:pt>
                <c:pt idx="662">
                  <c:v>0</c:v>
                </c:pt>
                <c:pt idx="663">
                  <c:v>1</c:v>
                </c:pt>
                <c:pt idx="664">
                  <c:v>1</c:v>
                </c:pt>
                <c:pt idx="665">
                  <c:v>0</c:v>
                </c:pt>
                <c:pt idx="666">
                  <c:v>0</c:v>
                </c:pt>
                <c:pt idx="667">
                  <c:v>1</c:v>
                </c:pt>
                <c:pt idx="668">
                  <c:v>1</c:v>
                </c:pt>
                <c:pt idx="669">
                  <c:v>1</c:v>
                </c:pt>
                <c:pt idx="670">
                  <c:v>0</c:v>
                </c:pt>
                <c:pt idx="671">
                  <c:v>1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1</c:v>
                </c:pt>
                <c:pt idx="676">
                  <c:v>1</c:v>
                </c:pt>
                <c:pt idx="677">
                  <c:v>4</c:v>
                </c:pt>
                <c:pt idx="678">
                  <c:v>1</c:v>
                </c:pt>
                <c:pt idx="679">
                  <c:v>1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1</c:v>
                </c:pt>
                <c:pt idx="686">
                  <c:v>0</c:v>
                </c:pt>
                <c:pt idx="687">
                  <c:v>0</c:v>
                </c:pt>
                <c:pt idx="688">
                  <c:v>2</c:v>
                </c:pt>
                <c:pt idx="689">
                  <c:v>1</c:v>
                </c:pt>
                <c:pt idx="690">
                  <c:v>1</c:v>
                </c:pt>
                <c:pt idx="691">
                  <c:v>0</c:v>
                </c:pt>
                <c:pt idx="692">
                  <c:v>1</c:v>
                </c:pt>
                <c:pt idx="693">
                  <c:v>1</c:v>
                </c:pt>
                <c:pt idx="694">
                  <c:v>0</c:v>
                </c:pt>
                <c:pt idx="695">
                  <c:v>2</c:v>
                </c:pt>
                <c:pt idx="696">
                  <c:v>1</c:v>
                </c:pt>
                <c:pt idx="697">
                  <c:v>1</c:v>
                </c:pt>
                <c:pt idx="698">
                  <c:v>1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1</c:v>
                </c:pt>
                <c:pt idx="703">
                  <c:v>1</c:v>
                </c:pt>
                <c:pt idx="704">
                  <c:v>0</c:v>
                </c:pt>
                <c:pt idx="705">
                  <c:v>0</c:v>
                </c:pt>
                <c:pt idx="706">
                  <c:v>1</c:v>
                </c:pt>
                <c:pt idx="707">
                  <c:v>1</c:v>
                </c:pt>
                <c:pt idx="708">
                  <c:v>1</c:v>
                </c:pt>
                <c:pt idx="709">
                  <c:v>1</c:v>
                </c:pt>
                <c:pt idx="710">
                  <c:v>1</c:v>
                </c:pt>
                <c:pt idx="711">
                  <c:v>0</c:v>
                </c:pt>
                <c:pt idx="712">
                  <c:v>2</c:v>
                </c:pt>
                <c:pt idx="713">
                  <c:v>1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3</c:v>
                </c:pt>
                <c:pt idx="718">
                  <c:v>1</c:v>
                </c:pt>
                <c:pt idx="719">
                  <c:v>3</c:v>
                </c:pt>
                <c:pt idx="720">
                  <c:v>1</c:v>
                </c:pt>
                <c:pt idx="721">
                  <c:v>0</c:v>
                </c:pt>
                <c:pt idx="722">
                  <c:v>0</c:v>
                </c:pt>
                <c:pt idx="723">
                  <c:v>2</c:v>
                </c:pt>
                <c:pt idx="724">
                  <c:v>0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0</c:v>
                </c:pt>
                <c:pt idx="729">
                  <c:v>0</c:v>
                </c:pt>
                <c:pt idx="730">
                  <c:v>1</c:v>
                </c:pt>
                <c:pt idx="731">
                  <c:v>0</c:v>
                </c:pt>
                <c:pt idx="732">
                  <c:v>1</c:v>
                </c:pt>
                <c:pt idx="733">
                  <c:v>1</c:v>
                </c:pt>
                <c:pt idx="734">
                  <c:v>0</c:v>
                </c:pt>
                <c:pt idx="735">
                  <c:v>0</c:v>
                </c:pt>
                <c:pt idx="736">
                  <c:v>1</c:v>
                </c:pt>
                <c:pt idx="737">
                  <c:v>1</c:v>
                </c:pt>
                <c:pt idx="738">
                  <c:v>2</c:v>
                </c:pt>
                <c:pt idx="739">
                  <c:v>1</c:v>
                </c:pt>
                <c:pt idx="740">
                  <c:v>1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1</c:v>
                </c:pt>
                <c:pt idx="745">
                  <c:v>1</c:v>
                </c:pt>
                <c:pt idx="746">
                  <c:v>0</c:v>
                </c:pt>
                <c:pt idx="747">
                  <c:v>0</c:v>
                </c:pt>
                <c:pt idx="748">
                  <c:v>1</c:v>
                </c:pt>
                <c:pt idx="749">
                  <c:v>2</c:v>
                </c:pt>
                <c:pt idx="750">
                  <c:v>0</c:v>
                </c:pt>
                <c:pt idx="751">
                  <c:v>1</c:v>
                </c:pt>
                <c:pt idx="752">
                  <c:v>1</c:v>
                </c:pt>
                <c:pt idx="753">
                  <c:v>0</c:v>
                </c:pt>
                <c:pt idx="754">
                  <c:v>0</c:v>
                </c:pt>
                <c:pt idx="755">
                  <c:v>1</c:v>
                </c:pt>
                <c:pt idx="756">
                  <c:v>0</c:v>
                </c:pt>
                <c:pt idx="757">
                  <c:v>0</c:v>
                </c:pt>
                <c:pt idx="758">
                  <c:v>1</c:v>
                </c:pt>
                <c:pt idx="759">
                  <c:v>1</c:v>
                </c:pt>
                <c:pt idx="760">
                  <c:v>0</c:v>
                </c:pt>
                <c:pt idx="761">
                  <c:v>0</c:v>
                </c:pt>
                <c:pt idx="762">
                  <c:v>1</c:v>
                </c:pt>
                <c:pt idx="763">
                  <c:v>0</c:v>
                </c:pt>
                <c:pt idx="764">
                  <c:v>0</c:v>
                </c:pt>
                <c:pt idx="765">
                  <c:v>1</c:v>
                </c:pt>
                <c:pt idx="766">
                  <c:v>0</c:v>
                </c:pt>
                <c:pt idx="767">
                  <c:v>0</c:v>
                </c:pt>
                <c:pt idx="768">
                  <c:v>1</c:v>
                </c:pt>
                <c:pt idx="769">
                  <c:v>1</c:v>
                </c:pt>
                <c:pt idx="770">
                  <c:v>0</c:v>
                </c:pt>
                <c:pt idx="771">
                  <c:v>0</c:v>
                </c:pt>
                <c:pt idx="772">
                  <c:v>1</c:v>
                </c:pt>
                <c:pt idx="773">
                  <c:v>1</c:v>
                </c:pt>
                <c:pt idx="774">
                  <c:v>2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1</c:v>
                </c:pt>
                <c:pt idx="779">
                  <c:v>1</c:v>
                </c:pt>
                <c:pt idx="780">
                  <c:v>0</c:v>
                </c:pt>
                <c:pt idx="781">
                  <c:v>0</c:v>
                </c:pt>
                <c:pt idx="782">
                  <c:v>1</c:v>
                </c:pt>
                <c:pt idx="783">
                  <c:v>1</c:v>
                </c:pt>
                <c:pt idx="784">
                  <c:v>0</c:v>
                </c:pt>
                <c:pt idx="785">
                  <c:v>0</c:v>
                </c:pt>
                <c:pt idx="786">
                  <c:v>1</c:v>
                </c:pt>
                <c:pt idx="787">
                  <c:v>0</c:v>
                </c:pt>
                <c:pt idx="788">
                  <c:v>0</c:v>
                </c:pt>
                <c:pt idx="789">
                  <c:v>1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1</c:v>
                </c:pt>
                <c:pt idx="795">
                  <c:v>2</c:v>
                </c:pt>
                <c:pt idx="796">
                  <c:v>0</c:v>
                </c:pt>
                <c:pt idx="797">
                  <c:v>1</c:v>
                </c:pt>
                <c:pt idx="798">
                  <c:v>0</c:v>
                </c:pt>
                <c:pt idx="799">
                  <c:v>0</c:v>
                </c:pt>
                <c:pt idx="800">
                  <c:v>2</c:v>
                </c:pt>
                <c:pt idx="801">
                  <c:v>0</c:v>
                </c:pt>
                <c:pt idx="802">
                  <c:v>0</c:v>
                </c:pt>
                <c:pt idx="803">
                  <c:v>1</c:v>
                </c:pt>
                <c:pt idx="804">
                  <c:v>1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1</c:v>
                </c:pt>
                <c:pt idx="813">
                  <c:v>0</c:v>
                </c:pt>
                <c:pt idx="814">
                  <c:v>1</c:v>
                </c:pt>
                <c:pt idx="815">
                  <c:v>0</c:v>
                </c:pt>
                <c:pt idx="816">
                  <c:v>0</c:v>
                </c:pt>
                <c:pt idx="817">
                  <c:v>1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1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1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1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1</c:v>
                </c:pt>
                <c:pt idx="842">
                  <c:v>0</c:v>
                </c:pt>
                <c:pt idx="843">
                  <c:v>1</c:v>
                </c:pt>
                <c:pt idx="844">
                  <c:v>0</c:v>
                </c:pt>
                <c:pt idx="845">
                  <c:v>1</c:v>
                </c:pt>
                <c:pt idx="846">
                  <c:v>1</c:v>
                </c:pt>
                <c:pt idx="847">
                  <c:v>0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0</c:v>
                </c:pt>
                <c:pt idx="852">
                  <c:v>0</c:v>
                </c:pt>
                <c:pt idx="853">
                  <c:v>1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1</c:v>
                </c:pt>
                <c:pt idx="858">
                  <c:v>0</c:v>
                </c:pt>
                <c:pt idx="859">
                  <c:v>2</c:v>
                </c:pt>
                <c:pt idx="860">
                  <c:v>0</c:v>
                </c:pt>
                <c:pt idx="861">
                  <c:v>1</c:v>
                </c:pt>
                <c:pt idx="862">
                  <c:v>0</c:v>
                </c:pt>
                <c:pt idx="863">
                  <c:v>0</c:v>
                </c:pt>
                <c:pt idx="864">
                  <c:v>2</c:v>
                </c:pt>
                <c:pt idx="865">
                  <c:v>0</c:v>
                </c:pt>
                <c:pt idx="866">
                  <c:v>0</c:v>
                </c:pt>
                <c:pt idx="867">
                  <c:v>2</c:v>
                </c:pt>
                <c:pt idx="868">
                  <c:v>0</c:v>
                </c:pt>
                <c:pt idx="869">
                  <c:v>1</c:v>
                </c:pt>
                <c:pt idx="870">
                  <c:v>1</c:v>
                </c:pt>
                <c:pt idx="871">
                  <c:v>0</c:v>
                </c:pt>
                <c:pt idx="872">
                  <c:v>1</c:v>
                </c:pt>
                <c:pt idx="873">
                  <c:v>2</c:v>
                </c:pt>
                <c:pt idx="874">
                  <c:v>1</c:v>
                </c:pt>
                <c:pt idx="875">
                  <c:v>1</c:v>
                </c:pt>
                <c:pt idx="876">
                  <c:v>0</c:v>
                </c:pt>
                <c:pt idx="877">
                  <c:v>1</c:v>
                </c:pt>
                <c:pt idx="878">
                  <c:v>2</c:v>
                </c:pt>
                <c:pt idx="879">
                  <c:v>0</c:v>
                </c:pt>
                <c:pt idx="880">
                  <c:v>0</c:v>
                </c:pt>
                <c:pt idx="881">
                  <c:v>3</c:v>
                </c:pt>
                <c:pt idx="882">
                  <c:v>0</c:v>
                </c:pt>
                <c:pt idx="883">
                  <c:v>0</c:v>
                </c:pt>
                <c:pt idx="884">
                  <c:v>1</c:v>
                </c:pt>
                <c:pt idx="885">
                  <c:v>0</c:v>
                </c:pt>
                <c:pt idx="886">
                  <c:v>0</c:v>
                </c:pt>
                <c:pt idx="887">
                  <c:v>2</c:v>
                </c:pt>
                <c:pt idx="888">
                  <c:v>1</c:v>
                </c:pt>
                <c:pt idx="889">
                  <c:v>0</c:v>
                </c:pt>
                <c:pt idx="890">
                  <c:v>1</c:v>
                </c:pt>
                <c:pt idx="891">
                  <c:v>0</c:v>
                </c:pt>
                <c:pt idx="892">
                  <c:v>0</c:v>
                </c:pt>
                <c:pt idx="893">
                  <c:v>1</c:v>
                </c:pt>
                <c:pt idx="894">
                  <c:v>0</c:v>
                </c:pt>
                <c:pt idx="895">
                  <c:v>1</c:v>
                </c:pt>
                <c:pt idx="896">
                  <c:v>0</c:v>
                </c:pt>
                <c:pt idx="897">
                  <c:v>0</c:v>
                </c:pt>
                <c:pt idx="898">
                  <c:v>1</c:v>
                </c:pt>
                <c:pt idx="899">
                  <c:v>1</c:v>
                </c:pt>
                <c:pt idx="900">
                  <c:v>0</c:v>
                </c:pt>
                <c:pt idx="901">
                  <c:v>1</c:v>
                </c:pt>
                <c:pt idx="902">
                  <c:v>1</c:v>
                </c:pt>
                <c:pt idx="903">
                  <c:v>0</c:v>
                </c:pt>
                <c:pt idx="904">
                  <c:v>0</c:v>
                </c:pt>
                <c:pt idx="905">
                  <c:v>1</c:v>
                </c:pt>
                <c:pt idx="906">
                  <c:v>0</c:v>
                </c:pt>
                <c:pt idx="907">
                  <c:v>1</c:v>
                </c:pt>
                <c:pt idx="908">
                  <c:v>0</c:v>
                </c:pt>
                <c:pt idx="909">
                  <c:v>0</c:v>
                </c:pt>
                <c:pt idx="910">
                  <c:v>1</c:v>
                </c:pt>
                <c:pt idx="911">
                  <c:v>0</c:v>
                </c:pt>
                <c:pt idx="912">
                  <c:v>1</c:v>
                </c:pt>
                <c:pt idx="913">
                  <c:v>0</c:v>
                </c:pt>
                <c:pt idx="914">
                  <c:v>1</c:v>
                </c:pt>
                <c:pt idx="915">
                  <c:v>0</c:v>
                </c:pt>
                <c:pt idx="916">
                  <c:v>1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1</c:v>
                </c:pt>
                <c:pt idx="921">
                  <c:v>1</c:v>
                </c:pt>
                <c:pt idx="922">
                  <c:v>0</c:v>
                </c:pt>
                <c:pt idx="923">
                  <c:v>0</c:v>
                </c:pt>
                <c:pt idx="924">
                  <c:v>1</c:v>
                </c:pt>
                <c:pt idx="925">
                  <c:v>0</c:v>
                </c:pt>
                <c:pt idx="926">
                  <c:v>1</c:v>
                </c:pt>
                <c:pt idx="927">
                  <c:v>1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1</c:v>
                </c:pt>
                <c:pt idx="932">
                  <c:v>1</c:v>
                </c:pt>
                <c:pt idx="933">
                  <c:v>2</c:v>
                </c:pt>
                <c:pt idx="934">
                  <c:v>1</c:v>
                </c:pt>
                <c:pt idx="935">
                  <c:v>1</c:v>
                </c:pt>
                <c:pt idx="936">
                  <c:v>0</c:v>
                </c:pt>
                <c:pt idx="937">
                  <c:v>1</c:v>
                </c:pt>
                <c:pt idx="938">
                  <c:v>1</c:v>
                </c:pt>
                <c:pt idx="939">
                  <c:v>0</c:v>
                </c:pt>
                <c:pt idx="940">
                  <c:v>0</c:v>
                </c:pt>
                <c:pt idx="941">
                  <c:v>1</c:v>
                </c:pt>
                <c:pt idx="942">
                  <c:v>1</c:v>
                </c:pt>
                <c:pt idx="943">
                  <c:v>0</c:v>
                </c:pt>
                <c:pt idx="944">
                  <c:v>0</c:v>
                </c:pt>
                <c:pt idx="945">
                  <c:v>1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0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0</c:v>
                </c:pt>
                <c:pt idx="957">
                  <c:v>1</c:v>
                </c:pt>
                <c:pt idx="958">
                  <c:v>0</c:v>
                </c:pt>
                <c:pt idx="959">
                  <c:v>0</c:v>
                </c:pt>
                <c:pt idx="960">
                  <c:v>1</c:v>
                </c:pt>
                <c:pt idx="961">
                  <c:v>0</c:v>
                </c:pt>
                <c:pt idx="962">
                  <c:v>0</c:v>
                </c:pt>
                <c:pt idx="963">
                  <c:v>1</c:v>
                </c:pt>
                <c:pt idx="964">
                  <c:v>0</c:v>
                </c:pt>
                <c:pt idx="965">
                  <c:v>0</c:v>
                </c:pt>
                <c:pt idx="966">
                  <c:v>1</c:v>
                </c:pt>
                <c:pt idx="967">
                  <c:v>0</c:v>
                </c:pt>
                <c:pt idx="968">
                  <c:v>1</c:v>
                </c:pt>
                <c:pt idx="969">
                  <c:v>1</c:v>
                </c:pt>
                <c:pt idx="970">
                  <c:v>0</c:v>
                </c:pt>
                <c:pt idx="971">
                  <c:v>1</c:v>
                </c:pt>
                <c:pt idx="972">
                  <c:v>1</c:v>
                </c:pt>
                <c:pt idx="973">
                  <c:v>0</c:v>
                </c:pt>
                <c:pt idx="974">
                  <c:v>0</c:v>
                </c:pt>
                <c:pt idx="975">
                  <c:v>1</c:v>
                </c:pt>
                <c:pt idx="976">
                  <c:v>0</c:v>
                </c:pt>
                <c:pt idx="977">
                  <c:v>1</c:v>
                </c:pt>
                <c:pt idx="978">
                  <c:v>0</c:v>
                </c:pt>
                <c:pt idx="979">
                  <c:v>1</c:v>
                </c:pt>
                <c:pt idx="980">
                  <c:v>1</c:v>
                </c:pt>
                <c:pt idx="981">
                  <c:v>0</c:v>
                </c:pt>
                <c:pt idx="982">
                  <c:v>1</c:v>
                </c:pt>
                <c:pt idx="983">
                  <c:v>0</c:v>
                </c:pt>
                <c:pt idx="984">
                  <c:v>1</c:v>
                </c:pt>
                <c:pt idx="985">
                  <c:v>1</c:v>
                </c:pt>
                <c:pt idx="986">
                  <c:v>1</c:v>
                </c:pt>
                <c:pt idx="987">
                  <c:v>0</c:v>
                </c:pt>
                <c:pt idx="988">
                  <c:v>0</c:v>
                </c:pt>
                <c:pt idx="989">
                  <c:v>1</c:v>
                </c:pt>
                <c:pt idx="990">
                  <c:v>0</c:v>
                </c:pt>
                <c:pt idx="991">
                  <c:v>1</c:v>
                </c:pt>
                <c:pt idx="992">
                  <c:v>2</c:v>
                </c:pt>
                <c:pt idx="993">
                  <c:v>1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1</c:v>
                </c:pt>
                <c:pt idx="998">
                  <c:v>0</c:v>
                </c:pt>
                <c:pt idx="999">
                  <c:v>0</c:v>
                </c:pt>
                <c:pt idx="1000">
                  <c:v>1</c:v>
                </c:pt>
                <c:pt idx="1001">
                  <c:v>0</c:v>
                </c:pt>
                <c:pt idx="1002">
                  <c:v>0</c:v>
                </c:pt>
                <c:pt idx="1003">
                  <c:v>1</c:v>
                </c:pt>
                <c:pt idx="1004">
                  <c:v>0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0</c:v>
                </c:pt>
                <c:pt idx="1009">
                  <c:v>0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1</c:v>
                </c:pt>
                <c:pt idx="1017">
                  <c:v>1</c:v>
                </c:pt>
                <c:pt idx="1018">
                  <c:v>0</c:v>
                </c:pt>
                <c:pt idx="1019">
                  <c:v>0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0</c:v>
                </c:pt>
                <c:pt idx="1024">
                  <c:v>1</c:v>
                </c:pt>
                <c:pt idx="1025">
                  <c:v>0</c:v>
                </c:pt>
                <c:pt idx="1026">
                  <c:v>0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0</c:v>
                </c:pt>
                <c:pt idx="1032">
                  <c:v>0</c:v>
                </c:pt>
                <c:pt idx="1033">
                  <c:v>1</c:v>
                </c:pt>
                <c:pt idx="1034">
                  <c:v>0</c:v>
                </c:pt>
                <c:pt idx="1035">
                  <c:v>1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</c:v>
                </c:pt>
                <c:pt idx="1040">
                  <c:v>0</c:v>
                </c:pt>
                <c:pt idx="1041">
                  <c:v>1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1</c:v>
                </c:pt>
                <c:pt idx="1046">
                  <c:v>0</c:v>
                </c:pt>
                <c:pt idx="1047">
                  <c:v>0</c:v>
                </c:pt>
                <c:pt idx="1048">
                  <c:v>1</c:v>
                </c:pt>
                <c:pt idx="1049">
                  <c:v>1</c:v>
                </c:pt>
                <c:pt idx="1050">
                  <c:v>0</c:v>
                </c:pt>
                <c:pt idx="1051">
                  <c:v>0</c:v>
                </c:pt>
                <c:pt idx="1052">
                  <c:v>1</c:v>
                </c:pt>
                <c:pt idx="1053">
                  <c:v>0</c:v>
                </c:pt>
                <c:pt idx="1054">
                  <c:v>1</c:v>
                </c:pt>
                <c:pt idx="1055">
                  <c:v>0</c:v>
                </c:pt>
                <c:pt idx="1056">
                  <c:v>0</c:v>
                </c:pt>
                <c:pt idx="1057">
                  <c:v>1</c:v>
                </c:pt>
                <c:pt idx="1058">
                  <c:v>0</c:v>
                </c:pt>
                <c:pt idx="1059">
                  <c:v>0</c:v>
                </c:pt>
                <c:pt idx="1060">
                  <c:v>1</c:v>
                </c:pt>
                <c:pt idx="1061">
                  <c:v>1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1</c:v>
                </c:pt>
                <c:pt idx="1067">
                  <c:v>1</c:v>
                </c:pt>
                <c:pt idx="1068">
                  <c:v>0</c:v>
                </c:pt>
                <c:pt idx="1069">
                  <c:v>0</c:v>
                </c:pt>
                <c:pt idx="1070">
                  <c:v>1</c:v>
                </c:pt>
                <c:pt idx="1071">
                  <c:v>0</c:v>
                </c:pt>
                <c:pt idx="1072">
                  <c:v>0</c:v>
                </c:pt>
                <c:pt idx="1073">
                  <c:v>1</c:v>
                </c:pt>
                <c:pt idx="1074">
                  <c:v>0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0</c:v>
                </c:pt>
                <c:pt idx="1079">
                  <c:v>1</c:v>
                </c:pt>
                <c:pt idx="1080">
                  <c:v>1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1</c:v>
                </c:pt>
                <c:pt idx="1085">
                  <c:v>0</c:v>
                </c:pt>
                <c:pt idx="1086">
                  <c:v>1</c:v>
                </c:pt>
                <c:pt idx="1087">
                  <c:v>0</c:v>
                </c:pt>
                <c:pt idx="1088">
                  <c:v>0</c:v>
                </c:pt>
                <c:pt idx="1089">
                  <c:v>1</c:v>
                </c:pt>
                <c:pt idx="1090">
                  <c:v>0</c:v>
                </c:pt>
                <c:pt idx="1091">
                  <c:v>1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1</c:v>
                </c:pt>
                <c:pt idx="1096">
                  <c:v>0</c:v>
                </c:pt>
                <c:pt idx="1097">
                  <c:v>2</c:v>
                </c:pt>
                <c:pt idx="1098">
                  <c:v>0</c:v>
                </c:pt>
                <c:pt idx="1099">
                  <c:v>1</c:v>
                </c:pt>
                <c:pt idx="1100">
                  <c:v>0</c:v>
                </c:pt>
                <c:pt idx="1101">
                  <c:v>0</c:v>
                </c:pt>
                <c:pt idx="1102">
                  <c:v>1</c:v>
                </c:pt>
                <c:pt idx="1103">
                  <c:v>1</c:v>
                </c:pt>
                <c:pt idx="1104">
                  <c:v>0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1</c:v>
                </c:pt>
                <c:pt idx="1112">
                  <c:v>0</c:v>
                </c:pt>
                <c:pt idx="1113">
                  <c:v>1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1</c:v>
                </c:pt>
                <c:pt idx="1123">
                  <c:v>1</c:v>
                </c:pt>
                <c:pt idx="1124">
                  <c:v>0</c:v>
                </c:pt>
                <c:pt idx="1125">
                  <c:v>1</c:v>
                </c:pt>
                <c:pt idx="1126">
                  <c:v>0</c:v>
                </c:pt>
                <c:pt idx="1127">
                  <c:v>0</c:v>
                </c:pt>
                <c:pt idx="1128">
                  <c:v>1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1</c:v>
                </c:pt>
                <c:pt idx="1133">
                  <c:v>1</c:v>
                </c:pt>
                <c:pt idx="1134">
                  <c:v>0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1</c:v>
                </c:pt>
                <c:pt idx="1139">
                  <c:v>1</c:v>
                </c:pt>
                <c:pt idx="1140">
                  <c:v>0</c:v>
                </c:pt>
                <c:pt idx="1141">
                  <c:v>0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1</c:v>
                </c:pt>
                <c:pt idx="1151">
                  <c:v>0</c:v>
                </c:pt>
                <c:pt idx="1152">
                  <c:v>1</c:v>
                </c:pt>
                <c:pt idx="1153">
                  <c:v>0</c:v>
                </c:pt>
                <c:pt idx="1154">
                  <c:v>1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2</c:v>
                </c:pt>
                <c:pt idx="1161">
                  <c:v>0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0</c:v>
                </c:pt>
                <c:pt idx="1168">
                  <c:v>1</c:v>
                </c:pt>
                <c:pt idx="1169">
                  <c:v>0</c:v>
                </c:pt>
                <c:pt idx="1170">
                  <c:v>1</c:v>
                </c:pt>
                <c:pt idx="1171">
                  <c:v>0</c:v>
                </c:pt>
                <c:pt idx="1172">
                  <c:v>1</c:v>
                </c:pt>
                <c:pt idx="1173">
                  <c:v>0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1</c:v>
                </c:pt>
                <c:pt idx="1182">
                  <c:v>2</c:v>
                </c:pt>
                <c:pt idx="1183">
                  <c:v>1</c:v>
                </c:pt>
                <c:pt idx="1184">
                  <c:v>0</c:v>
                </c:pt>
                <c:pt idx="1185">
                  <c:v>1</c:v>
                </c:pt>
                <c:pt idx="1186">
                  <c:v>0</c:v>
                </c:pt>
                <c:pt idx="1187">
                  <c:v>1</c:v>
                </c:pt>
                <c:pt idx="1188">
                  <c:v>1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1</c:v>
                </c:pt>
                <c:pt idx="1193">
                  <c:v>1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2</c:v>
                </c:pt>
                <c:pt idx="1202">
                  <c:v>0</c:v>
                </c:pt>
                <c:pt idx="1203">
                  <c:v>1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1</c:v>
                </c:pt>
                <c:pt idx="1212">
                  <c:v>1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1</c:v>
                </c:pt>
                <c:pt idx="1218">
                  <c:v>0</c:v>
                </c:pt>
                <c:pt idx="1219">
                  <c:v>0</c:v>
                </c:pt>
                <c:pt idx="1220">
                  <c:v>1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1</c:v>
                </c:pt>
                <c:pt idx="1231">
                  <c:v>1</c:v>
                </c:pt>
                <c:pt idx="1232">
                  <c:v>0</c:v>
                </c:pt>
                <c:pt idx="1233">
                  <c:v>1</c:v>
                </c:pt>
                <c:pt idx="1234">
                  <c:v>0</c:v>
                </c:pt>
                <c:pt idx="1235">
                  <c:v>1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1</c:v>
                </c:pt>
                <c:pt idx="1240">
                  <c:v>0</c:v>
                </c:pt>
                <c:pt idx="1241">
                  <c:v>1</c:v>
                </c:pt>
                <c:pt idx="1242">
                  <c:v>0</c:v>
                </c:pt>
                <c:pt idx="1243">
                  <c:v>1</c:v>
                </c:pt>
                <c:pt idx="1244">
                  <c:v>0</c:v>
                </c:pt>
                <c:pt idx="1245">
                  <c:v>0</c:v>
                </c:pt>
                <c:pt idx="1246">
                  <c:v>1</c:v>
                </c:pt>
                <c:pt idx="1247">
                  <c:v>0</c:v>
                </c:pt>
                <c:pt idx="1248">
                  <c:v>1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1</c:v>
                </c:pt>
                <c:pt idx="1253">
                  <c:v>0</c:v>
                </c:pt>
                <c:pt idx="1254">
                  <c:v>0</c:v>
                </c:pt>
                <c:pt idx="1255">
                  <c:v>1</c:v>
                </c:pt>
                <c:pt idx="1256">
                  <c:v>0</c:v>
                </c:pt>
                <c:pt idx="1257">
                  <c:v>1</c:v>
                </c:pt>
                <c:pt idx="1258">
                  <c:v>1</c:v>
                </c:pt>
                <c:pt idx="1259">
                  <c:v>0</c:v>
                </c:pt>
                <c:pt idx="1260">
                  <c:v>1</c:v>
                </c:pt>
                <c:pt idx="1261">
                  <c:v>0</c:v>
                </c:pt>
                <c:pt idx="1262">
                  <c:v>1</c:v>
                </c:pt>
                <c:pt idx="1263">
                  <c:v>0</c:v>
                </c:pt>
                <c:pt idx="1264">
                  <c:v>1</c:v>
                </c:pt>
                <c:pt idx="1265">
                  <c:v>2</c:v>
                </c:pt>
                <c:pt idx="1266">
                  <c:v>0</c:v>
                </c:pt>
                <c:pt idx="1267">
                  <c:v>1</c:v>
                </c:pt>
                <c:pt idx="1268">
                  <c:v>0</c:v>
                </c:pt>
                <c:pt idx="1269">
                  <c:v>0</c:v>
                </c:pt>
                <c:pt idx="1270">
                  <c:v>1</c:v>
                </c:pt>
                <c:pt idx="1271">
                  <c:v>1</c:v>
                </c:pt>
                <c:pt idx="1272">
                  <c:v>0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0</c:v>
                </c:pt>
                <c:pt idx="1277">
                  <c:v>0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1</c:v>
                </c:pt>
                <c:pt idx="1282">
                  <c:v>1</c:v>
                </c:pt>
                <c:pt idx="1283">
                  <c:v>1</c:v>
                </c:pt>
                <c:pt idx="1284">
                  <c:v>1</c:v>
                </c:pt>
                <c:pt idx="1285">
                  <c:v>1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1</c:v>
                </c:pt>
                <c:pt idx="1292">
                  <c:v>1</c:v>
                </c:pt>
                <c:pt idx="1293">
                  <c:v>0</c:v>
                </c:pt>
                <c:pt idx="1294">
                  <c:v>0</c:v>
                </c:pt>
                <c:pt idx="1295">
                  <c:v>1</c:v>
                </c:pt>
                <c:pt idx="1296">
                  <c:v>1</c:v>
                </c:pt>
                <c:pt idx="1297">
                  <c:v>0</c:v>
                </c:pt>
                <c:pt idx="1298">
                  <c:v>1</c:v>
                </c:pt>
                <c:pt idx="1299">
                  <c:v>1</c:v>
                </c:pt>
                <c:pt idx="1300">
                  <c:v>2</c:v>
                </c:pt>
                <c:pt idx="1301">
                  <c:v>0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1</c:v>
                </c:pt>
                <c:pt idx="1306">
                  <c:v>1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</c:v>
                </c:pt>
                <c:pt idx="1311">
                  <c:v>1</c:v>
                </c:pt>
                <c:pt idx="1312">
                  <c:v>0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2</c:v>
                </c:pt>
                <c:pt idx="1323">
                  <c:v>0</c:v>
                </c:pt>
                <c:pt idx="1324">
                  <c:v>2</c:v>
                </c:pt>
                <c:pt idx="1325">
                  <c:v>1</c:v>
                </c:pt>
                <c:pt idx="1326">
                  <c:v>1</c:v>
                </c:pt>
                <c:pt idx="1327">
                  <c:v>0</c:v>
                </c:pt>
                <c:pt idx="1328">
                  <c:v>2</c:v>
                </c:pt>
                <c:pt idx="1329">
                  <c:v>0</c:v>
                </c:pt>
                <c:pt idx="1330">
                  <c:v>1</c:v>
                </c:pt>
                <c:pt idx="1331">
                  <c:v>0</c:v>
                </c:pt>
                <c:pt idx="1332">
                  <c:v>1</c:v>
                </c:pt>
                <c:pt idx="1333">
                  <c:v>1</c:v>
                </c:pt>
                <c:pt idx="1334">
                  <c:v>1</c:v>
                </c:pt>
                <c:pt idx="1335">
                  <c:v>1</c:v>
                </c:pt>
                <c:pt idx="1336">
                  <c:v>2</c:v>
                </c:pt>
                <c:pt idx="1337">
                  <c:v>2</c:v>
                </c:pt>
                <c:pt idx="1338">
                  <c:v>2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2</c:v>
                </c:pt>
                <c:pt idx="1344">
                  <c:v>2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0</c:v>
                </c:pt>
                <c:pt idx="1349">
                  <c:v>1</c:v>
                </c:pt>
                <c:pt idx="1350">
                  <c:v>0</c:v>
                </c:pt>
                <c:pt idx="1351">
                  <c:v>1</c:v>
                </c:pt>
                <c:pt idx="1352">
                  <c:v>0</c:v>
                </c:pt>
                <c:pt idx="1353">
                  <c:v>1</c:v>
                </c:pt>
                <c:pt idx="1354">
                  <c:v>1</c:v>
                </c:pt>
                <c:pt idx="1355">
                  <c:v>1</c:v>
                </c:pt>
                <c:pt idx="1356">
                  <c:v>0</c:v>
                </c:pt>
                <c:pt idx="1357">
                  <c:v>1</c:v>
                </c:pt>
                <c:pt idx="1358">
                  <c:v>0</c:v>
                </c:pt>
                <c:pt idx="1359">
                  <c:v>1</c:v>
                </c:pt>
                <c:pt idx="1360">
                  <c:v>0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0</c:v>
                </c:pt>
                <c:pt idx="1365">
                  <c:v>1</c:v>
                </c:pt>
                <c:pt idx="1366">
                  <c:v>0</c:v>
                </c:pt>
                <c:pt idx="1367">
                  <c:v>1</c:v>
                </c:pt>
                <c:pt idx="1368">
                  <c:v>0</c:v>
                </c:pt>
                <c:pt idx="1369">
                  <c:v>1</c:v>
                </c:pt>
                <c:pt idx="1370">
                  <c:v>0</c:v>
                </c:pt>
                <c:pt idx="1371">
                  <c:v>1</c:v>
                </c:pt>
                <c:pt idx="1372">
                  <c:v>0</c:v>
                </c:pt>
                <c:pt idx="1373">
                  <c:v>1</c:v>
                </c:pt>
                <c:pt idx="1374">
                  <c:v>1</c:v>
                </c:pt>
                <c:pt idx="1375">
                  <c:v>1</c:v>
                </c:pt>
                <c:pt idx="1376">
                  <c:v>0</c:v>
                </c:pt>
                <c:pt idx="1377">
                  <c:v>1</c:v>
                </c:pt>
                <c:pt idx="1378">
                  <c:v>0</c:v>
                </c:pt>
                <c:pt idx="1379">
                  <c:v>1</c:v>
                </c:pt>
                <c:pt idx="1380">
                  <c:v>0</c:v>
                </c:pt>
                <c:pt idx="1381">
                  <c:v>1</c:v>
                </c:pt>
                <c:pt idx="1382">
                  <c:v>1</c:v>
                </c:pt>
                <c:pt idx="1383">
                  <c:v>0</c:v>
                </c:pt>
                <c:pt idx="1384">
                  <c:v>1</c:v>
                </c:pt>
                <c:pt idx="1385">
                  <c:v>1</c:v>
                </c:pt>
                <c:pt idx="1386">
                  <c:v>0</c:v>
                </c:pt>
                <c:pt idx="1387">
                  <c:v>1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1</c:v>
                </c:pt>
                <c:pt idx="1392">
                  <c:v>1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1</c:v>
                </c:pt>
                <c:pt idx="1398">
                  <c:v>0</c:v>
                </c:pt>
                <c:pt idx="1399">
                  <c:v>1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2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</c:v>
                </c:pt>
                <c:pt idx="1415">
                  <c:v>0</c:v>
                </c:pt>
                <c:pt idx="1416">
                  <c:v>1</c:v>
                </c:pt>
                <c:pt idx="1417">
                  <c:v>1</c:v>
                </c:pt>
                <c:pt idx="1418">
                  <c:v>0</c:v>
                </c:pt>
                <c:pt idx="1419">
                  <c:v>0</c:v>
                </c:pt>
                <c:pt idx="1420">
                  <c:v>1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1</c:v>
                </c:pt>
                <c:pt idx="1425">
                  <c:v>1</c:v>
                </c:pt>
                <c:pt idx="1426">
                  <c:v>1</c:v>
                </c:pt>
                <c:pt idx="1427">
                  <c:v>0</c:v>
                </c:pt>
                <c:pt idx="1428">
                  <c:v>0</c:v>
                </c:pt>
                <c:pt idx="1429">
                  <c:v>1</c:v>
                </c:pt>
                <c:pt idx="1430">
                  <c:v>0</c:v>
                </c:pt>
                <c:pt idx="1431">
                  <c:v>1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</c:v>
                </c:pt>
                <c:pt idx="1436">
                  <c:v>0</c:v>
                </c:pt>
                <c:pt idx="1437">
                  <c:v>1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</c:v>
                </c:pt>
                <c:pt idx="1442">
                  <c:v>0</c:v>
                </c:pt>
                <c:pt idx="1443">
                  <c:v>0</c:v>
                </c:pt>
                <c:pt idx="1444">
                  <c:v>1</c:v>
                </c:pt>
                <c:pt idx="1445">
                  <c:v>0</c:v>
                </c:pt>
                <c:pt idx="1446">
                  <c:v>1</c:v>
                </c:pt>
                <c:pt idx="1447">
                  <c:v>1</c:v>
                </c:pt>
                <c:pt idx="1448">
                  <c:v>0</c:v>
                </c:pt>
                <c:pt idx="1449">
                  <c:v>1</c:v>
                </c:pt>
                <c:pt idx="1450">
                  <c:v>0</c:v>
                </c:pt>
                <c:pt idx="1451">
                  <c:v>2</c:v>
                </c:pt>
                <c:pt idx="1452">
                  <c:v>0</c:v>
                </c:pt>
                <c:pt idx="1453">
                  <c:v>1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1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1</c:v>
                </c:pt>
                <c:pt idx="1464">
                  <c:v>1</c:v>
                </c:pt>
                <c:pt idx="1465">
                  <c:v>0</c:v>
                </c:pt>
                <c:pt idx="1466">
                  <c:v>1</c:v>
                </c:pt>
                <c:pt idx="1467">
                  <c:v>1</c:v>
                </c:pt>
                <c:pt idx="1468">
                  <c:v>0</c:v>
                </c:pt>
                <c:pt idx="1469">
                  <c:v>1</c:v>
                </c:pt>
                <c:pt idx="1470">
                  <c:v>1</c:v>
                </c:pt>
                <c:pt idx="1471">
                  <c:v>0</c:v>
                </c:pt>
                <c:pt idx="1472">
                  <c:v>0</c:v>
                </c:pt>
                <c:pt idx="1473">
                  <c:v>1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1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1</c:v>
                </c:pt>
                <c:pt idx="1496">
                  <c:v>1</c:v>
                </c:pt>
                <c:pt idx="1497">
                  <c:v>1</c:v>
                </c:pt>
                <c:pt idx="1498">
                  <c:v>0</c:v>
                </c:pt>
                <c:pt idx="1499">
                  <c:v>0</c:v>
                </c:pt>
                <c:pt idx="1500">
                  <c:v>1</c:v>
                </c:pt>
                <c:pt idx="1501">
                  <c:v>0</c:v>
                </c:pt>
                <c:pt idx="1502">
                  <c:v>0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0</c:v>
                </c:pt>
                <c:pt idx="1507">
                  <c:v>6</c:v>
                </c:pt>
                <c:pt idx="1508">
                  <c:v>1</c:v>
                </c:pt>
                <c:pt idx="1509">
                  <c:v>1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</c:v>
                </c:pt>
                <c:pt idx="1514">
                  <c:v>0</c:v>
                </c:pt>
                <c:pt idx="1515">
                  <c:v>1</c:v>
                </c:pt>
                <c:pt idx="1516">
                  <c:v>0</c:v>
                </c:pt>
                <c:pt idx="1517">
                  <c:v>2</c:v>
                </c:pt>
                <c:pt idx="1518">
                  <c:v>1</c:v>
                </c:pt>
                <c:pt idx="1519">
                  <c:v>0</c:v>
                </c:pt>
                <c:pt idx="1520">
                  <c:v>0</c:v>
                </c:pt>
                <c:pt idx="1521">
                  <c:v>4</c:v>
                </c:pt>
                <c:pt idx="1522">
                  <c:v>0</c:v>
                </c:pt>
                <c:pt idx="1523">
                  <c:v>0</c:v>
                </c:pt>
                <c:pt idx="1524">
                  <c:v>1</c:v>
                </c:pt>
                <c:pt idx="1525">
                  <c:v>2</c:v>
                </c:pt>
                <c:pt idx="1526">
                  <c:v>0</c:v>
                </c:pt>
                <c:pt idx="1527">
                  <c:v>0</c:v>
                </c:pt>
                <c:pt idx="1528">
                  <c:v>2</c:v>
                </c:pt>
                <c:pt idx="1529">
                  <c:v>1</c:v>
                </c:pt>
                <c:pt idx="1530">
                  <c:v>3</c:v>
                </c:pt>
                <c:pt idx="1531">
                  <c:v>1</c:v>
                </c:pt>
                <c:pt idx="1532">
                  <c:v>0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0</c:v>
                </c:pt>
                <c:pt idx="1537">
                  <c:v>1</c:v>
                </c:pt>
                <c:pt idx="1538">
                  <c:v>0</c:v>
                </c:pt>
                <c:pt idx="1539">
                  <c:v>1</c:v>
                </c:pt>
                <c:pt idx="1540">
                  <c:v>0</c:v>
                </c:pt>
                <c:pt idx="1541">
                  <c:v>0</c:v>
                </c:pt>
                <c:pt idx="1542">
                  <c:v>1</c:v>
                </c:pt>
                <c:pt idx="1543">
                  <c:v>0</c:v>
                </c:pt>
                <c:pt idx="1544">
                  <c:v>1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1</c:v>
                </c:pt>
                <c:pt idx="1550">
                  <c:v>1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5E5-4A91-89DF-07A9B0A44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020080"/>
        <c:axId val="384020408"/>
      </c:barChart>
      <c:dateAx>
        <c:axId val="3840200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20408"/>
        <c:crosses val="autoZero"/>
        <c:auto val="1"/>
        <c:lblOffset val="100"/>
        <c:baseTimeUnit val="days"/>
      </c:dateAx>
      <c:valAx>
        <c:axId val="3840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02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235</c:v>
                </c:pt>
                <c:pt idx="1">
                  <c:v>220</c:v>
                </c:pt>
                <c:pt idx="2">
                  <c:v>214</c:v>
                </c:pt>
                <c:pt idx="3">
                  <c:v>237</c:v>
                </c:pt>
                <c:pt idx="4">
                  <c:v>240</c:v>
                </c:pt>
                <c:pt idx="5">
                  <c:v>194</c:v>
                </c:pt>
                <c:pt idx="6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52-45C0-8A4C-13030BE20F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045960"/>
        <c:axId val="385048912"/>
      </c:barChart>
      <c:catAx>
        <c:axId val="385045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48912"/>
        <c:crosses val="autoZero"/>
        <c:auto val="1"/>
        <c:lblAlgn val="ctr"/>
        <c:lblOffset val="100"/>
        <c:noMultiLvlLbl val="0"/>
      </c:catAx>
      <c:valAx>
        <c:axId val="38504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045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1.1703703703703701</c:v>
                </c:pt>
                <c:pt idx="1">
                  <c:v>1.26890756302521</c:v>
                </c:pt>
                <c:pt idx="2">
                  <c:v>1.2777777777777799</c:v>
                </c:pt>
                <c:pt idx="3">
                  <c:v>1.34375</c:v>
                </c:pt>
                <c:pt idx="4">
                  <c:v>1.3181818181818199</c:v>
                </c:pt>
                <c:pt idx="5">
                  <c:v>1.49438202247191</c:v>
                </c:pt>
                <c:pt idx="6">
                  <c:v>1.7307692307692299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27-4611-9671-90F6393C2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011216"/>
        <c:axId val="395002032"/>
      </c:barChart>
      <c:catAx>
        <c:axId val="395011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02032"/>
        <c:crosses val="autoZero"/>
        <c:auto val="1"/>
        <c:lblAlgn val="ctr"/>
        <c:lblOffset val="100"/>
        <c:noMultiLvlLbl val="0"/>
      </c:catAx>
      <c:valAx>
        <c:axId val="395002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011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0.194498173221578</c:v>
                </c:pt>
                <c:pt idx="1">
                  <c:v>0.19589837771655999</c:v>
                </c:pt>
                <c:pt idx="2">
                  <c:v>0.17621699864690499</c:v>
                </c:pt>
                <c:pt idx="3">
                  <c:v>0.18894997797951399</c:v>
                </c:pt>
                <c:pt idx="4">
                  <c:v>0.19114758698091999</c:v>
                </c:pt>
                <c:pt idx="5">
                  <c:v>0.20479711201360701</c:v>
                </c:pt>
                <c:pt idx="6">
                  <c:v>0.167885112636494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C3-40E5-AAE3-BC0A25EAFD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887904"/>
        <c:axId val="425886264"/>
      </c:barChart>
      <c:catAx>
        <c:axId val="42588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86264"/>
        <c:crosses val="autoZero"/>
        <c:auto val="1"/>
        <c:lblAlgn val="ctr"/>
        <c:lblOffset val="100"/>
        <c:noMultiLvlLbl val="0"/>
      </c:catAx>
      <c:valAx>
        <c:axId val="42588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87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60-4DF3-A9EA-C41BCC23425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60-4DF3-A9EA-C41BCC2342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888560"/>
        <c:axId val="425891840"/>
      </c:barChart>
      <c:catAx>
        <c:axId val="425888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91840"/>
        <c:crosses val="autoZero"/>
        <c:auto val="1"/>
        <c:lblAlgn val="ctr"/>
        <c:lblOffset val="100"/>
        <c:noMultiLvlLbl val="0"/>
      </c:catAx>
      <c:valAx>
        <c:axId val="42589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888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F1-4DE0-B105-7AFDF4B346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F1-4DE0-B105-7AFDF4B3463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F1-4DE0-B105-7AFDF4B34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219256"/>
        <c:axId val="433218272"/>
      </c:barChart>
      <c:catAx>
        <c:axId val="433219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18272"/>
        <c:crosses val="autoZero"/>
        <c:auto val="1"/>
        <c:lblAlgn val="ctr"/>
        <c:lblOffset val="100"/>
        <c:noMultiLvlLbl val="0"/>
      </c:catAx>
      <c:valAx>
        <c:axId val="433218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19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3</c:v>
                </c:pt>
                <c:pt idx="95">
                  <c:v>2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3</c:v>
                </c:pt>
                <c:pt idx="102">
                  <c:v>1</c:v>
                </c:pt>
                <c:pt idx="103">
                  <c:v>1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2</c:v>
                </c:pt>
                <c:pt idx="109">
                  <c:v>1</c:v>
                </c:pt>
                <c:pt idx="110">
                  <c:v>1</c:v>
                </c:pt>
                <c:pt idx="111">
                  <c:v>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1</c:v>
                </c:pt>
                <c:pt idx="125">
                  <c:v>3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1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1</c:v>
                </c:pt>
                <c:pt idx="145">
                  <c:v>0</c:v>
                </c:pt>
                <c:pt idx="146">
                  <c:v>2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2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1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2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3</c:v>
                </c:pt>
                <c:pt idx="189">
                  <c:v>2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1</c:v>
                </c:pt>
                <c:pt idx="199">
                  <c:v>2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0</c:v>
                </c:pt>
                <c:pt idx="210">
                  <c:v>2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2</c:v>
                </c:pt>
                <c:pt idx="227">
                  <c:v>2</c:v>
                </c:pt>
                <c:pt idx="228">
                  <c:v>1</c:v>
                </c:pt>
                <c:pt idx="229">
                  <c:v>2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2</c:v>
                </c:pt>
                <c:pt idx="238">
                  <c:v>0</c:v>
                </c:pt>
                <c:pt idx="239">
                  <c:v>1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2</c:v>
                </c:pt>
                <c:pt idx="249">
                  <c:v>2</c:v>
                </c:pt>
                <c:pt idx="250">
                  <c:v>0</c:v>
                </c:pt>
                <c:pt idx="251">
                  <c:v>1</c:v>
                </c:pt>
                <c:pt idx="252">
                  <c:v>0</c:v>
                </c:pt>
                <c:pt idx="253">
                  <c:v>1</c:v>
                </c:pt>
                <c:pt idx="254">
                  <c:v>4</c:v>
                </c:pt>
                <c:pt idx="255">
                  <c:v>0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1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1</c:v>
                </c:pt>
                <c:pt idx="270">
                  <c:v>1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2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2</c:v>
                </c:pt>
                <c:pt idx="298">
                  <c:v>2</c:v>
                </c:pt>
                <c:pt idx="299">
                  <c:v>3</c:v>
                </c:pt>
                <c:pt idx="300">
                  <c:v>3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6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1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1</c:v>
                </c:pt>
                <c:pt idx="341">
                  <c:v>1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1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1</c:v>
                </c:pt>
                <c:pt idx="363">
                  <c:v>0</c:v>
                </c:pt>
                <c:pt idx="364">
                  <c:v>1</c:v>
                </c:pt>
                <c:pt idx="365">
                  <c:v>0</c:v>
                </c:pt>
                <c:pt idx="366">
                  <c:v>0</c:v>
                </c:pt>
                <c:pt idx="367">
                  <c:v>1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1</c:v>
                </c:pt>
                <c:pt idx="373">
                  <c:v>5</c:v>
                </c:pt>
                <c:pt idx="374">
                  <c:v>0</c:v>
                </c:pt>
                <c:pt idx="375">
                  <c:v>1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4</c:v>
                </c:pt>
                <c:pt idx="381">
                  <c:v>0</c:v>
                </c:pt>
                <c:pt idx="382">
                  <c:v>0</c:v>
                </c:pt>
                <c:pt idx="383">
                  <c:v>1</c:v>
                </c:pt>
                <c:pt idx="384">
                  <c:v>3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1</c:v>
                </c:pt>
                <c:pt idx="389">
                  <c:v>1</c:v>
                </c:pt>
                <c:pt idx="390">
                  <c:v>2</c:v>
                </c:pt>
                <c:pt idx="391">
                  <c:v>0</c:v>
                </c:pt>
                <c:pt idx="392">
                  <c:v>0</c:v>
                </c:pt>
                <c:pt idx="393">
                  <c:v>1</c:v>
                </c:pt>
                <c:pt idx="394">
                  <c:v>4</c:v>
                </c:pt>
                <c:pt idx="395">
                  <c:v>1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2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2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1</c:v>
                </c:pt>
                <c:pt idx="416">
                  <c:v>0</c:v>
                </c:pt>
                <c:pt idx="417">
                  <c:v>0</c:v>
                </c:pt>
                <c:pt idx="418">
                  <c:v>3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1</c:v>
                </c:pt>
                <c:pt idx="423">
                  <c:v>0</c:v>
                </c:pt>
                <c:pt idx="424">
                  <c:v>1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1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1</c:v>
                </c:pt>
                <c:pt idx="446">
                  <c:v>2</c:v>
                </c:pt>
                <c:pt idx="447">
                  <c:v>0</c:v>
                </c:pt>
                <c:pt idx="448">
                  <c:v>1</c:v>
                </c:pt>
                <c:pt idx="449">
                  <c:v>0</c:v>
                </c:pt>
                <c:pt idx="450">
                  <c:v>1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2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1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1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1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1</c:v>
                </c:pt>
                <c:pt idx="486">
                  <c:v>1</c:v>
                </c:pt>
                <c:pt idx="487">
                  <c:v>0</c:v>
                </c:pt>
                <c:pt idx="488">
                  <c:v>1</c:v>
                </c:pt>
                <c:pt idx="489">
                  <c:v>0</c:v>
                </c:pt>
                <c:pt idx="490">
                  <c:v>1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1</c:v>
                </c:pt>
                <c:pt idx="507">
                  <c:v>1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1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1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1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2</c:v>
                </c:pt>
                <c:pt idx="530">
                  <c:v>0</c:v>
                </c:pt>
                <c:pt idx="531">
                  <c:v>3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2</c:v>
                </c:pt>
                <c:pt idx="538">
                  <c:v>3</c:v>
                </c:pt>
                <c:pt idx="539">
                  <c:v>0</c:v>
                </c:pt>
                <c:pt idx="540">
                  <c:v>1</c:v>
                </c:pt>
                <c:pt idx="541">
                  <c:v>4</c:v>
                </c:pt>
                <c:pt idx="542">
                  <c:v>1</c:v>
                </c:pt>
                <c:pt idx="543">
                  <c:v>2</c:v>
                </c:pt>
                <c:pt idx="544">
                  <c:v>0</c:v>
                </c:pt>
                <c:pt idx="545">
                  <c:v>1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1</c:v>
                </c:pt>
                <c:pt idx="552">
                  <c:v>0</c:v>
                </c:pt>
                <c:pt idx="553">
                  <c:v>2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1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1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1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1</c:v>
                </c:pt>
                <c:pt idx="584">
                  <c:v>1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1</c:v>
                </c:pt>
                <c:pt idx="591">
                  <c:v>11</c:v>
                </c:pt>
                <c:pt idx="592">
                  <c:v>1</c:v>
                </c:pt>
                <c:pt idx="593">
                  <c:v>5</c:v>
                </c:pt>
                <c:pt idx="594">
                  <c:v>5</c:v>
                </c:pt>
                <c:pt idx="595">
                  <c:v>0</c:v>
                </c:pt>
                <c:pt idx="596">
                  <c:v>0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1</c:v>
                </c:pt>
                <c:pt idx="612">
                  <c:v>0</c:v>
                </c:pt>
                <c:pt idx="613">
                  <c:v>1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1</c:v>
                </c:pt>
                <c:pt idx="622">
                  <c:v>1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1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1</c:v>
                </c:pt>
                <c:pt idx="648">
                  <c:v>0</c:v>
                </c:pt>
                <c:pt idx="649">
                  <c:v>2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2</c:v>
                </c:pt>
                <c:pt idx="672">
                  <c:v>0</c:v>
                </c:pt>
                <c:pt idx="673">
                  <c:v>0</c:v>
                </c:pt>
                <c:pt idx="674">
                  <c:v>1</c:v>
                </c:pt>
                <c:pt idx="675">
                  <c:v>0</c:v>
                </c:pt>
                <c:pt idx="676">
                  <c:v>0</c:v>
                </c:pt>
                <c:pt idx="677">
                  <c:v>1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1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1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1</c:v>
                </c:pt>
                <c:pt idx="704">
                  <c:v>2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1</c:v>
                </c:pt>
                <c:pt idx="712">
                  <c:v>2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1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1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1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1</c:v>
                </c:pt>
                <c:pt idx="737">
                  <c:v>0</c:v>
                </c:pt>
                <c:pt idx="738">
                  <c:v>0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1</c:v>
                </c:pt>
                <c:pt idx="746">
                  <c:v>3</c:v>
                </c:pt>
                <c:pt idx="747">
                  <c:v>0</c:v>
                </c:pt>
                <c:pt idx="748">
                  <c:v>1</c:v>
                </c:pt>
                <c:pt idx="749">
                  <c:v>0</c:v>
                </c:pt>
                <c:pt idx="750">
                  <c:v>0</c:v>
                </c:pt>
                <c:pt idx="751">
                  <c:v>1</c:v>
                </c:pt>
                <c:pt idx="752">
                  <c:v>1</c:v>
                </c:pt>
                <c:pt idx="753">
                  <c:v>2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1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2</c:v>
                </c:pt>
                <c:pt idx="769">
                  <c:v>1</c:v>
                </c:pt>
                <c:pt idx="770">
                  <c:v>2</c:v>
                </c:pt>
                <c:pt idx="771">
                  <c:v>0</c:v>
                </c:pt>
                <c:pt idx="772">
                  <c:v>0</c:v>
                </c:pt>
                <c:pt idx="773">
                  <c:v>1</c:v>
                </c:pt>
                <c:pt idx="774">
                  <c:v>1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1</c:v>
                </c:pt>
                <c:pt idx="784">
                  <c:v>1</c:v>
                </c:pt>
                <c:pt idx="785">
                  <c:v>0</c:v>
                </c:pt>
                <c:pt idx="786">
                  <c:v>2</c:v>
                </c:pt>
                <c:pt idx="787">
                  <c:v>2</c:v>
                </c:pt>
                <c:pt idx="788">
                  <c:v>0</c:v>
                </c:pt>
                <c:pt idx="789">
                  <c:v>1</c:v>
                </c:pt>
                <c:pt idx="790">
                  <c:v>0</c:v>
                </c:pt>
                <c:pt idx="791">
                  <c:v>1</c:v>
                </c:pt>
                <c:pt idx="792">
                  <c:v>0</c:v>
                </c:pt>
                <c:pt idx="793">
                  <c:v>1</c:v>
                </c:pt>
                <c:pt idx="794">
                  <c:v>0</c:v>
                </c:pt>
                <c:pt idx="795">
                  <c:v>1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1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1</c:v>
                </c:pt>
                <c:pt idx="806">
                  <c:v>0</c:v>
                </c:pt>
                <c:pt idx="807">
                  <c:v>1</c:v>
                </c:pt>
                <c:pt idx="808">
                  <c:v>2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1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1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3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4</c:v>
                </c:pt>
                <c:pt idx="837">
                  <c:v>0</c:v>
                </c:pt>
                <c:pt idx="838">
                  <c:v>0</c:v>
                </c:pt>
                <c:pt idx="839">
                  <c:v>2</c:v>
                </c:pt>
                <c:pt idx="840">
                  <c:v>1</c:v>
                </c:pt>
                <c:pt idx="841">
                  <c:v>0</c:v>
                </c:pt>
                <c:pt idx="842">
                  <c:v>0</c:v>
                </c:pt>
                <c:pt idx="843">
                  <c:v>1</c:v>
                </c:pt>
                <c:pt idx="844">
                  <c:v>0</c:v>
                </c:pt>
                <c:pt idx="845">
                  <c:v>2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1</c:v>
                </c:pt>
                <c:pt idx="850">
                  <c:v>0</c:v>
                </c:pt>
                <c:pt idx="851">
                  <c:v>1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3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1</c:v>
                </c:pt>
                <c:pt idx="864">
                  <c:v>0</c:v>
                </c:pt>
                <c:pt idx="865">
                  <c:v>0</c:v>
                </c:pt>
                <c:pt idx="866">
                  <c:v>1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2</c:v>
                </c:pt>
                <c:pt idx="875">
                  <c:v>3</c:v>
                </c:pt>
                <c:pt idx="876">
                  <c:v>0</c:v>
                </c:pt>
                <c:pt idx="877">
                  <c:v>0</c:v>
                </c:pt>
                <c:pt idx="878">
                  <c:v>2</c:v>
                </c:pt>
                <c:pt idx="879">
                  <c:v>0</c:v>
                </c:pt>
                <c:pt idx="880">
                  <c:v>0</c:v>
                </c:pt>
                <c:pt idx="881">
                  <c:v>1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3</c:v>
                </c:pt>
                <c:pt idx="899">
                  <c:v>0</c:v>
                </c:pt>
                <c:pt idx="900">
                  <c:v>3</c:v>
                </c:pt>
                <c:pt idx="901">
                  <c:v>4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1</c:v>
                </c:pt>
                <c:pt idx="906">
                  <c:v>1</c:v>
                </c:pt>
                <c:pt idx="907">
                  <c:v>0</c:v>
                </c:pt>
                <c:pt idx="908">
                  <c:v>1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1</c:v>
                </c:pt>
                <c:pt idx="915">
                  <c:v>0</c:v>
                </c:pt>
                <c:pt idx="916">
                  <c:v>1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1</c:v>
                </c:pt>
                <c:pt idx="933">
                  <c:v>2</c:v>
                </c:pt>
                <c:pt idx="934">
                  <c:v>0</c:v>
                </c:pt>
                <c:pt idx="935">
                  <c:v>1</c:v>
                </c:pt>
                <c:pt idx="936">
                  <c:v>0</c:v>
                </c:pt>
                <c:pt idx="937">
                  <c:v>0</c:v>
                </c:pt>
                <c:pt idx="938">
                  <c:v>1</c:v>
                </c:pt>
                <c:pt idx="939">
                  <c:v>0</c:v>
                </c:pt>
                <c:pt idx="940">
                  <c:v>2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1</c:v>
                </c:pt>
                <c:pt idx="945">
                  <c:v>0</c:v>
                </c:pt>
                <c:pt idx="946">
                  <c:v>0</c:v>
                </c:pt>
                <c:pt idx="947">
                  <c:v>1</c:v>
                </c:pt>
                <c:pt idx="948">
                  <c:v>0</c:v>
                </c:pt>
                <c:pt idx="949">
                  <c:v>1</c:v>
                </c:pt>
                <c:pt idx="950">
                  <c:v>0</c:v>
                </c:pt>
                <c:pt idx="951">
                  <c:v>2</c:v>
                </c:pt>
                <c:pt idx="952">
                  <c:v>0</c:v>
                </c:pt>
                <c:pt idx="953">
                  <c:v>1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1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1</c:v>
                </c:pt>
                <c:pt idx="969">
                  <c:v>1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2</c:v>
                </c:pt>
                <c:pt idx="975">
                  <c:v>2</c:v>
                </c:pt>
                <c:pt idx="976">
                  <c:v>0</c:v>
                </c:pt>
                <c:pt idx="977">
                  <c:v>3</c:v>
                </c:pt>
                <c:pt idx="978">
                  <c:v>4</c:v>
                </c:pt>
                <c:pt idx="979">
                  <c:v>4</c:v>
                </c:pt>
                <c:pt idx="980">
                  <c:v>1</c:v>
                </c:pt>
                <c:pt idx="981">
                  <c:v>0</c:v>
                </c:pt>
                <c:pt idx="982">
                  <c:v>1</c:v>
                </c:pt>
                <c:pt idx="983">
                  <c:v>1</c:v>
                </c:pt>
                <c:pt idx="984">
                  <c:v>0</c:v>
                </c:pt>
                <c:pt idx="985">
                  <c:v>2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2</c:v>
                </c:pt>
                <c:pt idx="991">
                  <c:v>1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1</c:v>
                </c:pt>
                <c:pt idx="998">
                  <c:v>0</c:v>
                </c:pt>
                <c:pt idx="999">
                  <c:v>3</c:v>
                </c:pt>
                <c:pt idx="1000">
                  <c:v>3</c:v>
                </c:pt>
                <c:pt idx="1001">
                  <c:v>0</c:v>
                </c:pt>
                <c:pt idx="1002">
                  <c:v>0</c:v>
                </c:pt>
                <c:pt idx="1003">
                  <c:v>1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1</c:v>
                </c:pt>
                <c:pt idx="1013">
                  <c:v>0</c:v>
                </c:pt>
                <c:pt idx="1014">
                  <c:v>0</c:v>
                </c:pt>
                <c:pt idx="1015">
                  <c:v>1</c:v>
                </c:pt>
                <c:pt idx="1016">
                  <c:v>0</c:v>
                </c:pt>
                <c:pt idx="1017">
                  <c:v>2</c:v>
                </c:pt>
                <c:pt idx="1018">
                  <c:v>0</c:v>
                </c:pt>
                <c:pt idx="1019">
                  <c:v>0</c:v>
                </c:pt>
                <c:pt idx="1020">
                  <c:v>2</c:v>
                </c:pt>
                <c:pt idx="1021">
                  <c:v>2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1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</c:v>
                </c:pt>
                <c:pt idx="1040">
                  <c:v>1</c:v>
                </c:pt>
                <c:pt idx="1041">
                  <c:v>0</c:v>
                </c:pt>
                <c:pt idx="1042">
                  <c:v>1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1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1</c:v>
                </c:pt>
                <c:pt idx="1060">
                  <c:v>1</c:v>
                </c:pt>
                <c:pt idx="1061">
                  <c:v>1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1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1</c:v>
                </c:pt>
                <c:pt idx="1102">
                  <c:v>2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2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2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1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2</c:v>
                </c:pt>
                <c:pt idx="1144">
                  <c:v>1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1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1</c:v>
                </c:pt>
                <c:pt idx="1159">
                  <c:v>0</c:v>
                </c:pt>
                <c:pt idx="1160">
                  <c:v>0</c:v>
                </c:pt>
                <c:pt idx="1161">
                  <c:v>2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1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1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1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2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1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1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3</c:v>
                </c:pt>
                <c:pt idx="1214">
                  <c:v>1</c:v>
                </c:pt>
                <c:pt idx="1215">
                  <c:v>0</c:v>
                </c:pt>
                <c:pt idx="1216">
                  <c:v>1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1</c:v>
                </c:pt>
                <c:pt idx="1223">
                  <c:v>1</c:v>
                </c:pt>
                <c:pt idx="1224">
                  <c:v>0</c:v>
                </c:pt>
                <c:pt idx="1225">
                  <c:v>1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1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3</c:v>
                </c:pt>
                <c:pt idx="1237">
                  <c:v>1</c:v>
                </c:pt>
                <c:pt idx="1238">
                  <c:v>0</c:v>
                </c:pt>
                <c:pt idx="1239">
                  <c:v>1</c:v>
                </c:pt>
                <c:pt idx="1240">
                  <c:v>0</c:v>
                </c:pt>
                <c:pt idx="1241">
                  <c:v>0</c:v>
                </c:pt>
                <c:pt idx="1242">
                  <c:v>1</c:v>
                </c:pt>
                <c:pt idx="1243">
                  <c:v>1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4</c:v>
                </c:pt>
                <c:pt idx="1249">
                  <c:v>0</c:v>
                </c:pt>
                <c:pt idx="1250">
                  <c:v>1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1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1</c:v>
                </c:pt>
                <c:pt idx="1263">
                  <c:v>0</c:v>
                </c:pt>
                <c:pt idx="1264">
                  <c:v>0</c:v>
                </c:pt>
                <c:pt idx="1265">
                  <c:v>1</c:v>
                </c:pt>
                <c:pt idx="1266">
                  <c:v>1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1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1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1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1</c:v>
                </c:pt>
                <c:pt idx="1294">
                  <c:v>1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1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1</c:v>
                </c:pt>
                <c:pt idx="1312">
                  <c:v>0</c:v>
                </c:pt>
                <c:pt idx="1313">
                  <c:v>1</c:v>
                </c:pt>
                <c:pt idx="1314">
                  <c:v>0</c:v>
                </c:pt>
                <c:pt idx="1315">
                  <c:v>1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4</c:v>
                </c:pt>
                <c:pt idx="1321">
                  <c:v>4</c:v>
                </c:pt>
                <c:pt idx="1322">
                  <c:v>1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1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1</c:v>
                </c:pt>
                <c:pt idx="1355">
                  <c:v>1</c:v>
                </c:pt>
                <c:pt idx="1356">
                  <c:v>1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1</c:v>
                </c:pt>
                <c:pt idx="1362">
                  <c:v>0</c:v>
                </c:pt>
                <c:pt idx="1363">
                  <c:v>1</c:v>
                </c:pt>
                <c:pt idx="1364">
                  <c:v>1</c:v>
                </c:pt>
                <c:pt idx="1365">
                  <c:v>0</c:v>
                </c:pt>
                <c:pt idx="1366">
                  <c:v>0</c:v>
                </c:pt>
                <c:pt idx="1367">
                  <c:v>1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3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1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1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1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1</c:v>
                </c:pt>
                <c:pt idx="1493">
                  <c:v>0</c:v>
                </c:pt>
                <c:pt idx="1494">
                  <c:v>2</c:v>
                </c:pt>
                <c:pt idx="1495">
                  <c:v>0</c:v>
                </c:pt>
                <c:pt idx="1496">
                  <c:v>0</c:v>
                </c:pt>
                <c:pt idx="1497">
                  <c:v>3</c:v>
                </c:pt>
                <c:pt idx="1498">
                  <c:v>0</c:v>
                </c:pt>
                <c:pt idx="1499">
                  <c:v>2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1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1</c:v>
                </c:pt>
                <c:pt idx="1518">
                  <c:v>1</c:v>
                </c:pt>
                <c:pt idx="1519">
                  <c:v>0</c:v>
                </c:pt>
                <c:pt idx="1520">
                  <c:v>0</c:v>
                </c:pt>
                <c:pt idx="1521">
                  <c:v>1</c:v>
                </c:pt>
                <c:pt idx="1522">
                  <c:v>0</c:v>
                </c:pt>
                <c:pt idx="1523">
                  <c:v>0</c:v>
                </c:pt>
                <c:pt idx="1524">
                  <c:v>2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1</c:v>
                </c:pt>
                <c:pt idx="1529">
                  <c:v>1</c:v>
                </c:pt>
                <c:pt idx="1530">
                  <c:v>1</c:v>
                </c:pt>
                <c:pt idx="1531">
                  <c:v>0</c:v>
                </c:pt>
                <c:pt idx="1532">
                  <c:v>1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1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1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2</c:v>
                </c:pt>
                <c:pt idx="1549">
                  <c:v>1</c:v>
                </c:pt>
                <c:pt idx="1550">
                  <c:v>3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054-408C-8A44-B299D6844D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008936"/>
        <c:axId val="444011888"/>
      </c:barChart>
      <c:dateAx>
        <c:axId val="44400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11888"/>
        <c:crosses val="autoZero"/>
        <c:auto val="1"/>
        <c:lblOffset val="100"/>
        <c:baseTimeUnit val="days"/>
      </c:dateAx>
      <c:valAx>
        <c:axId val="444011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0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104</c:v>
                </c:pt>
                <c:pt idx="1">
                  <c:v>98</c:v>
                </c:pt>
                <c:pt idx="2">
                  <c:v>98</c:v>
                </c:pt>
                <c:pt idx="3">
                  <c:v>96</c:v>
                </c:pt>
                <c:pt idx="4">
                  <c:v>105</c:v>
                </c:pt>
                <c:pt idx="5">
                  <c:v>31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E3-4B04-932C-CCA542DC8D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44013528"/>
        <c:axId val="444006312"/>
      </c:barChart>
      <c:catAx>
        <c:axId val="444013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06312"/>
        <c:crosses val="autoZero"/>
        <c:auto val="1"/>
        <c:lblAlgn val="ctr"/>
        <c:lblOffset val="100"/>
        <c:noMultiLvlLbl val="0"/>
      </c:catAx>
      <c:valAx>
        <c:axId val="44400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401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6</c:v>
                </c:pt>
                <c:pt idx="1021">
                  <c:v>14</c:v>
                </c:pt>
                <c:pt idx="1022">
                  <c:v>1</c:v>
                </c:pt>
                <c:pt idx="1023">
                  <c:v>0</c:v>
                </c:pt>
                <c:pt idx="1024">
                  <c:v>8</c:v>
                </c:pt>
                <c:pt idx="1025">
                  <c:v>0</c:v>
                </c:pt>
                <c:pt idx="1026">
                  <c:v>0</c:v>
                </c:pt>
                <c:pt idx="1027">
                  <c:v>8</c:v>
                </c:pt>
                <c:pt idx="1028">
                  <c:v>5</c:v>
                </c:pt>
                <c:pt idx="1029">
                  <c:v>6</c:v>
                </c:pt>
                <c:pt idx="1030">
                  <c:v>3</c:v>
                </c:pt>
                <c:pt idx="1031">
                  <c:v>0</c:v>
                </c:pt>
                <c:pt idx="1032">
                  <c:v>0</c:v>
                </c:pt>
                <c:pt idx="1033">
                  <c:v>3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14</c:v>
                </c:pt>
                <c:pt idx="1040">
                  <c:v>0</c:v>
                </c:pt>
                <c:pt idx="1041">
                  <c:v>1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4</c:v>
                </c:pt>
                <c:pt idx="1046">
                  <c:v>0</c:v>
                </c:pt>
                <c:pt idx="1047">
                  <c:v>0</c:v>
                </c:pt>
                <c:pt idx="1048">
                  <c:v>2</c:v>
                </c:pt>
                <c:pt idx="1049">
                  <c:v>2</c:v>
                </c:pt>
                <c:pt idx="1050">
                  <c:v>0</c:v>
                </c:pt>
                <c:pt idx="1051">
                  <c:v>0</c:v>
                </c:pt>
                <c:pt idx="1052">
                  <c:v>3</c:v>
                </c:pt>
                <c:pt idx="1053">
                  <c:v>0</c:v>
                </c:pt>
                <c:pt idx="1054">
                  <c:v>1</c:v>
                </c:pt>
                <c:pt idx="1055">
                  <c:v>0</c:v>
                </c:pt>
                <c:pt idx="1056">
                  <c:v>0</c:v>
                </c:pt>
                <c:pt idx="1057">
                  <c:v>1</c:v>
                </c:pt>
                <c:pt idx="1058">
                  <c:v>0</c:v>
                </c:pt>
                <c:pt idx="1059">
                  <c:v>0</c:v>
                </c:pt>
                <c:pt idx="1060">
                  <c:v>5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3</c:v>
                </c:pt>
                <c:pt idx="1074">
                  <c:v>0</c:v>
                </c:pt>
                <c:pt idx="1075">
                  <c:v>1</c:v>
                </c:pt>
                <c:pt idx="1076">
                  <c:v>1</c:v>
                </c:pt>
                <c:pt idx="1077">
                  <c:v>2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5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4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2</c:v>
                </c:pt>
                <c:pt idx="1096">
                  <c:v>0</c:v>
                </c:pt>
                <c:pt idx="1097">
                  <c:v>1</c:v>
                </c:pt>
                <c:pt idx="1098">
                  <c:v>0</c:v>
                </c:pt>
                <c:pt idx="1099">
                  <c:v>2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5</c:v>
                </c:pt>
                <c:pt idx="1104">
                  <c:v>0</c:v>
                </c:pt>
                <c:pt idx="1105">
                  <c:v>4</c:v>
                </c:pt>
                <c:pt idx="1106">
                  <c:v>4</c:v>
                </c:pt>
                <c:pt idx="1107">
                  <c:v>7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6</c:v>
                </c:pt>
                <c:pt idx="1112">
                  <c:v>0</c:v>
                </c:pt>
                <c:pt idx="1113">
                  <c:v>4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7</c:v>
                </c:pt>
                <c:pt idx="1123">
                  <c:v>5</c:v>
                </c:pt>
                <c:pt idx="1124">
                  <c:v>0</c:v>
                </c:pt>
                <c:pt idx="1125">
                  <c:v>8</c:v>
                </c:pt>
                <c:pt idx="1126">
                  <c:v>0</c:v>
                </c:pt>
                <c:pt idx="1127">
                  <c:v>0</c:v>
                </c:pt>
                <c:pt idx="1128">
                  <c:v>28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20</c:v>
                </c:pt>
                <c:pt idx="1133">
                  <c:v>0</c:v>
                </c:pt>
                <c:pt idx="1134">
                  <c:v>0</c:v>
                </c:pt>
                <c:pt idx="1135">
                  <c:v>3</c:v>
                </c:pt>
                <c:pt idx="1136">
                  <c:v>0</c:v>
                </c:pt>
                <c:pt idx="1137">
                  <c:v>6</c:v>
                </c:pt>
                <c:pt idx="1138">
                  <c:v>0</c:v>
                </c:pt>
                <c:pt idx="1139">
                  <c:v>12</c:v>
                </c:pt>
                <c:pt idx="1140">
                  <c:v>0</c:v>
                </c:pt>
                <c:pt idx="1141">
                  <c:v>0</c:v>
                </c:pt>
                <c:pt idx="1142">
                  <c:v>19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2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13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9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8</c:v>
                </c:pt>
                <c:pt idx="1161">
                  <c:v>0</c:v>
                </c:pt>
                <c:pt idx="1162">
                  <c:v>13</c:v>
                </c:pt>
                <c:pt idx="1163">
                  <c:v>5</c:v>
                </c:pt>
                <c:pt idx="1164">
                  <c:v>0</c:v>
                </c:pt>
                <c:pt idx="1165">
                  <c:v>5</c:v>
                </c:pt>
                <c:pt idx="1166">
                  <c:v>3</c:v>
                </c:pt>
                <c:pt idx="1167">
                  <c:v>0</c:v>
                </c:pt>
                <c:pt idx="1168">
                  <c:v>1</c:v>
                </c:pt>
                <c:pt idx="1169">
                  <c:v>0</c:v>
                </c:pt>
                <c:pt idx="1170">
                  <c:v>2</c:v>
                </c:pt>
                <c:pt idx="1171">
                  <c:v>0</c:v>
                </c:pt>
                <c:pt idx="1172">
                  <c:v>1</c:v>
                </c:pt>
                <c:pt idx="1173">
                  <c:v>0</c:v>
                </c:pt>
                <c:pt idx="1174">
                  <c:v>2</c:v>
                </c:pt>
                <c:pt idx="1175">
                  <c:v>1</c:v>
                </c:pt>
                <c:pt idx="1176">
                  <c:v>1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3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11</c:v>
                </c:pt>
                <c:pt idx="1188">
                  <c:v>1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4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16</c:v>
                </c:pt>
                <c:pt idx="1202">
                  <c:v>0</c:v>
                </c:pt>
                <c:pt idx="1203">
                  <c:v>4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9</c:v>
                </c:pt>
                <c:pt idx="1218">
                  <c:v>0</c:v>
                </c:pt>
                <c:pt idx="1219">
                  <c:v>0</c:v>
                </c:pt>
                <c:pt idx="1220">
                  <c:v>2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4</c:v>
                </c:pt>
                <c:pt idx="1231">
                  <c:v>3</c:v>
                </c:pt>
                <c:pt idx="1232">
                  <c:v>0</c:v>
                </c:pt>
                <c:pt idx="1233">
                  <c:v>3</c:v>
                </c:pt>
                <c:pt idx="1234">
                  <c:v>0</c:v>
                </c:pt>
                <c:pt idx="1235">
                  <c:v>9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3</c:v>
                </c:pt>
                <c:pt idx="1240">
                  <c:v>0</c:v>
                </c:pt>
                <c:pt idx="1241">
                  <c:v>6</c:v>
                </c:pt>
                <c:pt idx="1242">
                  <c:v>0</c:v>
                </c:pt>
                <c:pt idx="1243">
                  <c:v>4</c:v>
                </c:pt>
                <c:pt idx="1244">
                  <c:v>0</c:v>
                </c:pt>
                <c:pt idx="1245">
                  <c:v>0</c:v>
                </c:pt>
                <c:pt idx="1246">
                  <c:v>25</c:v>
                </c:pt>
                <c:pt idx="1247">
                  <c:v>0</c:v>
                </c:pt>
                <c:pt idx="1248">
                  <c:v>2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13</c:v>
                </c:pt>
                <c:pt idx="1253">
                  <c:v>0</c:v>
                </c:pt>
                <c:pt idx="1254">
                  <c:v>0</c:v>
                </c:pt>
                <c:pt idx="1255">
                  <c:v>2</c:v>
                </c:pt>
                <c:pt idx="1256">
                  <c:v>0</c:v>
                </c:pt>
                <c:pt idx="1257">
                  <c:v>4</c:v>
                </c:pt>
                <c:pt idx="1258">
                  <c:v>5</c:v>
                </c:pt>
                <c:pt idx="1259">
                  <c:v>0</c:v>
                </c:pt>
                <c:pt idx="1260">
                  <c:v>13</c:v>
                </c:pt>
                <c:pt idx="1261">
                  <c:v>0</c:v>
                </c:pt>
                <c:pt idx="1262">
                  <c:v>9</c:v>
                </c:pt>
                <c:pt idx="1263">
                  <c:v>0</c:v>
                </c:pt>
                <c:pt idx="1264">
                  <c:v>8</c:v>
                </c:pt>
                <c:pt idx="1265">
                  <c:v>9</c:v>
                </c:pt>
                <c:pt idx="1266">
                  <c:v>0</c:v>
                </c:pt>
                <c:pt idx="1267">
                  <c:v>7</c:v>
                </c:pt>
                <c:pt idx="1268">
                  <c:v>0</c:v>
                </c:pt>
                <c:pt idx="1269">
                  <c:v>0</c:v>
                </c:pt>
                <c:pt idx="1270">
                  <c:v>3</c:v>
                </c:pt>
                <c:pt idx="1271">
                  <c:v>5</c:v>
                </c:pt>
                <c:pt idx="1272">
                  <c:v>0</c:v>
                </c:pt>
                <c:pt idx="1273">
                  <c:v>2</c:v>
                </c:pt>
                <c:pt idx="1274">
                  <c:v>7</c:v>
                </c:pt>
                <c:pt idx="1275">
                  <c:v>11</c:v>
                </c:pt>
                <c:pt idx="1276">
                  <c:v>0</c:v>
                </c:pt>
                <c:pt idx="1277">
                  <c:v>0</c:v>
                </c:pt>
                <c:pt idx="1278">
                  <c:v>3</c:v>
                </c:pt>
                <c:pt idx="1279">
                  <c:v>3</c:v>
                </c:pt>
                <c:pt idx="1280">
                  <c:v>3</c:v>
                </c:pt>
                <c:pt idx="1281">
                  <c:v>10</c:v>
                </c:pt>
                <c:pt idx="1282">
                  <c:v>6</c:v>
                </c:pt>
                <c:pt idx="1283">
                  <c:v>7</c:v>
                </c:pt>
                <c:pt idx="1284">
                  <c:v>6</c:v>
                </c:pt>
                <c:pt idx="1285">
                  <c:v>5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2</c:v>
                </c:pt>
                <c:pt idx="1292">
                  <c:v>10</c:v>
                </c:pt>
                <c:pt idx="1293">
                  <c:v>0</c:v>
                </c:pt>
                <c:pt idx="1294">
                  <c:v>0</c:v>
                </c:pt>
                <c:pt idx="1295">
                  <c:v>2</c:v>
                </c:pt>
                <c:pt idx="1296">
                  <c:v>5</c:v>
                </c:pt>
                <c:pt idx="1297">
                  <c:v>0</c:v>
                </c:pt>
                <c:pt idx="1298">
                  <c:v>2</c:v>
                </c:pt>
                <c:pt idx="1299">
                  <c:v>6</c:v>
                </c:pt>
                <c:pt idx="1300">
                  <c:v>7</c:v>
                </c:pt>
                <c:pt idx="1301">
                  <c:v>0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1</c:v>
                </c:pt>
                <c:pt idx="1306">
                  <c:v>1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</c:v>
                </c:pt>
                <c:pt idx="1311">
                  <c:v>6</c:v>
                </c:pt>
                <c:pt idx="1312">
                  <c:v>0</c:v>
                </c:pt>
                <c:pt idx="1313">
                  <c:v>2</c:v>
                </c:pt>
                <c:pt idx="1314">
                  <c:v>3</c:v>
                </c:pt>
                <c:pt idx="1315">
                  <c:v>2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21</c:v>
                </c:pt>
                <c:pt idx="1323">
                  <c:v>0</c:v>
                </c:pt>
                <c:pt idx="1324">
                  <c:v>6</c:v>
                </c:pt>
                <c:pt idx="1325">
                  <c:v>1</c:v>
                </c:pt>
                <c:pt idx="1326">
                  <c:v>2</c:v>
                </c:pt>
                <c:pt idx="1327">
                  <c:v>0</c:v>
                </c:pt>
                <c:pt idx="1328">
                  <c:v>6</c:v>
                </c:pt>
                <c:pt idx="1329">
                  <c:v>0</c:v>
                </c:pt>
                <c:pt idx="1330">
                  <c:v>6</c:v>
                </c:pt>
                <c:pt idx="1331">
                  <c:v>0</c:v>
                </c:pt>
                <c:pt idx="1332">
                  <c:v>6</c:v>
                </c:pt>
                <c:pt idx="1333">
                  <c:v>5</c:v>
                </c:pt>
                <c:pt idx="1334">
                  <c:v>2</c:v>
                </c:pt>
                <c:pt idx="1335">
                  <c:v>3</c:v>
                </c:pt>
                <c:pt idx="1336">
                  <c:v>1</c:v>
                </c:pt>
                <c:pt idx="1337">
                  <c:v>3</c:v>
                </c:pt>
                <c:pt idx="1338">
                  <c:v>6</c:v>
                </c:pt>
                <c:pt idx="1339">
                  <c:v>1</c:v>
                </c:pt>
                <c:pt idx="1340">
                  <c:v>6</c:v>
                </c:pt>
                <c:pt idx="1341">
                  <c:v>2</c:v>
                </c:pt>
                <c:pt idx="1342">
                  <c:v>3</c:v>
                </c:pt>
                <c:pt idx="1343">
                  <c:v>2</c:v>
                </c:pt>
                <c:pt idx="1344">
                  <c:v>3</c:v>
                </c:pt>
                <c:pt idx="1345">
                  <c:v>6</c:v>
                </c:pt>
                <c:pt idx="1346">
                  <c:v>2</c:v>
                </c:pt>
                <c:pt idx="1347">
                  <c:v>8</c:v>
                </c:pt>
                <c:pt idx="1348">
                  <c:v>0</c:v>
                </c:pt>
                <c:pt idx="1349">
                  <c:v>5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4</c:v>
                </c:pt>
                <c:pt idx="1354">
                  <c:v>7</c:v>
                </c:pt>
                <c:pt idx="1355">
                  <c:v>1</c:v>
                </c:pt>
                <c:pt idx="1356">
                  <c:v>0</c:v>
                </c:pt>
                <c:pt idx="1357">
                  <c:v>2</c:v>
                </c:pt>
                <c:pt idx="1358">
                  <c:v>0</c:v>
                </c:pt>
                <c:pt idx="1359">
                  <c:v>4</c:v>
                </c:pt>
                <c:pt idx="1360">
                  <c:v>0</c:v>
                </c:pt>
                <c:pt idx="1361">
                  <c:v>3</c:v>
                </c:pt>
                <c:pt idx="1362">
                  <c:v>5</c:v>
                </c:pt>
                <c:pt idx="1363">
                  <c:v>1</c:v>
                </c:pt>
                <c:pt idx="1364">
                  <c:v>0</c:v>
                </c:pt>
                <c:pt idx="1365">
                  <c:v>3</c:v>
                </c:pt>
                <c:pt idx="1366">
                  <c:v>0</c:v>
                </c:pt>
                <c:pt idx="1367">
                  <c:v>6</c:v>
                </c:pt>
                <c:pt idx="1368">
                  <c:v>0</c:v>
                </c:pt>
                <c:pt idx="1369">
                  <c:v>4</c:v>
                </c:pt>
                <c:pt idx="1370">
                  <c:v>0</c:v>
                </c:pt>
                <c:pt idx="1371">
                  <c:v>1</c:v>
                </c:pt>
                <c:pt idx="1372">
                  <c:v>0</c:v>
                </c:pt>
                <c:pt idx="1373">
                  <c:v>1</c:v>
                </c:pt>
                <c:pt idx="1374">
                  <c:v>1</c:v>
                </c:pt>
                <c:pt idx="1375">
                  <c:v>3</c:v>
                </c:pt>
                <c:pt idx="1376">
                  <c:v>0</c:v>
                </c:pt>
                <c:pt idx="1377">
                  <c:v>1</c:v>
                </c:pt>
                <c:pt idx="1378">
                  <c:v>0</c:v>
                </c:pt>
                <c:pt idx="1379">
                  <c:v>2</c:v>
                </c:pt>
                <c:pt idx="1380">
                  <c:v>0</c:v>
                </c:pt>
                <c:pt idx="1381">
                  <c:v>2</c:v>
                </c:pt>
                <c:pt idx="1382">
                  <c:v>2</c:v>
                </c:pt>
                <c:pt idx="1383">
                  <c:v>0</c:v>
                </c:pt>
                <c:pt idx="1384">
                  <c:v>4</c:v>
                </c:pt>
                <c:pt idx="1385">
                  <c:v>1</c:v>
                </c:pt>
                <c:pt idx="1386">
                  <c:v>0</c:v>
                </c:pt>
                <c:pt idx="1387">
                  <c:v>1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3</c:v>
                </c:pt>
                <c:pt idx="1392">
                  <c:v>4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5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3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5</c:v>
                </c:pt>
                <c:pt idx="1415">
                  <c:v>0</c:v>
                </c:pt>
                <c:pt idx="1416">
                  <c:v>3</c:v>
                </c:pt>
                <c:pt idx="1417">
                  <c:v>6</c:v>
                </c:pt>
                <c:pt idx="1418">
                  <c:v>0</c:v>
                </c:pt>
                <c:pt idx="1419">
                  <c:v>0</c:v>
                </c:pt>
                <c:pt idx="1420">
                  <c:v>2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6</c:v>
                </c:pt>
                <c:pt idx="1425">
                  <c:v>1</c:v>
                </c:pt>
                <c:pt idx="1426">
                  <c:v>1</c:v>
                </c:pt>
                <c:pt idx="1427">
                  <c:v>0</c:v>
                </c:pt>
                <c:pt idx="1428">
                  <c:v>0</c:v>
                </c:pt>
                <c:pt idx="1429">
                  <c:v>1</c:v>
                </c:pt>
                <c:pt idx="1430">
                  <c:v>0</c:v>
                </c:pt>
                <c:pt idx="1431">
                  <c:v>4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</c:v>
                </c:pt>
                <c:pt idx="1436">
                  <c:v>0</c:v>
                </c:pt>
                <c:pt idx="1437">
                  <c:v>1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</c:v>
                </c:pt>
                <c:pt idx="1442">
                  <c:v>0</c:v>
                </c:pt>
                <c:pt idx="1443">
                  <c:v>0</c:v>
                </c:pt>
                <c:pt idx="1444">
                  <c:v>14</c:v>
                </c:pt>
                <c:pt idx="1445">
                  <c:v>0</c:v>
                </c:pt>
                <c:pt idx="1446">
                  <c:v>2</c:v>
                </c:pt>
                <c:pt idx="1447">
                  <c:v>3</c:v>
                </c:pt>
                <c:pt idx="1448">
                  <c:v>0</c:v>
                </c:pt>
                <c:pt idx="1449">
                  <c:v>1</c:v>
                </c:pt>
                <c:pt idx="1450">
                  <c:v>0</c:v>
                </c:pt>
                <c:pt idx="1451">
                  <c:v>1</c:v>
                </c:pt>
                <c:pt idx="1452">
                  <c:v>0</c:v>
                </c:pt>
                <c:pt idx="1453">
                  <c:v>5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2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4</c:v>
                </c:pt>
                <c:pt idx="1464">
                  <c:v>5</c:v>
                </c:pt>
                <c:pt idx="1465">
                  <c:v>0</c:v>
                </c:pt>
                <c:pt idx="1466">
                  <c:v>18</c:v>
                </c:pt>
                <c:pt idx="1467">
                  <c:v>2</c:v>
                </c:pt>
                <c:pt idx="1468">
                  <c:v>0</c:v>
                </c:pt>
                <c:pt idx="1469">
                  <c:v>10</c:v>
                </c:pt>
                <c:pt idx="1470">
                  <c:v>1</c:v>
                </c:pt>
                <c:pt idx="1471">
                  <c:v>0</c:v>
                </c:pt>
                <c:pt idx="1472">
                  <c:v>0</c:v>
                </c:pt>
                <c:pt idx="1473">
                  <c:v>3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2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2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2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3</c:v>
                </c:pt>
                <c:pt idx="1496">
                  <c:v>2</c:v>
                </c:pt>
                <c:pt idx="1497">
                  <c:v>7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4</c:v>
                </c:pt>
                <c:pt idx="1504">
                  <c:v>21</c:v>
                </c:pt>
                <c:pt idx="1505">
                  <c:v>3</c:v>
                </c:pt>
                <c:pt idx="1506">
                  <c:v>0</c:v>
                </c:pt>
                <c:pt idx="1507">
                  <c:v>1</c:v>
                </c:pt>
                <c:pt idx="1508">
                  <c:v>6</c:v>
                </c:pt>
                <c:pt idx="1509">
                  <c:v>2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8</c:v>
                </c:pt>
                <c:pt idx="1514">
                  <c:v>0</c:v>
                </c:pt>
                <c:pt idx="1515">
                  <c:v>3</c:v>
                </c:pt>
                <c:pt idx="1516">
                  <c:v>0</c:v>
                </c:pt>
                <c:pt idx="1517">
                  <c:v>6</c:v>
                </c:pt>
                <c:pt idx="1518">
                  <c:v>2</c:v>
                </c:pt>
                <c:pt idx="1519">
                  <c:v>0</c:v>
                </c:pt>
                <c:pt idx="1520">
                  <c:v>0</c:v>
                </c:pt>
                <c:pt idx="1521">
                  <c:v>8</c:v>
                </c:pt>
                <c:pt idx="1522">
                  <c:v>0</c:v>
                </c:pt>
                <c:pt idx="1523">
                  <c:v>0</c:v>
                </c:pt>
                <c:pt idx="1524">
                  <c:v>7</c:v>
                </c:pt>
                <c:pt idx="1525">
                  <c:v>2</c:v>
                </c:pt>
                <c:pt idx="1526">
                  <c:v>0</c:v>
                </c:pt>
                <c:pt idx="1527">
                  <c:v>0</c:v>
                </c:pt>
                <c:pt idx="1528">
                  <c:v>9</c:v>
                </c:pt>
                <c:pt idx="1529">
                  <c:v>3</c:v>
                </c:pt>
                <c:pt idx="1530">
                  <c:v>8</c:v>
                </c:pt>
                <c:pt idx="1531">
                  <c:v>9</c:v>
                </c:pt>
                <c:pt idx="1532">
                  <c:v>0</c:v>
                </c:pt>
                <c:pt idx="1533">
                  <c:v>1</c:v>
                </c:pt>
                <c:pt idx="1534">
                  <c:v>4</c:v>
                </c:pt>
                <c:pt idx="1535">
                  <c:v>4</c:v>
                </c:pt>
                <c:pt idx="1536">
                  <c:v>0</c:v>
                </c:pt>
                <c:pt idx="1537">
                  <c:v>6</c:v>
                </c:pt>
                <c:pt idx="1538">
                  <c:v>0</c:v>
                </c:pt>
                <c:pt idx="1539">
                  <c:v>6</c:v>
                </c:pt>
                <c:pt idx="1540">
                  <c:v>0</c:v>
                </c:pt>
                <c:pt idx="1541">
                  <c:v>0</c:v>
                </c:pt>
                <c:pt idx="1542">
                  <c:v>6</c:v>
                </c:pt>
                <c:pt idx="1543">
                  <c:v>0</c:v>
                </c:pt>
                <c:pt idx="1544">
                  <c:v>7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9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FF3-417F-A8A6-474C8DBA4E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88856"/>
        <c:axId val="242289184"/>
      </c:lineChart>
      <c:dateAx>
        <c:axId val="242288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9184"/>
        <c:crosses val="autoZero"/>
        <c:auto val="1"/>
        <c:lblOffset val="100"/>
        <c:baseTimeUnit val="days"/>
      </c:dateAx>
      <c:valAx>
        <c:axId val="24228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88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389</c:v>
                </c:pt>
                <c:pt idx="1080">
                  <c:v>401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378</c:v>
                </c:pt>
                <c:pt idx="1085">
                  <c:v>0</c:v>
                </c:pt>
                <c:pt idx="1086">
                  <c:v>414</c:v>
                </c:pt>
                <c:pt idx="1087">
                  <c:v>0</c:v>
                </c:pt>
                <c:pt idx="1088">
                  <c:v>0</c:v>
                </c:pt>
                <c:pt idx="1089">
                  <c:v>412</c:v>
                </c:pt>
                <c:pt idx="1090">
                  <c:v>0</c:v>
                </c:pt>
                <c:pt idx="1091">
                  <c:v>436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513</c:v>
                </c:pt>
                <c:pt idx="1096">
                  <c:v>0</c:v>
                </c:pt>
                <c:pt idx="1097">
                  <c:v>458</c:v>
                </c:pt>
                <c:pt idx="1098">
                  <c:v>0</c:v>
                </c:pt>
                <c:pt idx="1099">
                  <c:v>436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478</c:v>
                </c:pt>
                <c:pt idx="1104">
                  <c:v>0</c:v>
                </c:pt>
                <c:pt idx="1105">
                  <c:v>450</c:v>
                </c:pt>
                <c:pt idx="1106">
                  <c:v>488</c:v>
                </c:pt>
                <c:pt idx="1107">
                  <c:v>478</c:v>
                </c:pt>
                <c:pt idx="1108">
                  <c:v>467</c:v>
                </c:pt>
                <c:pt idx="1109">
                  <c:v>0</c:v>
                </c:pt>
                <c:pt idx="1110">
                  <c:v>0</c:v>
                </c:pt>
                <c:pt idx="1111">
                  <c:v>436</c:v>
                </c:pt>
                <c:pt idx="1112">
                  <c:v>0</c:v>
                </c:pt>
                <c:pt idx="1113">
                  <c:v>402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479</c:v>
                </c:pt>
                <c:pt idx="1123">
                  <c:v>370</c:v>
                </c:pt>
                <c:pt idx="1124">
                  <c:v>0</c:v>
                </c:pt>
                <c:pt idx="1125">
                  <c:v>416</c:v>
                </c:pt>
                <c:pt idx="1126">
                  <c:v>0</c:v>
                </c:pt>
                <c:pt idx="1127">
                  <c:v>0</c:v>
                </c:pt>
                <c:pt idx="1128">
                  <c:v>507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348</c:v>
                </c:pt>
                <c:pt idx="1133">
                  <c:v>0</c:v>
                </c:pt>
                <c:pt idx="1134">
                  <c:v>0</c:v>
                </c:pt>
                <c:pt idx="1135">
                  <c:v>289</c:v>
                </c:pt>
                <c:pt idx="1136">
                  <c:v>0</c:v>
                </c:pt>
                <c:pt idx="1137">
                  <c:v>325</c:v>
                </c:pt>
                <c:pt idx="1138">
                  <c:v>0</c:v>
                </c:pt>
                <c:pt idx="1139">
                  <c:v>373</c:v>
                </c:pt>
                <c:pt idx="1140">
                  <c:v>0</c:v>
                </c:pt>
                <c:pt idx="1141">
                  <c:v>0</c:v>
                </c:pt>
                <c:pt idx="1142">
                  <c:v>339</c:v>
                </c:pt>
                <c:pt idx="1143">
                  <c:v>0</c:v>
                </c:pt>
                <c:pt idx="1144">
                  <c:v>280</c:v>
                </c:pt>
                <c:pt idx="1145">
                  <c:v>0</c:v>
                </c:pt>
                <c:pt idx="1146">
                  <c:v>293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349</c:v>
                </c:pt>
                <c:pt idx="1151">
                  <c:v>0</c:v>
                </c:pt>
                <c:pt idx="1152">
                  <c:v>247</c:v>
                </c:pt>
                <c:pt idx="1153">
                  <c:v>0</c:v>
                </c:pt>
                <c:pt idx="1154">
                  <c:v>283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264</c:v>
                </c:pt>
                <c:pt idx="1161">
                  <c:v>0</c:v>
                </c:pt>
                <c:pt idx="1162">
                  <c:v>214</c:v>
                </c:pt>
                <c:pt idx="1163">
                  <c:v>277</c:v>
                </c:pt>
                <c:pt idx="1164">
                  <c:v>266</c:v>
                </c:pt>
                <c:pt idx="1165">
                  <c:v>275</c:v>
                </c:pt>
                <c:pt idx="1166">
                  <c:v>277</c:v>
                </c:pt>
                <c:pt idx="1167">
                  <c:v>0</c:v>
                </c:pt>
                <c:pt idx="1168">
                  <c:v>283</c:v>
                </c:pt>
                <c:pt idx="1169">
                  <c:v>0</c:v>
                </c:pt>
                <c:pt idx="1170">
                  <c:v>247</c:v>
                </c:pt>
                <c:pt idx="1171">
                  <c:v>0</c:v>
                </c:pt>
                <c:pt idx="1172">
                  <c:v>255</c:v>
                </c:pt>
                <c:pt idx="1173">
                  <c:v>0</c:v>
                </c:pt>
                <c:pt idx="1174">
                  <c:v>265</c:v>
                </c:pt>
                <c:pt idx="1175">
                  <c:v>242</c:v>
                </c:pt>
                <c:pt idx="1176">
                  <c:v>236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251</c:v>
                </c:pt>
                <c:pt idx="1182">
                  <c:v>0</c:v>
                </c:pt>
                <c:pt idx="1183">
                  <c:v>256</c:v>
                </c:pt>
                <c:pt idx="1184">
                  <c:v>0</c:v>
                </c:pt>
                <c:pt idx="1185">
                  <c:v>273</c:v>
                </c:pt>
                <c:pt idx="1186">
                  <c:v>0</c:v>
                </c:pt>
                <c:pt idx="1187">
                  <c:v>253</c:v>
                </c:pt>
                <c:pt idx="1188">
                  <c:v>295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288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531</c:v>
                </c:pt>
                <c:pt idx="1202">
                  <c:v>0</c:v>
                </c:pt>
                <c:pt idx="1203">
                  <c:v>286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259</c:v>
                </c:pt>
                <c:pt idx="1212">
                  <c:v>247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344</c:v>
                </c:pt>
                <c:pt idx="1218">
                  <c:v>0</c:v>
                </c:pt>
                <c:pt idx="1219">
                  <c:v>0</c:v>
                </c:pt>
                <c:pt idx="1220">
                  <c:v>253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281</c:v>
                </c:pt>
                <c:pt idx="1231">
                  <c:v>220</c:v>
                </c:pt>
                <c:pt idx="1232">
                  <c:v>0</c:v>
                </c:pt>
                <c:pt idx="1233">
                  <c:v>279</c:v>
                </c:pt>
                <c:pt idx="1234">
                  <c:v>0</c:v>
                </c:pt>
                <c:pt idx="1235">
                  <c:v>262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289</c:v>
                </c:pt>
                <c:pt idx="1240">
                  <c:v>0</c:v>
                </c:pt>
                <c:pt idx="1241">
                  <c:v>327</c:v>
                </c:pt>
                <c:pt idx="1242">
                  <c:v>0</c:v>
                </c:pt>
                <c:pt idx="1243">
                  <c:v>281</c:v>
                </c:pt>
                <c:pt idx="1244">
                  <c:v>0</c:v>
                </c:pt>
                <c:pt idx="1245">
                  <c:v>0</c:v>
                </c:pt>
                <c:pt idx="1246">
                  <c:v>1278</c:v>
                </c:pt>
                <c:pt idx="1247">
                  <c:v>0</c:v>
                </c:pt>
                <c:pt idx="1248">
                  <c:v>236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322</c:v>
                </c:pt>
                <c:pt idx="1253">
                  <c:v>0</c:v>
                </c:pt>
                <c:pt idx="1254">
                  <c:v>0</c:v>
                </c:pt>
                <c:pt idx="1255">
                  <c:v>236</c:v>
                </c:pt>
                <c:pt idx="1256">
                  <c:v>0</c:v>
                </c:pt>
                <c:pt idx="1257">
                  <c:v>266</c:v>
                </c:pt>
                <c:pt idx="1258">
                  <c:v>315</c:v>
                </c:pt>
                <c:pt idx="1259">
                  <c:v>0</c:v>
                </c:pt>
                <c:pt idx="1260">
                  <c:v>274</c:v>
                </c:pt>
                <c:pt idx="1261">
                  <c:v>0</c:v>
                </c:pt>
                <c:pt idx="1262">
                  <c:v>326</c:v>
                </c:pt>
                <c:pt idx="1263">
                  <c:v>0</c:v>
                </c:pt>
                <c:pt idx="1264">
                  <c:v>331</c:v>
                </c:pt>
                <c:pt idx="1265">
                  <c:v>936</c:v>
                </c:pt>
                <c:pt idx="1266">
                  <c:v>0</c:v>
                </c:pt>
                <c:pt idx="1267">
                  <c:v>287</c:v>
                </c:pt>
                <c:pt idx="1268">
                  <c:v>0</c:v>
                </c:pt>
                <c:pt idx="1269">
                  <c:v>0</c:v>
                </c:pt>
                <c:pt idx="1270">
                  <c:v>307</c:v>
                </c:pt>
                <c:pt idx="1271">
                  <c:v>328</c:v>
                </c:pt>
                <c:pt idx="1272">
                  <c:v>0</c:v>
                </c:pt>
                <c:pt idx="1273">
                  <c:v>257</c:v>
                </c:pt>
                <c:pt idx="1274">
                  <c:v>301</c:v>
                </c:pt>
                <c:pt idx="1275">
                  <c:v>371</c:v>
                </c:pt>
                <c:pt idx="1276">
                  <c:v>0</c:v>
                </c:pt>
                <c:pt idx="1277">
                  <c:v>0</c:v>
                </c:pt>
                <c:pt idx="1278">
                  <c:v>299</c:v>
                </c:pt>
                <c:pt idx="1279">
                  <c:v>256</c:v>
                </c:pt>
                <c:pt idx="1280">
                  <c:v>347</c:v>
                </c:pt>
                <c:pt idx="1281">
                  <c:v>269</c:v>
                </c:pt>
                <c:pt idx="1282">
                  <c:v>326</c:v>
                </c:pt>
                <c:pt idx="1283">
                  <c:v>344</c:v>
                </c:pt>
                <c:pt idx="1284">
                  <c:v>246</c:v>
                </c:pt>
                <c:pt idx="1285">
                  <c:v>228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145</c:v>
                </c:pt>
                <c:pt idx="1292">
                  <c:v>208</c:v>
                </c:pt>
                <c:pt idx="1293">
                  <c:v>0</c:v>
                </c:pt>
                <c:pt idx="1294">
                  <c:v>0</c:v>
                </c:pt>
                <c:pt idx="1295">
                  <c:v>66</c:v>
                </c:pt>
                <c:pt idx="1296">
                  <c:v>164</c:v>
                </c:pt>
                <c:pt idx="1297">
                  <c:v>0</c:v>
                </c:pt>
                <c:pt idx="1298">
                  <c:v>177</c:v>
                </c:pt>
                <c:pt idx="1299">
                  <c:v>163</c:v>
                </c:pt>
                <c:pt idx="1300">
                  <c:v>289</c:v>
                </c:pt>
                <c:pt idx="1301">
                  <c:v>0</c:v>
                </c:pt>
                <c:pt idx="1302">
                  <c:v>156</c:v>
                </c:pt>
                <c:pt idx="1303">
                  <c:v>0</c:v>
                </c:pt>
                <c:pt idx="1304">
                  <c:v>0</c:v>
                </c:pt>
                <c:pt idx="1305">
                  <c:v>109</c:v>
                </c:pt>
                <c:pt idx="1306">
                  <c:v>119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128</c:v>
                </c:pt>
                <c:pt idx="1311">
                  <c:v>144</c:v>
                </c:pt>
                <c:pt idx="1312">
                  <c:v>0</c:v>
                </c:pt>
                <c:pt idx="1313">
                  <c:v>101</c:v>
                </c:pt>
                <c:pt idx="1314">
                  <c:v>107</c:v>
                </c:pt>
                <c:pt idx="1315">
                  <c:v>114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281</c:v>
                </c:pt>
                <c:pt idx="1323">
                  <c:v>0</c:v>
                </c:pt>
                <c:pt idx="1324">
                  <c:v>178</c:v>
                </c:pt>
                <c:pt idx="1325">
                  <c:v>113</c:v>
                </c:pt>
                <c:pt idx="1326">
                  <c:v>64</c:v>
                </c:pt>
                <c:pt idx="1327">
                  <c:v>0</c:v>
                </c:pt>
                <c:pt idx="1328">
                  <c:v>220</c:v>
                </c:pt>
                <c:pt idx="1329">
                  <c:v>0</c:v>
                </c:pt>
                <c:pt idx="1330">
                  <c:v>113</c:v>
                </c:pt>
                <c:pt idx="1331">
                  <c:v>0</c:v>
                </c:pt>
                <c:pt idx="1332">
                  <c:v>93</c:v>
                </c:pt>
                <c:pt idx="1333">
                  <c:v>90</c:v>
                </c:pt>
                <c:pt idx="1334">
                  <c:v>110</c:v>
                </c:pt>
                <c:pt idx="1335">
                  <c:v>107</c:v>
                </c:pt>
                <c:pt idx="1336">
                  <c:v>157</c:v>
                </c:pt>
                <c:pt idx="1337">
                  <c:v>188</c:v>
                </c:pt>
                <c:pt idx="1338">
                  <c:v>262</c:v>
                </c:pt>
                <c:pt idx="1339">
                  <c:v>113</c:v>
                </c:pt>
                <c:pt idx="1340">
                  <c:v>118</c:v>
                </c:pt>
                <c:pt idx="1341">
                  <c:v>114</c:v>
                </c:pt>
                <c:pt idx="1342">
                  <c:v>126</c:v>
                </c:pt>
                <c:pt idx="1343">
                  <c:v>232</c:v>
                </c:pt>
                <c:pt idx="1344">
                  <c:v>240</c:v>
                </c:pt>
                <c:pt idx="1345">
                  <c:v>153</c:v>
                </c:pt>
                <c:pt idx="1346">
                  <c:v>129</c:v>
                </c:pt>
                <c:pt idx="1347">
                  <c:v>141</c:v>
                </c:pt>
                <c:pt idx="1348">
                  <c:v>0</c:v>
                </c:pt>
                <c:pt idx="1349">
                  <c:v>150</c:v>
                </c:pt>
                <c:pt idx="1350">
                  <c:v>0</c:v>
                </c:pt>
                <c:pt idx="1351">
                  <c:v>119</c:v>
                </c:pt>
                <c:pt idx="1352">
                  <c:v>0</c:v>
                </c:pt>
                <c:pt idx="1353">
                  <c:v>116</c:v>
                </c:pt>
                <c:pt idx="1354">
                  <c:v>149</c:v>
                </c:pt>
                <c:pt idx="1355">
                  <c:v>95</c:v>
                </c:pt>
                <c:pt idx="1356">
                  <c:v>0</c:v>
                </c:pt>
                <c:pt idx="1357">
                  <c:v>83</c:v>
                </c:pt>
                <c:pt idx="1358">
                  <c:v>0</c:v>
                </c:pt>
                <c:pt idx="1359">
                  <c:v>127</c:v>
                </c:pt>
                <c:pt idx="1360">
                  <c:v>0</c:v>
                </c:pt>
                <c:pt idx="1361">
                  <c:v>105</c:v>
                </c:pt>
                <c:pt idx="1362">
                  <c:v>163</c:v>
                </c:pt>
                <c:pt idx="1363">
                  <c:v>88</c:v>
                </c:pt>
                <c:pt idx="1364">
                  <c:v>0</c:v>
                </c:pt>
                <c:pt idx="1365">
                  <c:v>119</c:v>
                </c:pt>
                <c:pt idx="1366">
                  <c:v>0</c:v>
                </c:pt>
                <c:pt idx="1367">
                  <c:v>134</c:v>
                </c:pt>
                <c:pt idx="1368">
                  <c:v>0</c:v>
                </c:pt>
                <c:pt idx="1369">
                  <c:v>88</c:v>
                </c:pt>
                <c:pt idx="1370">
                  <c:v>0</c:v>
                </c:pt>
                <c:pt idx="1371">
                  <c:v>92</c:v>
                </c:pt>
                <c:pt idx="1372">
                  <c:v>0</c:v>
                </c:pt>
                <c:pt idx="1373">
                  <c:v>85</c:v>
                </c:pt>
                <c:pt idx="1374">
                  <c:v>98</c:v>
                </c:pt>
                <c:pt idx="1375">
                  <c:v>74</c:v>
                </c:pt>
                <c:pt idx="1376">
                  <c:v>0</c:v>
                </c:pt>
                <c:pt idx="1377">
                  <c:v>63</c:v>
                </c:pt>
                <c:pt idx="1378">
                  <c:v>0</c:v>
                </c:pt>
                <c:pt idx="1379">
                  <c:v>65</c:v>
                </c:pt>
                <c:pt idx="1380">
                  <c:v>0</c:v>
                </c:pt>
                <c:pt idx="1381">
                  <c:v>64</c:v>
                </c:pt>
                <c:pt idx="1382">
                  <c:v>69</c:v>
                </c:pt>
                <c:pt idx="1383">
                  <c:v>0</c:v>
                </c:pt>
                <c:pt idx="1384">
                  <c:v>107</c:v>
                </c:pt>
                <c:pt idx="1385">
                  <c:v>68</c:v>
                </c:pt>
                <c:pt idx="1386">
                  <c:v>0</c:v>
                </c:pt>
                <c:pt idx="1387">
                  <c:v>72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63</c:v>
                </c:pt>
                <c:pt idx="1392">
                  <c:v>122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73</c:v>
                </c:pt>
                <c:pt idx="1398">
                  <c:v>0</c:v>
                </c:pt>
                <c:pt idx="1399">
                  <c:v>132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103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108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112</c:v>
                </c:pt>
                <c:pt idx="1415">
                  <c:v>0</c:v>
                </c:pt>
                <c:pt idx="1416">
                  <c:v>145</c:v>
                </c:pt>
                <c:pt idx="1417">
                  <c:v>105</c:v>
                </c:pt>
                <c:pt idx="1418">
                  <c:v>0</c:v>
                </c:pt>
                <c:pt idx="1419">
                  <c:v>0</c:v>
                </c:pt>
                <c:pt idx="1420">
                  <c:v>132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158</c:v>
                </c:pt>
                <c:pt idx="1425">
                  <c:v>120</c:v>
                </c:pt>
                <c:pt idx="1426">
                  <c:v>101</c:v>
                </c:pt>
                <c:pt idx="1427">
                  <c:v>0</c:v>
                </c:pt>
                <c:pt idx="1428">
                  <c:v>0</c:v>
                </c:pt>
                <c:pt idx="1429">
                  <c:v>135</c:v>
                </c:pt>
                <c:pt idx="1430">
                  <c:v>0</c:v>
                </c:pt>
                <c:pt idx="1431">
                  <c:v>144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117</c:v>
                </c:pt>
                <c:pt idx="1436">
                  <c:v>0</c:v>
                </c:pt>
                <c:pt idx="1437">
                  <c:v>122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116</c:v>
                </c:pt>
                <c:pt idx="1442">
                  <c:v>0</c:v>
                </c:pt>
                <c:pt idx="1443">
                  <c:v>0</c:v>
                </c:pt>
                <c:pt idx="1444">
                  <c:v>147</c:v>
                </c:pt>
                <c:pt idx="1445">
                  <c:v>0</c:v>
                </c:pt>
                <c:pt idx="1446">
                  <c:v>134</c:v>
                </c:pt>
                <c:pt idx="1447">
                  <c:v>141</c:v>
                </c:pt>
                <c:pt idx="1448">
                  <c:v>0</c:v>
                </c:pt>
                <c:pt idx="1449">
                  <c:v>119</c:v>
                </c:pt>
                <c:pt idx="1450">
                  <c:v>0</c:v>
                </c:pt>
                <c:pt idx="1451">
                  <c:v>252</c:v>
                </c:pt>
                <c:pt idx="1452">
                  <c:v>0</c:v>
                </c:pt>
                <c:pt idx="1453">
                  <c:v>150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143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140</c:v>
                </c:pt>
                <c:pt idx="1464">
                  <c:v>153</c:v>
                </c:pt>
                <c:pt idx="1465">
                  <c:v>0</c:v>
                </c:pt>
                <c:pt idx="1466">
                  <c:v>300</c:v>
                </c:pt>
                <c:pt idx="1467">
                  <c:v>122</c:v>
                </c:pt>
                <c:pt idx="1468">
                  <c:v>0</c:v>
                </c:pt>
                <c:pt idx="1469">
                  <c:v>235</c:v>
                </c:pt>
                <c:pt idx="1470">
                  <c:v>151</c:v>
                </c:pt>
                <c:pt idx="1471">
                  <c:v>0</c:v>
                </c:pt>
                <c:pt idx="1472">
                  <c:v>0</c:v>
                </c:pt>
                <c:pt idx="1473">
                  <c:v>127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112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119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115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87</c:v>
                </c:pt>
                <c:pt idx="1496">
                  <c:v>111</c:v>
                </c:pt>
                <c:pt idx="1497">
                  <c:v>233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120</c:v>
                </c:pt>
                <c:pt idx="1504">
                  <c:v>143</c:v>
                </c:pt>
                <c:pt idx="1505">
                  <c:v>69</c:v>
                </c:pt>
                <c:pt idx="1506">
                  <c:v>0</c:v>
                </c:pt>
                <c:pt idx="1507">
                  <c:v>107</c:v>
                </c:pt>
                <c:pt idx="1508">
                  <c:v>100</c:v>
                </c:pt>
                <c:pt idx="1509">
                  <c:v>84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106</c:v>
                </c:pt>
                <c:pt idx="1514">
                  <c:v>0</c:v>
                </c:pt>
                <c:pt idx="1515">
                  <c:v>81</c:v>
                </c:pt>
                <c:pt idx="1516">
                  <c:v>0</c:v>
                </c:pt>
                <c:pt idx="1517">
                  <c:v>109</c:v>
                </c:pt>
                <c:pt idx="1518">
                  <c:v>79</c:v>
                </c:pt>
                <c:pt idx="1519">
                  <c:v>0</c:v>
                </c:pt>
                <c:pt idx="1520">
                  <c:v>0</c:v>
                </c:pt>
                <c:pt idx="1521">
                  <c:v>194</c:v>
                </c:pt>
                <c:pt idx="1522">
                  <c:v>0</c:v>
                </c:pt>
                <c:pt idx="1523">
                  <c:v>0</c:v>
                </c:pt>
                <c:pt idx="1524">
                  <c:v>99</c:v>
                </c:pt>
                <c:pt idx="1525">
                  <c:v>78</c:v>
                </c:pt>
                <c:pt idx="1526">
                  <c:v>0</c:v>
                </c:pt>
                <c:pt idx="1527">
                  <c:v>0</c:v>
                </c:pt>
                <c:pt idx="1528">
                  <c:v>189</c:v>
                </c:pt>
                <c:pt idx="1529">
                  <c:v>94</c:v>
                </c:pt>
                <c:pt idx="1530">
                  <c:v>124</c:v>
                </c:pt>
                <c:pt idx="1531">
                  <c:v>132</c:v>
                </c:pt>
                <c:pt idx="1532">
                  <c:v>0</c:v>
                </c:pt>
                <c:pt idx="1533">
                  <c:v>55</c:v>
                </c:pt>
                <c:pt idx="1534">
                  <c:v>72</c:v>
                </c:pt>
                <c:pt idx="1535">
                  <c:v>90</c:v>
                </c:pt>
                <c:pt idx="1536">
                  <c:v>0</c:v>
                </c:pt>
                <c:pt idx="1537">
                  <c:v>126</c:v>
                </c:pt>
                <c:pt idx="1538">
                  <c:v>0</c:v>
                </c:pt>
                <c:pt idx="1539">
                  <c:v>173</c:v>
                </c:pt>
                <c:pt idx="1540">
                  <c:v>0</c:v>
                </c:pt>
                <c:pt idx="1541">
                  <c:v>0</c:v>
                </c:pt>
                <c:pt idx="1542">
                  <c:v>122</c:v>
                </c:pt>
                <c:pt idx="1543">
                  <c:v>0</c:v>
                </c:pt>
                <c:pt idx="1544">
                  <c:v>82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108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9B-4112-9218-CAF98EA646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28176"/>
        <c:axId val="242232768"/>
      </c:lineChart>
      <c:dateAx>
        <c:axId val="24222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2768"/>
        <c:crosses val="autoZero"/>
        <c:auto val="1"/>
        <c:lblOffset val="100"/>
        <c:baseTimeUnit val="days"/>
      </c:dateAx>
      <c:valAx>
        <c:axId val="24223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Animated GIF</c:v>
                </c:pt>
                <c:pt idx="1">
                  <c:v>Link</c:v>
                </c:pt>
                <c:pt idx="2">
                  <c:v>Photo</c:v>
                </c:pt>
                <c:pt idx="3">
                  <c:v>Text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2.5460439470313099</c:v>
                </c:pt>
                <c:pt idx="2">
                  <c:v>2.5192063249246499</c:v>
                </c:pt>
                <c:pt idx="3">
                  <c:v>2.2301894729558098</c:v>
                </c:pt>
                <c:pt idx="4">
                  <c:v>2.5938800533053601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F2-4187-9F96-30CF3669D7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27848"/>
        <c:axId val="242230800"/>
      </c:barChart>
      <c:catAx>
        <c:axId val="242227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0800"/>
        <c:crosses val="autoZero"/>
        <c:auto val="1"/>
        <c:lblAlgn val="ctr"/>
        <c:lblOffset val="100"/>
        <c:noMultiLvlLbl val="0"/>
      </c:catAx>
      <c:valAx>
        <c:axId val="242230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7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50.696296296296303</c:v>
                </c:pt>
                <c:pt idx="1">
                  <c:v>45.663865546218503</c:v>
                </c:pt>
                <c:pt idx="2">
                  <c:v>57.351851851851897</c:v>
                </c:pt>
                <c:pt idx="3">
                  <c:v>58.0625</c:v>
                </c:pt>
                <c:pt idx="4">
                  <c:v>49.515151515151501</c:v>
                </c:pt>
                <c:pt idx="5">
                  <c:v>76.606741573033702</c:v>
                </c:pt>
                <c:pt idx="6">
                  <c:v>74.3333333333333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E6-44C9-987C-DF86ED7443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235392"/>
        <c:axId val="242226864"/>
      </c:barChart>
      <c:catAx>
        <c:axId val="24223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26864"/>
        <c:crosses val="autoZero"/>
        <c:auto val="1"/>
        <c:lblAlgn val="ctr"/>
        <c:lblOffset val="100"/>
        <c:noMultiLvlLbl val="0"/>
      </c:catAx>
      <c:valAx>
        <c:axId val="24222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389</c:v>
                </c:pt>
                <c:pt idx="1080">
                  <c:v>401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378</c:v>
                </c:pt>
                <c:pt idx="1085">
                  <c:v>0</c:v>
                </c:pt>
                <c:pt idx="1086">
                  <c:v>414</c:v>
                </c:pt>
                <c:pt idx="1087">
                  <c:v>0</c:v>
                </c:pt>
                <c:pt idx="1088">
                  <c:v>0</c:v>
                </c:pt>
                <c:pt idx="1089">
                  <c:v>412</c:v>
                </c:pt>
                <c:pt idx="1090">
                  <c:v>0</c:v>
                </c:pt>
                <c:pt idx="1091">
                  <c:v>436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513</c:v>
                </c:pt>
                <c:pt idx="1096">
                  <c:v>0</c:v>
                </c:pt>
                <c:pt idx="1097">
                  <c:v>458</c:v>
                </c:pt>
                <c:pt idx="1098">
                  <c:v>0</c:v>
                </c:pt>
                <c:pt idx="1099">
                  <c:v>436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478</c:v>
                </c:pt>
                <c:pt idx="1104">
                  <c:v>0</c:v>
                </c:pt>
                <c:pt idx="1105">
                  <c:v>450</c:v>
                </c:pt>
                <c:pt idx="1106">
                  <c:v>488</c:v>
                </c:pt>
                <c:pt idx="1107">
                  <c:v>478</c:v>
                </c:pt>
                <c:pt idx="1108">
                  <c:v>467</c:v>
                </c:pt>
                <c:pt idx="1109">
                  <c:v>0</c:v>
                </c:pt>
                <c:pt idx="1110">
                  <c:v>0</c:v>
                </c:pt>
                <c:pt idx="1111">
                  <c:v>436</c:v>
                </c:pt>
                <c:pt idx="1112">
                  <c:v>0</c:v>
                </c:pt>
                <c:pt idx="1113">
                  <c:v>402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479</c:v>
                </c:pt>
                <c:pt idx="1123">
                  <c:v>370</c:v>
                </c:pt>
                <c:pt idx="1124">
                  <c:v>0</c:v>
                </c:pt>
                <c:pt idx="1125">
                  <c:v>416</c:v>
                </c:pt>
                <c:pt idx="1126">
                  <c:v>0</c:v>
                </c:pt>
                <c:pt idx="1127">
                  <c:v>0</c:v>
                </c:pt>
                <c:pt idx="1128">
                  <c:v>507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348</c:v>
                </c:pt>
                <c:pt idx="1133">
                  <c:v>0</c:v>
                </c:pt>
                <c:pt idx="1134">
                  <c:v>0</c:v>
                </c:pt>
                <c:pt idx="1135">
                  <c:v>289</c:v>
                </c:pt>
                <c:pt idx="1136">
                  <c:v>0</c:v>
                </c:pt>
                <c:pt idx="1137">
                  <c:v>325</c:v>
                </c:pt>
                <c:pt idx="1138">
                  <c:v>0</c:v>
                </c:pt>
                <c:pt idx="1139">
                  <c:v>373</c:v>
                </c:pt>
                <c:pt idx="1140">
                  <c:v>0</c:v>
                </c:pt>
                <c:pt idx="1141">
                  <c:v>0</c:v>
                </c:pt>
                <c:pt idx="1142">
                  <c:v>339</c:v>
                </c:pt>
                <c:pt idx="1143">
                  <c:v>0</c:v>
                </c:pt>
                <c:pt idx="1144">
                  <c:v>280</c:v>
                </c:pt>
                <c:pt idx="1145">
                  <c:v>0</c:v>
                </c:pt>
                <c:pt idx="1146">
                  <c:v>293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349</c:v>
                </c:pt>
                <c:pt idx="1151">
                  <c:v>0</c:v>
                </c:pt>
                <c:pt idx="1152">
                  <c:v>247</c:v>
                </c:pt>
                <c:pt idx="1153">
                  <c:v>0</c:v>
                </c:pt>
                <c:pt idx="1154">
                  <c:v>283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264</c:v>
                </c:pt>
                <c:pt idx="1161">
                  <c:v>0</c:v>
                </c:pt>
                <c:pt idx="1162">
                  <c:v>214</c:v>
                </c:pt>
                <c:pt idx="1163">
                  <c:v>277</c:v>
                </c:pt>
                <c:pt idx="1164">
                  <c:v>266</c:v>
                </c:pt>
                <c:pt idx="1165">
                  <c:v>275</c:v>
                </c:pt>
                <c:pt idx="1166">
                  <c:v>277</c:v>
                </c:pt>
                <c:pt idx="1167">
                  <c:v>0</c:v>
                </c:pt>
                <c:pt idx="1168">
                  <c:v>283</c:v>
                </c:pt>
                <c:pt idx="1169">
                  <c:v>0</c:v>
                </c:pt>
                <c:pt idx="1170">
                  <c:v>247</c:v>
                </c:pt>
                <c:pt idx="1171">
                  <c:v>0</c:v>
                </c:pt>
                <c:pt idx="1172">
                  <c:v>255</c:v>
                </c:pt>
                <c:pt idx="1173">
                  <c:v>0</c:v>
                </c:pt>
                <c:pt idx="1174">
                  <c:v>265</c:v>
                </c:pt>
                <c:pt idx="1175">
                  <c:v>242</c:v>
                </c:pt>
                <c:pt idx="1176">
                  <c:v>236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251</c:v>
                </c:pt>
                <c:pt idx="1182">
                  <c:v>0</c:v>
                </c:pt>
                <c:pt idx="1183">
                  <c:v>256</c:v>
                </c:pt>
                <c:pt idx="1184">
                  <c:v>0</c:v>
                </c:pt>
                <c:pt idx="1185">
                  <c:v>273</c:v>
                </c:pt>
                <c:pt idx="1186">
                  <c:v>0</c:v>
                </c:pt>
                <c:pt idx="1187">
                  <c:v>253</c:v>
                </c:pt>
                <c:pt idx="1188">
                  <c:v>295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288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265.5</c:v>
                </c:pt>
                <c:pt idx="1202">
                  <c:v>0</c:v>
                </c:pt>
                <c:pt idx="1203">
                  <c:v>286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259</c:v>
                </c:pt>
                <c:pt idx="1212">
                  <c:v>247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344</c:v>
                </c:pt>
                <c:pt idx="1218">
                  <c:v>0</c:v>
                </c:pt>
                <c:pt idx="1219">
                  <c:v>0</c:v>
                </c:pt>
                <c:pt idx="1220">
                  <c:v>253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281</c:v>
                </c:pt>
                <c:pt idx="1231">
                  <c:v>220</c:v>
                </c:pt>
                <c:pt idx="1232">
                  <c:v>0</c:v>
                </c:pt>
                <c:pt idx="1233">
                  <c:v>279</c:v>
                </c:pt>
                <c:pt idx="1234">
                  <c:v>0</c:v>
                </c:pt>
                <c:pt idx="1235">
                  <c:v>262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289</c:v>
                </c:pt>
                <c:pt idx="1240">
                  <c:v>0</c:v>
                </c:pt>
                <c:pt idx="1241">
                  <c:v>327</c:v>
                </c:pt>
                <c:pt idx="1242">
                  <c:v>0</c:v>
                </c:pt>
                <c:pt idx="1243">
                  <c:v>281</c:v>
                </c:pt>
                <c:pt idx="1244">
                  <c:v>0</c:v>
                </c:pt>
                <c:pt idx="1245">
                  <c:v>0</c:v>
                </c:pt>
                <c:pt idx="1246">
                  <c:v>1278</c:v>
                </c:pt>
                <c:pt idx="1247">
                  <c:v>0</c:v>
                </c:pt>
                <c:pt idx="1248">
                  <c:v>236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322</c:v>
                </c:pt>
                <c:pt idx="1253">
                  <c:v>0</c:v>
                </c:pt>
                <c:pt idx="1254">
                  <c:v>0</c:v>
                </c:pt>
                <c:pt idx="1255">
                  <c:v>236</c:v>
                </c:pt>
                <c:pt idx="1256">
                  <c:v>0</c:v>
                </c:pt>
                <c:pt idx="1257">
                  <c:v>266</c:v>
                </c:pt>
                <c:pt idx="1258">
                  <c:v>315</c:v>
                </c:pt>
                <c:pt idx="1259">
                  <c:v>0</c:v>
                </c:pt>
                <c:pt idx="1260">
                  <c:v>274</c:v>
                </c:pt>
                <c:pt idx="1261">
                  <c:v>0</c:v>
                </c:pt>
                <c:pt idx="1262">
                  <c:v>326</c:v>
                </c:pt>
                <c:pt idx="1263">
                  <c:v>0</c:v>
                </c:pt>
                <c:pt idx="1264">
                  <c:v>331</c:v>
                </c:pt>
                <c:pt idx="1265">
                  <c:v>468</c:v>
                </c:pt>
                <c:pt idx="1266">
                  <c:v>0</c:v>
                </c:pt>
                <c:pt idx="1267">
                  <c:v>287</c:v>
                </c:pt>
                <c:pt idx="1268">
                  <c:v>0</c:v>
                </c:pt>
                <c:pt idx="1269">
                  <c:v>0</c:v>
                </c:pt>
                <c:pt idx="1270">
                  <c:v>307</c:v>
                </c:pt>
                <c:pt idx="1271">
                  <c:v>328</c:v>
                </c:pt>
                <c:pt idx="1272">
                  <c:v>0</c:v>
                </c:pt>
                <c:pt idx="1273">
                  <c:v>257</c:v>
                </c:pt>
                <c:pt idx="1274">
                  <c:v>301</c:v>
                </c:pt>
                <c:pt idx="1275">
                  <c:v>371</c:v>
                </c:pt>
                <c:pt idx="1276">
                  <c:v>0</c:v>
                </c:pt>
                <c:pt idx="1277">
                  <c:v>0</c:v>
                </c:pt>
                <c:pt idx="1278">
                  <c:v>299</c:v>
                </c:pt>
                <c:pt idx="1279">
                  <c:v>256</c:v>
                </c:pt>
                <c:pt idx="1280">
                  <c:v>347</c:v>
                </c:pt>
                <c:pt idx="1281">
                  <c:v>269</c:v>
                </c:pt>
                <c:pt idx="1282">
                  <c:v>326</c:v>
                </c:pt>
                <c:pt idx="1283">
                  <c:v>344</c:v>
                </c:pt>
                <c:pt idx="1284">
                  <c:v>246</c:v>
                </c:pt>
                <c:pt idx="1285">
                  <c:v>228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145</c:v>
                </c:pt>
                <c:pt idx="1292">
                  <c:v>208</c:v>
                </c:pt>
                <c:pt idx="1293">
                  <c:v>0</c:v>
                </c:pt>
                <c:pt idx="1294">
                  <c:v>0</c:v>
                </c:pt>
                <c:pt idx="1295">
                  <c:v>66</c:v>
                </c:pt>
                <c:pt idx="1296">
                  <c:v>164</c:v>
                </c:pt>
                <c:pt idx="1297">
                  <c:v>0</c:v>
                </c:pt>
                <c:pt idx="1298">
                  <c:v>177</c:v>
                </c:pt>
                <c:pt idx="1299">
                  <c:v>163</c:v>
                </c:pt>
                <c:pt idx="1300">
                  <c:v>144.5</c:v>
                </c:pt>
                <c:pt idx="1301">
                  <c:v>0</c:v>
                </c:pt>
                <c:pt idx="1302">
                  <c:v>156</c:v>
                </c:pt>
                <c:pt idx="1303">
                  <c:v>0</c:v>
                </c:pt>
                <c:pt idx="1304">
                  <c:v>0</c:v>
                </c:pt>
                <c:pt idx="1305">
                  <c:v>109</c:v>
                </c:pt>
                <c:pt idx="1306">
                  <c:v>119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128</c:v>
                </c:pt>
                <c:pt idx="1311">
                  <c:v>144</c:v>
                </c:pt>
                <c:pt idx="1312">
                  <c:v>0</c:v>
                </c:pt>
                <c:pt idx="1313">
                  <c:v>101</c:v>
                </c:pt>
                <c:pt idx="1314">
                  <c:v>107</c:v>
                </c:pt>
                <c:pt idx="1315">
                  <c:v>114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140.5</c:v>
                </c:pt>
                <c:pt idx="1323">
                  <c:v>0</c:v>
                </c:pt>
                <c:pt idx="1324">
                  <c:v>89</c:v>
                </c:pt>
                <c:pt idx="1325">
                  <c:v>113</c:v>
                </c:pt>
                <c:pt idx="1326">
                  <c:v>64</c:v>
                </c:pt>
                <c:pt idx="1327">
                  <c:v>0</c:v>
                </c:pt>
                <c:pt idx="1328">
                  <c:v>110</c:v>
                </c:pt>
                <c:pt idx="1329">
                  <c:v>0</c:v>
                </c:pt>
                <c:pt idx="1330">
                  <c:v>113</c:v>
                </c:pt>
                <c:pt idx="1331">
                  <c:v>0</c:v>
                </c:pt>
                <c:pt idx="1332">
                  <c:v>93</c:v>
                </c:pt>
                <c:pt idx="1333">
                  <c:v>90</c:v>
                </c:pt>
                <c:pt idx="1334">
                  <c:v>110</c:v>
                </c:pt>
                <c:pt idx="1335">
                  <c:v>107</c:v>
                </c:pt>
                <c:pt idx="1336">
                  <c:v>78.5</c:v>
                </c:pt>
                <c:pt idx="1337">
                  <c:v>94</c:v>
                </c:pt>
                <c:pt idx="1338">
                  <c:v>131</c:v>
                </c:pt>
                <c:pt idx="1339">
                  <c:v>113</c:v>
                </c:pt>
                <c:pt idx="1340">
                  <c:v>118</c:v>
                </c:pt>
                <c:pt idx="1341">
                  <c:v>114</c:v>
                </c:pt>
                <c:pt idx="1342">
                  <c:v>126</c:v>
                </c:pt>
                <c:pt idx="1343">
                  <c:v>116</c:v>
                </c:pt>
                <c:pt idx="1344">
                  <c:v>120</c:v>
                </c:pt>
                <c:pt idx="1345">
                  <c:v>153</c:v>
                </c:pt>
                <c:pt idx="1346">
                  <c:v>129</c:v>
                </c:pt>
                <c:pt idx="1347">
                  <c:v>141</c:v>
                </c:pt>
                <c:pt idx="1348">
                  <c:v>0</c:v>
                </c:pt>
                <c:pt idx="1349">
                  <c:v>150</c:v>
                </c:pt>
                <c:pt idx="1350">
                  <c:v>0</c:v>
                </c:pt>
                <c:pt idx="1351">
                  <c:v>119</c:v>
                </c:pt>
                <c:pt idx="1352">
                  <c:v>0</c:v>
                </c:pt>
                <c:pt idx="1353">
                  <c:v>116</c:v>
                </c:pt>
                <c:pt idx="1354">
                  <c:v>149</c:v>
                </c:pt>
                <c:pt idx="1355">
                  <c:v>95</c:v>
                </c:pt>
                <c:pt idx="1356">
                  <c:v>0</c:v>
                </c:pt>
                <c:pt idx="1357">
                  <c:v>83</c:v>
                </c:pt>
                <c:pt idx="1358">
                  <c:v>0</c:v>
                </c:pt>
                <c:pt idx="1359">
                  <c:v>127</c:v>
                </c:pt>
                <c:pt idx="1360">
                  <c:v>0</c:v>
                </c:pt>
                <c:pt idx="1361">
                  <c:v>105</c:v>
                </c:pt>
                <c:pt idx="1362">
                  <c:v>163</c:v>
                </c:pt>
                <c:pt idx="1363">
                  <c:v>88</c:v>
                </c:pt>
                <c:pt idx="1364">
                  <c:v>0</c:v>
                </c:pt>
                <c:pt idx="1365">
                  <c:v>119</c:v>
                </c:pt>
                <c:pt idx="1366">
                  <c:v>0</c:v>
                </c:pt>
                <c:pt idx="1367">
                  <c:v>134</c:v>
                </c:pt>
                <c:pt idx="1368">
                  <c:v>0</c:v>
                </c:pt>
                <c:pt idx="1369">
                  <c:v>88</c:v>
                </c:pt>
                <c:pt idx="1370">
                  <c:v>0</c:v>
                </c:pt>
                <c:pt idx="1371">
                  <c:v>92</c:v>
                </c:pt>
                <c:pt idx="1372">
                  <c:v>0</c:v>
                </c:pt>
                <c:pt idx="1373">
                  <c:v>85</c:v>
                </c:pt>
                <c:pt idx="1374">
                  <c:v>98</c:v>
                </c:pt>
                <c:pt idx="1375">
                  <c:v>74</c:v>
                </c:pt>
                <c:pt idx="1376">
                  <c:v>0</c:v>
                </c:pt>
                <c:pt idx="1377">
                  <c:v>63</c:v>
                </c:pt>
                <c:pt idx="1378">
                  <c:v>0</c:v>
                </c:pt>
                <c:pt idx="1379">
                  <c:v>65</c:v>
                </c:pt>
                <c:pt idx="1380">
                  <c:v>0</c:v>
                </c:pt>
                <c:pt idx="1381">
                  <c:v>64</c:v>
                </c:pt>
                <c:pt idx="1382">
                  <c:v>69</c:v>
                </c:pt>
                <c:pt idx="1383">
                  <c:v>0</c:v>
                </c:pt>
                <c:pt idx="1384">
                  <c:v>107</c:v>
                </c:pt>
                <c:pt idx="1385">
                  <c:v>68</c:v>
                </c:pt>
                <c:pt idx="1386">
                  <c:v>0</c:v>
                </c:pt>
                <c:pt idx="1387">
                  <c:v>72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63</c:v>
                </c:pt>
                <c:pt idx="1392">
                  <c:v>122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73</c:v>
                </c:pt>
                <c:pt idx="1398">
                  <c:v>0</c:v>
                </c:pt>
                <c:pt idx="1399">
                  <c:v>132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103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108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112</c:v>
                </c:pt>
                <c:pt idx="1415">
                  <c:v>0</c:v>
                </c:pt>
                <c:pt idx="1416">
                  <c:v>145</c:v>
                </c:pt>
                <c:pt idx="1417">
                  <c:v>105</c:v>
                </c:pt>
                <c:pt idx="1418">
                  <c:v>0</c:v>
                </c:pt>
                <c:pt idx="1419">
                  <c:v>0</c:v>
                </c:pt>
                <c:pt idx="1420">
                  <c:v>132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158</c:v>
                </c:pt>
                <c:pt idx="1425">
                  <c:v>120</c:v>
                </c:pt>
                <c:pt idx="1426">
                  <c:v>101</c:v>
                </c:pt>
                <c:pt idx="1427">
                  <c:v>0</c:v>
                </c:pt>
                <c:pt idx="1428">
                  <c:v>0</c:v>
                </c:pt>
                <c:pt idx="1429">
                  <c:v>135</c:v>
                </c:pt>
                <c:pt idx="1430">
                  <c:v>0</c:v>
                </c:pt>
                <c:pt idx="1431">
                  <c:v>144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117</c:v>
                </c:pt>
                <c:pt idx="1436">
                  <c:v>0</c:v>
                </c:pt>
                <c:pt idx="1437">
                  <c:v>122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116</c:v>
                </c:pt>
                <c:pt idx="1442">
                  <c:v>0</c:v>
                </c:pt>
                <c:pt idx="1443">
                  <c:v>0</c:v>
                </c:pt>
                <c:pt idx="1444">
                  <c:v>147</c:v>
                </c:pt>
                <c:pt idx="1445">
                  <c:v>0</c:v>
                </c:pt>
                <c:pt idx="1446">
                  <c:v>134</c:v>
                </c:pt>
                <c:pt idx="1447">
                  <c:v>141</c:v>
                </c:pt>
                <c:pt idx="1448">
                  <c:v>0</c:v>
                </c:pt>
                <c:pt idx="1449">
                  <c:v>119</c:v>
                </c:pt>
                <c:pt idx="1450">
                  <c:v>0</c:v>
                </c:pt>
                <c:pt idx="1451">
                  <c:v>126</c:v>
                </c:pt>
                <c:pt idx="1452">
                  <c:v>0</c:v>
                </c:pt>
                <c:pt idx="1453">
                  <c:v>150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143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140</c:v>
                </c:pt>
                <c:pt idx="1464">
                  <c:v>153</c:v>
                </c:pt>
                <c:pt idx="1465">
                  <c:v>0</c:v>
                </c:pt>
                <c:pt idx="1466">
                  <c:v>300</c:v>
                </c:pt>
                <c:pt idx="1467">
                  <c:v>122</c:v>
                </c:pt>
                <c:pt idx="1468">
                  <c:v>0</c:v>
                </c:pt>
                <c:pt idx="1469">
                  <c:v>235</c:v>
                </c:pt>
                <c:pt idx="1470">
                  <c:v>151</c:v>
                </c:pt>
                <c:pt idx="1471">
                  <c:v>0</c:v>
                </c:pt>
                <c:pt idx="1472">
                  <c:v>0</c:v>
                </c:pt>
                <c:pt idx="1473">
                  <c:v>127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112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119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115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87</c:v>
                </c:pt>
                <c:pt idx="1496">
                  <c:v>111</c:v>
                </c:pt>
                <c:pt idx="1497">
                  <c:v>233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120</c:v>
                </c:pt>
                <c:pt idx="1504">
                  <c:v>143</c:v>
                </c:pt>
                <c:pt idx="1505">
                  <c:v>69</c:v>
                </c:pt>
                <c:pt idx="1506">
                  <c:v>0</c:v>
                </c:pt>
                <c:pt idx="1507">
                  <c:v>107</c:v>
                </c:pt>
                <c:pt idx="1508">
                  <c:v>100</c:v>
                </c:pt>
                <c:pt idx="1509">
                  <c:v>84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106</c:v>
                </c:pt>
                <c:pt idx="1514">
                  <c:v>0</c:v>
                </c:pt>
                <c:pt idx="1515">
                  <c:v>81</c:v>
                </c:pt>
                <c:pt idx="1516">
                  <c:v>0</c:v>
                </c:pt>
                <c:pt idx="1517">
                  <c:v>109</c:v>
                </c:pt>
                <c:pt idx="1518">
                  <c:v>79</c:v>
                </c:pt>
                <c:pt idx="1519">
                  <c:v>0</c:v>
                </c:pt>
                <c:pt idx="1520">
                  <c:v>0</c:v>
                </c:pt>
                <c:pt idx="1521">
                  <c:v>97</c:v>
                </c:pt>
                <c:pt idx="1522">
                  <c:v>0</c:v>
                </c:pt>
                <c:pt idx="1523">
                  <c:v>0</c:v>
                </c:pt>
                <c:pt idx="1524">
                  <c:v>99</c:v>
                </c:pt>
                <c:pt idx="1525">
                  <c:v>78</c:v>
                </c:pt>
                <c:pt idx="1526">
                  <c:v>0</c:v>
                </c:pt>
                <c:pt idx="1527">
                  <c:v>0</c:v>
                </c:pt>
                <c:pt idx="1528">
                  <c:v>189</c:v>
                </c:pt>
                <c:pt idx="1529">
                  <c:v>94</c:v>
                </c:pt>
                <c:pt idx="1530">
                  <c:v>124</c:v>
                </c:pt>
                <c:pt idx="1531">
                  <c:v>132</c:v>
                </c:pt>
                <c:pt idx="1532">
                  <c:v>0</c:v>
                </c:pt>
                <c:pt idx="1533">
                  <c:v>55</c:v>
                </c:pt>
                <c:pt idx="1534">
                  <c:v>72</c:v>
                </c:pt>
                <c:pt idx="1535">
                  <c:v>90</c:v>
                </c:pt>
                <c:pt idx="1536">
                  <c:v>0</c:v>
                </c:pt>
                <c:pt idx="1537">
                  <c:v>126</c:v>
                </c:pt>
                <c:pt idx="1538">
                  <c:v>0</c:v>
                </c:pt>
                <c:pt idx="1539">
                  <c:v>173</c:v>
                </c:pt>
                <c:pt idx="1540">
                  <c:v>0</c:v>
                </c:pt>
                <c:pt idx="1541">
                  <c:v>0</c:v>
                </c:pt>
                <c:pt idx="1542">
                  <c:v>122</c:v>
                </c:pt>
                <c:pt idx="1543">
                  <c:v>0</c:v>
                </c:pt>
                <c:pt idx="1544">
                  <c:v>82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108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1E-4D4F-9B3D-A0DABFD6EE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38672"/>
        <c:axId val="242240968"/>
      </c:lineChart>
      <c:dateAx>
        <c:axId val="24223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40968"/>
        <c:crosses val="autoZero"/>
        <c:auto val="1"/>
        <c:lblOffset val="100"/>
        <c:baseTimeUnit val="days"/>
      </c:dateAx>
      <c:valAx>
        <c:axId val="242240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-3</c:v>
                </c:pt>
                <c:pt idx="11">
                  <c:v>2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7</c:v>
                </c:pt>
                <c:pt idx="20">
                  <c:v>4</c:v>
                </c:pt>
                <c:pt idx="21">
                  <c:v>0</c:v>
                </c:pt>
                <c:pt idx="22">
                  <c:v>-2</c:v>
                </c:pt>
                <c:pt idx="23">
                  <c:v>-1</c:v>
                </c:pt>
                <c:pt idx="24">
                  <c:v>0</c:v>
                </c:pt>
                <c:pt idx="25">
                  <c:v>-1</c:v>
                </c:pt>
                <c:pt idx="26">
                  <c:v>0</c:v>
                </c:pt>
                <c:pt idx="27">
                  <c:v>-2</c:v>
                </c:pt>
                <c:pt idx="28">
                  <c:v>0</c:v>
                </c:pt>
                <c:pt idx="29">
                  <c:v>-1</c:v>
                </c:pt>
                <c:pt idx="30">
                  <c:v>0</c:v>
                </c:pt>
                <c:pt idx="31">
                  <c:v>0</c:v>
                </c:pt>
                <c:pt idx="32">
                  <c:v>-5</c:v>
                </c:pt>
                <c:pt idx="33">
                  <c:v>2</c:v>
                </c:pt>
                <c:pt idx="34">
                  <c:v>1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1</c:v>
                </c:pt>
                <c:pt idx="41">
                  <c:v>1</c:v>
                </c:pt>
                <c:pt idx="42">
                  <c:v>3</c:v>
                </c:pt>
                <c:pt idx="43">
                  <c:v>1</c:v>
                </c:pt>
                <c:pt idx="44">
                  <c:v>1</c:v>
                </c:pt>
                <c:pt idx="45">
                  <c:v>-1</c:v>
                </c:pt>
                <c:pt idx="46">
                  <c:v>-1</c:v>
                </c:pt>
                <c:pt idx="47">
                  <c:v>-2</c:v>
                </c:pt>
                <c:pt idx="48">
                  <c:v>-2</c:v>
                </c:pt>
                <c:pt idx="49">
                  <c:v>-9</c:v>
                </c:pt>
                <c:pt idx="50">
                  <c:v>-1</c:v>
                </c:pt>
                <c:pt idx="51">
                  <c:v>-5</c:v>
                </c:pt>
                <c:pt idx="52">
                  <c:v>-1</c:v>
                </c:pt>
                <c:pt idx="53">
                  <c:v>0</c:v>
                </c:pt>
                <c:pt idx="54">
                  <c:v>1</c:v>
                </c:pt>
                <c:pt idx="55">
                  <c:v>3</c:v>
                </c:pt>
                <c:pt idx="56">
                  <c:v>0</c:v>
                </c:pt>
                <c:pt idx="57">
                  <c:v>0</c:v>
                </c:pt>
                <c:pt idx="58">
                  <c:v>-6</c:v>
                </c:pt>
                <c:pt idx="59">
                  <c:v>-2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-5</c:v>
                </c:pt>
                <c:pt idx="66">
                  <c:v>0</c:v>
                </c:pt>
                <c:pt idx="67">
                  <c:v>0</c:v>
                </c:pt>
                <c:pt idx="68">
                  <c:v>3</c:v>
                </c:pt>
                <c:pt idx="69">
                  <c:v>2</c:v>
                </c:pt>
                <c:pt idx="70">
                  <c:v>1</c:v>
                </c:pt>
                <c:pt idx="71">
                  <c:v>-2</c:v>
                </c:pt>
                <c:pt idx="72">
                  <c:v>-8</c:v>
                </c:pt>
                <c:pt idx="73">
                  <c:v>0</c:v>
                </c:pt>
                <c:pt idx="74">
                  <c:v>4</c:v>
                </c:pt>
                <c:pt idx="75">
                  <c:v>0</c:v>
                </c:pt>
                <c:pt idx="76">
                  <c:v>1</c:v>
                </c:pt>
                <c:pt idx="77">
                  <c:v>-2</c:v>
                </c:pt>
                <c:pt idx="78">
                  <c:v>0</c:v>
                </c:pt>
                <c:pt idx="79">
                  <c:v>-2</c:v>
                </c:pt>
                <c:pt idx="80">
                  <c:v>1</c:v>
                </c:pt>
                <c:pt idx="81">
                  <c:v>3</c:v>
                </c:pt>
                <c:pt idx="82">
                  <c:v>4</c:v>
                </c:pt>
                <c:pt idx="83">
                  <c:v>2</c:v>
                </c:pt>
                <c:pt idx="84">
                  <c:v>2</c:v>
                </c:pt>
                <c:pt idx="85">
                  <c:v>-1</c:v>
                </c:pt>
                <c:pt idx="86">
                  <c:v>-2</c:v>
                </c:pt>
                <c:pt idx="87">
                  <c:v>0</c:v>
                </c:pt>
                <c:pt idx="88">
                  <c:v>-2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1</c:v>
                </c:pt>
                <c:pt idx="93">
                  <c:v>2</c:v>
                </c:pt>
                <c:pt idx="94">
                  <c:v>2</c:v>
                </c:pt>
                <c:pt idx="95">
                  <c:v>-2</c:v>
                </c:pt>
                <c:pt idx="96">
                  <c:v>3</c:v>
                </c:pt>
                <c:pt idx="97">
                  <c:v>0</c:v>
                </c:pt>
                <c:pt idx="98">
                  <c:v>2</c:v>
                </c:pt>
                <c:pt idx="99">
                  <c:v>-1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2</c:v>
                </c:pt>
                <c:pt idx="104">
                  <c:v>1</c:v>
                </c:pt>
                <c:pt idx="105">
                  <c:v>-2</c:v>
                </c:pt>
                <c:pt idx="106">
                  <c:v>-1</c:v>
                </c:pt>
                <c:pt idx="107">
                  <c:v>3</c:v>
                </c:pt>
                <c:pt idx="108">
                  <c:v>-2</c:v>
                </c:pt>
                <c:pt idx="109">
                  <c:v>3</c:v>
                </c:pt>
                <c:pt idx="110">
                  <c:v>0</c:v>
                </c:pt>
                <c:pt idx="111">
                  <c:v>-1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1</c:v>
                </c:pt>
                <c:pt idx="117">
                  <c:v>0</c:v>
                </c:pt>
                <c:pt idx="118">
                  <c:v>-4</c:v>
                </c:pt>
                <c:pt idx="119">
                  <c:v>2</c:v>
                </c:pt>
                <c:pt idx="120">
                  <c:v>-1</c:v>
                </c:pt>
                <c:pt idx="121">
                  <c:v>2</c:v>
                </c:pt>
                <c:pt idx="122">
                  <c:v>-2</c:v>
                </c:pt>
                <c:pt idx="123">
                  <c:v>0</c:v>
                </c:pt>
                <c:pt idx="124">
                  <c:v>0</c:v>
                </c:pt>
                <c:pt idx="125">
                  <c:v>6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-1</c:v>
                </c:pt>
                <c:pt idx="130">
                  <c:v>-1</c:v>
                </c:pt>
                <c:pt idx="131">
                  <c:v>2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-1</c:v>
                </c:pt>
                <c:pt idx="137">
                  <c:v>2</c:v>
                </c:pt>
                <c:pt idx="138">
                  <c:v>-724</c:v>
                </c:pt>
                <c:pt idx="139">
                  <c:v>1</c:v>
                </c:pt>
                <c:pt idx="140">
                  <c:v>2</c:v>
                </c:pt>
                <c:pt idx="141">
                  <c:v>1</c:v>
                </c:pt>
                <c:pt idx="142">
                  <c:v>0</c:v>
                </c:pt>
                <c:pt idx="143">
                  <c:v>2</c:v>
                </c:pt>
                <c:pt idx="144">
                  <c:v>1</c:v>
                </c:pt>
                <c:pt idx="145">
                  <c:v>0</c:v>
                </c:pt>
                <c:pt idx="146">
                  <c:v>2</c:v>
                </c:pt>
                <c:pt idx="147">
                  <c:v>0</c:v>
                </c:pt>
                <c:pt idx="148">
                  <c:v>-1</c:v>
                </c:pt>
                <c:pt idx="149">
                  <c:v>-2</c:v>
                </c:pt>
                <c:pt idx="150">
                  <c:v>1</c:v>
                </c:pt>
                <c:pt idx="151">
                  <c:v>0</c:v>
                </c:pt>
                <c:pt idx="152">
                  <c:v>-1</c:v>
                </c:pt>
                <c:pt idx="153">
                  <c:v>0</c:v>
                </c:pt>
                <c:pt idx="154">
                  <c:v>3</c:v>
                </c:pt>
                <c:pt idx="155">
                  <c:v>-2</c:v>
                </c:pt>
                <c:pt idx="156">
                  <c:v>2</c:v>
                </c:pt>
                <c:pt idx="157">
                  <c:v>1</c:v>
                </c:pt>
                <c:pt idx="158">
                  <c:v>-1</c:v>
                </c:pt>
                <c:pt idx="159">
                  <c:v>1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2</c:v>
                </c:pt>
                <c:pt idx="164">
                  <c:v>2</c:v>
                </c:pt>
                <c:pt idx="165">
                  <c:v>1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2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-2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1</c:v>
                </c:pt>
                <c:pt idx="178">
                  <c:v>-1</c:v>
                </c:pt>
                <c:pt idx="179">
                  <c:v>2</c:v>
                </c:pt>
                <c:pt idx="180">
                  <c:v>0</c:v>
                </c:pt>
                <c:pt idx="181">
                  <c:v>1</c:v>
                </c:pt>
                <c:pt idx="182">
                  <c:v>1</c:v>
                </c:pt>
                <c:pt idx="183">
                  <c:v>0</c:v>
                </c:pt>
                <c:pt idx="184">
                  <c:v>-1</c:v>
                </c:pt>
                <c:pt idx="185">
                  <c:v>0</c:v>
                </c:pt>
                <c:pt idx="186">
                  <c:v>2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1</c:v>
                </c:pt>
                <c:pt idx="192">
                  <c:v>-1</c:v>
                </c:pt>
                <c:pt idx="193">
                  <c:v>3</c:v>
                </c:pt>
                <c:pt idx="194">
                  <c:v>0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-2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-1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-1</c:v>
                </c:pt>
                <c:pt idx="215">
                  <c:v>1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1</c:v>
                </c:pt>
                <c:pt idx="220">
                  <c:v>0</c:v>
                </c:pt>
                <c:pt idx="221">
                  <c:v>25</c:v>
                </c:pt>
                <c:pt idx="222">
                  <c:v>112</c:v>
                </c:pt>
                <c:pt idx="223">
                  <c:v>131</c:v>
                </c:pt>
                <c:pt idx="224">
                  <c:v>7</c:v>
                </c:pt>
                <c:pt idx="225">
                  <c:v>1</c:v>
                </c:pt>
                <c:pt idx="226">
                  <c:v>3</c:v>
                </c:pt>
                <c:pt idx="227">
                  <c:v>49</c:v>
                </c:pt>
                <c:pt idx="228">
                  <c:v>116</c:v>
                </c:pt>
                <c:pt idx="229">
                  <c:v>362</c:v>
                </c:pt>
                <c:pt idx="230">
                  <c:v>118</c:v>
                </c:pt>
                <c:pt idx="231">
                  <c:v>6</c:v>
                </c:pt>
                <c:pt idx="232">
                  <c:v>0</c:v>
                </c:pt>
                <c:pt idx="233">
                  <c:v>3</c:v>
                </c:pt>
                <c:pt idx="234">
                  <c:v>4</c:v>
                </c:pt>
                <c:pt idx="235">
                  <c:v>3</c:v>
                </c:pt>
                <c:pt idx="236">
                  <c:v>1</c:v>
                </c:pt>
                <c:pt idx="237">
                  <c:v>-2</c:v>
                </c:pt>
                <c:pt idx="238">
                  <c:v>1</c:v>
                </c:pt>
                <c:pt idx="239">
                  <c:v>1</c:v>
                </c:pt>
                <c:pt idx="240">
                  <c:v>-1</c:v>
                </c:pt>
                <c:pt idx="241">
                  <c:v>-3</c:v>
                </c:pt>
                <c:pt idx="242">
                  <c:v>-1</c:v>
                </c:pt>
                <c:pt idx="243">
                  <c:v>0</c:v>
                </c:pt>
                <c:pt idx="244">
                  <c:v>-2</c:v>
                </c:pt>
                <c:pt idx="245">
                  <c:v>0</c:v>
                </c:pt>
                <c:pt idx="246">
                  <c:v>1</c:v>
                </c:pt>
                <c:pt idx="247">
                  <c:v>-1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-1</c:v>
                </c:pt>
                <c:pt idx="253">
                  <c:v>1</c:v>
                </c:pt>
                <c:pt idx="254">
                  <c:v>-2</c:v>
                </c:pt>
                <c:pt idx="255">
                  <c:v>0</c:v>
                </c:pt>
                <c:pt idx="256">
                  <c:v>-1</c:v>
                </c:pt>
                <c:pt idx="257">
                  <c:v>0</c:v>
                </c:pt>
                <c:pt idx="258">
                  <c:v>-921</c:v>
                </c:pt>
                <c:pt idx="259">
                  <c:v>0</c:v>
                </c:pt>
                <c:pt idx="260">
                  <c:v>-1</c:v>
                </c:pt>
                <c:pt idx="261">
                  <c:v>3</c:v>
                </c:pt>
                <c:pt idx="262">
                  <c:v>-1</c:v>
                </c:pt>
                <c:pt idx="263">
                  <c:v>0</c:v>
                </c:pt>
                <c:pt idx="264">
                  <c:v>-1</c:v>
                </c:pt>
                <c:pt idx="265">
                  <c:v>0</c:v>
                </c:pt>
                <c:pt idx="266">
                  <c:v>0</c:v>
                </c:pt>
                <c:pt idx="267">
                  <c:v>1</c:v>
                </c:pt>
                <c:pt idx="268">
                  <c:v>0</c:v>
                </c:pt>
                <c:pt idx="269">
                  <c:v>2</c:v>
                </c:pt>
                <c:pt idx="270">
                  <c:v>0</c:v>
                </c:pt>
                <c:pt idx="271">
                  <c:v>1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1</c:v>
                </c:pt>
                <c:pt idx="277">
                  <c:v>0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2</c:v>
                </c:pt>
                <c:pt idx="282">
                  <c:v>1</c:v>
                </c:pt>
                <c:pt idx="283">
                  <c:v>3</c:v>
                </c:pt>
                <c:pt idx="284">
                  <c:v>1</c:v>
                </c:pt>
                <c:pt idx="285">
                  <c:v>-1</c:v>
                </c:pt>
                <c:pt idx="286">
                  <c:v>-1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3</c:v>
                </c:pt>
                <c:pt idx="293">
                  <c:v>0</c:v>
                </c:pt>
                <c:pt idx="294">
                  <c:v>0</c:v>
                </c:pt>
                <c:pt idx="295">
                  <c:v>1</c:v>
                </c:pt>
                <c:pt idx="296">
                  <c:v>1</c:v>
                </c:pt>
                <c:pt idx="297">
                  <c:v>0</c:v>
                </c:pt>
                <c:pt idx="298">
                  <c:v>1</c:v>
                </c:pt>
                <c:pt idx="299">
                  <c:v>-3</c:v>
                </c:pt>
                <c:pt idx="300">
                  <c:v>0</c:v>
                </c:pt>
                <c:pt idx="301">
                  <c:v>0</c:v>
                </c:pt>
                <c:pt idx="302">
                  <c:v>2</c:v>
                </c:pt>
                <c:pt idx="303">
                  <c:v>0</c:v>
                </c:pt>
                <c:pt idx="304">
                  <c:v>0</c:v>
                </c:pt>
                <c:pt idx="305">
                  <c:v>-1</c:v>
                </c:pt>
                <c:pt idx="306">
                  <c:v>-1</c:v>
                </c:pt>
                <c:pt idx="307">
                  <c:v>0</c:v>
                </c:pt>
                <c:pt idx="308">
                  <c:v>2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1</c:v>
                </c:pt>
                <c:pt idx="313">
                  <c:v>-1</c:v>
                </c:pt>
                <c:pt idx="314">
                  <c:v>3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-1</c:v>
                </c:pt>
                <c:pt idx="321">
                  <c:v>2</c:v>
                </c:pt>
                <c:pt idx="322">
                  <c:v>0</c:v>
                </c:pt>
                <c:pt idx="323">
                  <c:v>1</c:v>
                </c:pt>
                <c:pt idx="324">
                  <c:v>-2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2</c:v>
                </c:pt>
                <c:pt idx="330">
                  <c:v>-2</c:v>
                </c:pt>
                <c:pt idx="331">
                  <c:v>3</c:v>
                </c:pt>
                <c:pt idx="332">
                  <c:v>-3</c:v>
                </c:pt>
                <c:pt idx="333">
                  <c:v>1</c:v>
                </c:pt>
                <c:pt idx="334">
                  <c:v>-1</c:v>
                </c:pt>
                <c:pt idx="335">
                  <c:v>1</c:v>
                </c:pt>
                <c:pt idx="336">
                  <c:v>2</c:v>
                </c:pt>
                <c:pt idx="337">
                  <c:v>1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-2</c:v>
                </c:pt>
                <c:pt idx="342">
                  <c:v>1</c:v>
                </c:pt>
                <c:pt idx="343">
                  <c:v>0</c:v>
                </c:pt>
                <c:pt idx="344">
                  <c:v>-2</c:v>
                </c:pt>
                <c:pt idx="345">
                  <c:v>2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-1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-2</c:v>
                </c:pt>
                <c:pt idx="357">
                  <c:v>2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3</c:v>
                </c:pt>
                <c:pt idx="362">
                  <c:v>0</c:v>
                </c:pt>
                <c:pt idx="363">
                  <c:v>1</c:v>
                </c:pt>
                <c:pt idx="364">
                  <c:v>0</c:v>
                </c:pt>
                <c:pt idx="365">
                  <c:v>-1</c:v>
                </c:pt>
                <c:pt idx="366">
                  <c:v>0</c:v>
                </c:pt>
                <c:pt idx="367">
                  <c:v>-1</c:v>
                </c:pt>
                <c:pt idx="368">
                  <c:v>-1</c:v>
                </c:pt>
                <c:pt idx="369">
                  <c:v>0</c:v>
                </c:pt>
                <c:pt idx="370">
                  <c:v>1</c:v>
                </c:pt>
                <c:pt idx="371">
                  <c:v>-1</c:v>
                </c:pt>
                <c:pt idx="372">
                  <c:v>0</c:v>
                </c:pt>
                <c:pt idx="373">
                  <c:v>0</c:v>
                </c:pt>
                <c:pt idx="374">
                  <c:v>1</c:v>
                </c:pt>
                <c:pt idx="375">
                  <c:v>0</c:v>
                </c:pt>
                <c:pt idx="376">
                  <c:v>1</c:v>
                </c:pt>
                <c:pt idx="377">
                  <c:v>0</c:v>
                </c:pt>
                <c:pt idx="378">
                  <c:v>-1</c:v>
                </c:pt>
                <c:pt idx="379">
                  <c:v>-2</c:v>
                </c:pt>
                <c:pt idx="380">
                  <c:v>1</c:v>
                </c:pt>
                <c:pt idx="381">
                  <c:v>0</c:v>
                </c:pt>
                <c:pt idx="382">
                  <c:v>1</c:v>
                </c:pt>
                <c:pt idx="383">
                  <c:v>1</c:v>
                </c:pt>
                <c:pt idx="384">
                  <c:v>-1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2</c:v>
                </c:pt>
                <c:pt idx="389">
                  <c:v>0</c:v>
                </c:pt>
                <c:pt idx="390">
                  <c:v>3</c:v>
                </c:pt>
                <c:pt idx="391">
                  <c:v>3</c:v>
                </c:pt>
                <c:pt idx="392">
                  <c:v>2</c:v>
                </c:pt>
                <c:pt idx="393">
                  <c:v>-1</c:v>
                </c:pt>
                <c:pt idx="394">
                  <c:v>2</c:v>
                </c:pt>
                <c:pt idx="395">
                  <c:v>-1</c:v>
                </c:pt>
                <c:pt idx="396">
                  <c:v>-1</c:v>
                </c:pt>
                <c:pt idx="397">
                  <c:v>1</c:v>
                </c:pt>
                <c:pt idx="398">
                  <c:v>0</c:v>
                </c:pt>
                <c:pt idx="399">
                  <c:v>1</c:v>
                </c:pt>
                <c:pt idx="400">
                  <c:v>0</c:v>
                </c:pt>
                <c:pt idx="401">
                  <c:v>-1</c:v>
                </c:pt>
                <c:pt idx="402">
                  <c:v>0</c:v>
                </c:pt>
                <c:pt idx="403">
                  <c:v>2</c:v>
                </c:pt>
                <c:pt idx="404">
                  <c:v>1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-2</c:v>
                </c:pt>
                <c:pt idx="409">
                  <c:v>-1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1</c:v>
                </c:pt>
                <c:pt idx="414">
                  <c:v>-1</c:v>
                </c:pt>
                <c:pt idx="415">
                  <c:v>0</c:v>
                </c:pt>
                <c:pt idx="416">
                  <c:v>1</c:v>
                </c:pt>
                <c:pt idx="417">
                  <c:v>2</c:v>
                </c:pt>
                <c:pt idx="418">
                  <c:v>0</c:v>
                </c:pt>
                <c:pt idx="419">
                  <c:v>1</c:v>
                </c:pt>
                <c:pt idx="420">
                  <c:v>0</c:v>
                </c:pt>
                <c:pt idx="421">
                  <c:v>2</c:v>
                </c:pt>
                <c:pt idx="422">
                  <c:v>0</c:v>
                </c:pt>
                <c:pt idx="423">
                  <c:v>0</c:v>
                </c:pt>
                <c:pt idx="424">
                  <c:v>-1</c:v>
                </c:pt>
                <c:pt idx="425">
                  <c:v>0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-1</c:v>
                </c:pt>
                <c:pt idx="430">
                  <c:v>-1</c:v>
                </c:pt>
                <c:pt idx="431">
                  <c:v>2</c:v>
                </c:pt>
                <c:pt idx="432">
                  <c:v>0</c:v>
                </c:pt>
                <c:pt idx="433">
                  <c:v>-1</c:v>
                </c:pt>
                <c:pt idx="434">
                  <c:v>-5</c:v>
                </c:pt>
                <c:pt idx="435">
                  <c:v>1</c:v>
                </c:pt>
                <c:pt idx="436">
                  <c:v>-1</c:v>
                </c:pt>
                <c:pt idx="437">
                  <c:v>0</c:v>
                </c:pt>
                <c:pt idx="438">
                  <c:v>-1</c:v>
                </c:pt>
                <c:pt idx="439">
                  <c:v>3</c:v>
                </c:pt>
                <c:pt idx="440">
                  <c:v>0</c:v>
                </c:pt>
                <c:pt idx="441">
                  <c:v>1</c:v>
                </c:pt>
                <c:pt idx="442">
                  <c:v>-2</c:v>
                </c:pt>
                <c:pt idx="443">
                  <c:v>0</c:v>
                </c:pt>
                <c:pt idx="444">
                  <c:v>0</c:v>
                </c:pt>
                <c:pt idx="445">
                  <c:v>1</c:v>
                </c:pt>
                <c:pt idx="446">
                  <c:v>0</c:v>
                </c:pt>
                <c:pt idx="447">
                  <c:v>-2</c:v>
                </c:pt>
                <c:pt idx="448">
                  <c:v>-3</c:v>
                </c:pt>
                <c:pt idx="449">
                  <c:v>1</c:v>
                </c:pt>
                <c:pt idx="450">
                  <c:v>-1</c:v>
                </c:pt>
                <c:pt idx="451">
                  <c:v>1</c:v>
                </c:pt>
                <c:pt idx="452">
                  <c:v>0</c:v>
                </c:pt>
                <c:pt idx="453">
                  <c:v>0</c:v>
                </c:pt>
                <c:pt idx="454">
                  <c:v>1</c:v>
                </c:pt>
                <c:pt idx="455">
                  <c:v>-1</c:v>
                </c:pt>
                <c:pt idx="456">
                  <c:v>0</c:v>
                </c:pt>
                <c:pt idx="457">
                  <c:v>1</c:v>
                </c:pt>
                <c:pt idx="458">
                  <c:v>0</c:v>
                </c:pt>
                <c:pt idx="459">
                  <c:v>0</c:v>
                </c:pt>
                <c:pt idx="460">
                  <c:v>-1</c:v>
                </c:pt>
                <c:pt idx="461">
                  <c:v>-2</c:v>
                </c:pt>
                <c:pt idx="462">
                  <c:v>-1</c:v>
                </c:pt>
                <c:pt idx="463">
                  <c:v>0</c:v>
                </c:pt>
                <c:pt idx="464">
                  <c:v>1</c:v>
                </c:pt>
                <c:pt idx="465">
                  <c:v>2</c:v>
                </c:pt>
                <c:pt idx="466">
                  <c:v>-1</c:v>
                </c:pt>
                <c:pt idx="467">
                  <c:v>2</c:v>
                </c:pt>
                <c:pt idx="468">
                  <c:v>-1</c:v>
                </c:pt>
                <c:pt idx="469">
                  <c:v>1</c:v>
                </c:pt>
                <c:pt idx="470">
                  <c:v>0</c:v>
                </c:pt>
                <c:pt idx="471">
                  <c:v>-1</c:v>
                </c:pt>
                <c:pt idx="472">
                  <c:v>1</c:v>
                </c:pt>
                <c:pt idx="473">
                  <c:v>-1</c:v>
                </c:pt>
                <c:pt idx="474">
                  <c:v>-1</c:v>
                </c:pt>
                <c:pt idx="475">
                  <c:v>-2</c:v>
                </c:pt>
                <c:pt idx="476">
                  <c:v>2</c:v>
                </c:pt>
                <c:pt idx="477">
                  <c:v>-1</c:v>
                </c:pt>
                <c:pt idx="478">
                  <c:v>-1</c:v>
                </c:pt>
                <c:pt idx="479">
                  <c:v>1</c:v>
                </c:pt>
                <c:pt idx="480">
                  <c:v>-3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1</c:v>
                </c:pt>
                <c:pt idx="485">
                  <c:v>-3</c:v>
                </c:pt>
                <c:pt idx="486">
                  <c:v>0</c:v>
                </c:pt>
                <c:pt idx="487">
                  <c:v>0</c:v>
                </c:pt>
                <c:pt idx="488">
                  <c:v>-1</c:v>
                </c:pt>
                <c:pt idx="489">
                  <c:v>1</c:v>
                </c:pt>
                <c:pt idx="490">
                  <c:v>0</c:v>
                </c:pt>
                <c:pt idx="491">
                  <c:v>1</c:v>
                </c:pt>
                <c:pt idx="492">
                  <c:v>0</c:v>
                </c:pt>
                <c:pt idx="493">
                  <c:v>-1</c:v>
                </c:pt>
                <c:pt idx="494">
                  <c:v>0</c:v>
                </c:pt>
                <c:pt idx="495">
                  <c:v>0</c:v>
                </c:pt>
                <c:pt idx="496">
                  <c:v>-1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-1</c:v>
                </c:pt>
                <c:pt idx="502">
                  <c:v>1</c:v>
                </c:pt>
                <c:pt idx="503">
                  <c:v>1</c:v>
                </c:pt>
                <c:pt idx="504">
                  <c:v>2</c:v>
                </c:pt>
                <c:pt idx="505">
                  <c:v>1</c:v>
                </c:pt>
                <c:pt idx="506">
                  <c:v>2</c:v>
                </c:pt>
                <c:pt idx="507">
                  <c:v>1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2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1</c:v>
                </c:pt>
                <c:pt idx="518">
                  <c:v>0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3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0</c:v>
                </c:pt>
                <c:pt idx="527">
                  <c:v>1</c:v>
                </c:pt>
                <c:pt idx="528">
                  <c:v>0</c:v>
                </c:pt>
                <c:pt idx="529">
                  <c:v>2</c:v>
                </c:pt>
                <c:pt idx="530">
                  <c:v>0</c:v>
                </c:pt>
                <c:pt idx="531">
                  <c:v>0</c:v>
                </c:pt>
                <c:pt idx="532">
                  <c:v>1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2</c:v>
                </c:pt>
                <c:pt idx="537">
                  <c:v>1</c:v>
                </c:pt>
                <c:pt idx="538">
                  <c:v>0</c:v>
                </c:pt>
                <c:pt idx="539">
                  <c:v>0</c:v>
                </c:pt>
                <c:pt idx="540">
                  <c:v>1</c:v>
                </c:pt>
                <c:pt idx="541">
                  <c:v>0</c:v>
                </c:pt>
                <c:pt idx="542">
                  <c:v>-1</c:v>
                </c:pt>
                <c:pt idx="543">
                  <c:v>2</c:v>
                </c:pt>
                <c:pt idx="544">
                  <c:v>1</c:v>
                </c:pt>
                <c:pt idx="545">
                  <c:v>-2</c:v>
                </c:pt>
                <c:pt idx="546">
                  <c:v>0</c:v>
                </c:pt>
                <c:pt idx="547">
                  <c:v>-1</c:v>
                </c:pt>
                <c:pt idx="548">
                  <c:v>2</c:v>
                </c:pt>
                <c:pt idx="549">
                  <c:v>0</c:v>
                </c:pt>
                <c:pt idx="550">
                  <c:v>2</c:v>
                </c:pt>
                <c:pt idx="551">
                  <c:v>-2</c:v>
                </c:pt>
                <c:pt idx="552">
                  <c:v>1</c:v>
                </c:pt>
                <c:pt idx="553">
                  <c:v>-1</c:v>
                </c:pt>
                <c:pt idx="554">
                  <c:v>0</c:v>
                </c:pt>
                <c:pt idx="555">
                  <c:v>0</c:v>
                </c:pt>
                <c:pt idx="556">
                  <c:v>-1</c:v>
                </c:pt>
                <c:pt idx="557">
                  <c:v>1</c:v>
                </c:pt>
                <c:pt idx="558">
                  <c:v>0</c:v>
                </c:pt>
                <c:pt idx="559">
                  <c:v>-2</c:v>
                </c:pt>
                <c:pt idx="560">
                  <c:v>1</c:v>
                </c:pt>
                <c:pt idx="561">
                  <c:v>0</c:v>
                </c:pt>
                <c:pt idx="562">
                  <c:v>0</c:v>
                </c:pt>
                <c:pt idx="563">
                  <c:v>2</c:v>
                </c:pt>
                <c:pt idx="564">
                  <c:v>-1</c:v>
                </c:pt>
                <c:pt idx="565">
                  <c:v>1</c:v>
                </c:pt>
                <c:pt idx="566">
                  <c:v>0</c:v>
                </c:pt>
                <c:pt idx="567">
                  <c:v>0</c:v>
                </c:pt>
                <c:pt idx="568">
                  <c:v>1</c:v>
                </c:pt>
                <c:pt idx="569">
                  <c:v>0</c:v>
                </c:pt>
                <c:pt idx="570">
                  <c:v>0</c:v>
                </c:pt>
                <c:pt idx="571">
                  <c:v>1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-1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2</c:v>
                </c:pt>
                <c:pt idx="586">
                  <c:v>-1</c:v>
                </c:pt>
                <c:pt idx="587">
                  <c:v>2</c:v>
                </c:pt>
                <c:pt idx="588">
                  <c:v>0</c:v>
                </c:pt>
                <c:pt idx="589">
                  <c:v>-1</c:v>
                </c:pt>
                <c:pt idx="590">
                  <c:v>1</c:v>
                </c:pt>
                <c:pt idx="591">
                  <c:v>0</c:v>
                </c:pt>
                <c:pt idx="592">
                  <c:v>6</c:v>
                </c:pt>
                <c:pt idx="593">
                  <c:v>5</c:v>
                </c:pt>
                <c:pt idx="594">
                  <c:v>1</c:v>
                </c:pt>
                <c:pt idx="595">
                  <c:v>0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-1</c:v>
                </c:pt>
                <c:pt idx="600">
                  <c:v>0</c:v>
                </c:pt>
                <c:pt idx="601">
                  <c:v>0</c:v>
                </c:pt>
                <c:pt idx="602">
                  <c:v>1</c:v>
                </c:pt>
                <c:pt idx="603">
                  <c:v>-1</c:v>
                </c:pt>
                <c:pt idx="604">
                  <c:v>4</c:v>
                </c:pt>
                <c:pt idx="605">
                  <c:v>-3</c:v>
                </c:pt>
                <c:pt idx="606">
                  <c:v>0</c:v>
                </c:pt>
                <c:pt idx="607">
                  <c:v>1</c:v>
                </c:pt>
                <c:pt idx="608">
                  <c:v>-1</c:v>
                </c:pt>
                <c:pt idx="609">
                  <c:v>0</c:v>
                </c:pt>
                <c:pt idx="610">
                  <c:v>-1</c:v>
                </c:pt>
                <c:pt idx="611">
                  <c:v>1</c:v>
                </c:pt>
                <c:pt idx="612">
                  <c:v>1</c:v>
                </c:pt>
                <c:pt idx="613">
                  <c:v>0</c:v>
                </c:pt>
                <c:pt idx="614">
                  <c:v>-1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0</c:v>
                </c:pt>
                <c:pt idx="620">
                  <c:v>1</c:v>
                </c:pt>
                <c:pt idx="621">
                  <c:v>2</c:v>
                </c:pt>
                <c:pt idx="622">
                  <c:v>0</c:v>
                </c:pt>
                <c:pt idx="623">
                  <c:v>2</c:v>
                </c:pt>
                <c:pt idx="624">
                  <c:v>0</c:v>
                </c:pt>
                <c:pt idx="625">
                  <c:v>0</c:v>
                </c:pt>
                <c:pt idx="626">
                  <c:v>1</c:v>
                </c:pt>
                <c:pt idx="627">
                  <c:v>-1</c:v>
                </c:pt>
                <c:pt idx="628">
                  <c:v>-2</c:v>
                </c:pt>
                <c:pt idx="629">
                  <c:v>1</c:v>
                </c:pt>
                <c:pt idx="630">
                  <c:v>0</c:v>
                </c:pt>
                <c:pt idx="631">
                  <c:v>1</c:v>
                </c:pt>
                <c:pt idx="632">
                  <c:v>0</c:v>
                </c:pt>
                <c:pt idx="633">
                  <c:v>-2</c:v>
                </c:pt>
                <c:pt idx="634">
                  <c:v>2</c:v>
                </c:pt>
                <c:pt idx="635">
                  <c:v>3</c:v>
                </c:pt>
                <c:pt idx="636">
                  <c:v>-4</c:v>
                </c:pt>
                <c:pt idx="637">
                  <c:v>-1</c:v>
                </c:pt>
                <c:pt idx="638">
                  <c:v>0</c:v>
                </c:pt>
                <c:pt idx="639">
                  <c:v>-1</c:v>
                </c:pt>
                <c:pt idx="640">
                  <c:v>-1</c:v>
                </c:pt>
                <c:pt idx="641">
                  <c:v>-1</c:v>
                </c:pt>
                <c:pt idx="642">
                  <c:v>-1</c:v>
                </c:pt>
                <c:pt idx="643">
                  <c:v>0</c:v>
                </c:pt>
                <c:pt idx="644">
                  <c:v>2</c:v>
                </c:pt>
                <c:pt idx="645">
                  <c:v>-3</c:v>
                </c:pt>
                <c:pt idx="646">
                  <c:v>1</c:v>
                </c:pt>
                <c:pt idx="647">
                  <c:v>0</c:v>
                </c:pt>
                <c:pt idx="648">
                  <c:v>-1</c:v>
                </c:pt>
                <c:pt idx="649">
                  <c:v>2</c:v>
                </c:pt>
                <c:pt idx="650">
                  <c:v>0</c:v>
                </c:pt>
                <c:pt idx="651">
                  <c:v>0</c:v>
                </c:pt>
                <c:pt idx="652">
                  <c:v>1</c:v>
                </c:pt>
                <c:pt idx="653">
                  <c:v>1</c:v>
                </c:pt>
                <c:pt idx="654">
                  <c:v>0</c:v>
                </c:pt>
                <c:pt idx="655">
                  <c:v>1</c:v>
                </c:pt>
                <c:pt idx="656">
                  <c:v>-1</c:v>
                </c:pt>
                <c:pt idx="657">
                  <c:v>2</c:v>
                </c:pt>
                <c:pt idx="658">
                  <c:v>0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2</c:v>
                </c:pt>
                <c:pt idx="663">
                  <c:v>0</c:v>
                </c:pt>
                <c:pt idx="664">
                  <c:v>0</c:v>
                </c:pt>
                <c:pt idx="665">
                  <c:v>-1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1</c:v>
                </c:pt>
                <c:pt idx="671">
                  <c:v>1</c:v>
                </c:pt>
                <c:pt idx="672">
                  <c:v>0</c:v>
                </c:pt>
                <c:pt idx="673">
                  <c:v>0</c:v>
                </c:pt>
                <c:pt idx="674">
                  <c:v>-1</c:v>
                </c:pt>
                <c:pt idx="675">
                  <c:v>0</c:v>
                </c:pt>
                <c:pt idx="676">
                  <c:v>-1</c:v>
                </c:pt>
                <c:pt idx="677">
                  <c:v>2</c:v>
                </c:pt>
                <c:pt idx="678">
                  <c:v>-1</c:v>
                </c:pt>
                <c:pt idx="679">
                  <c:v>-1</c:v>
                </c:pt>
                <c:pt idx="680">
                  <c:v>2</c:v>
                </c:pt>
                <c:pt idx="681">
                  <c:v>0</c:v>
                </c:pt>
                <c:pt idx="682">
                  <c:v>1</c:v>
                </c:pt>
                <c:pt idx="683">
                  <c:v>2</c:v>
                </c:pt>
                <c:pt idx="684">
                  <c:v>2</c:v>
                </c:pt>
                <c:pt idx="685">
                  <c:v>0</c:v>
                </c:pt>
                <c:pt idx="686">
                  <c:v>-1</c:v>
                </c:pt>
                <c:pt idx="687">
                  <c:v>2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-1</c:v>
                </c:pt>
                <c:pt idx="693">
                  <c:v>-1</c:v>
                </c:pt>
                <c:pt idx="694">
                  <c:v>0</c:v>
                </c:pt>
                <c:pt idx="695">
                  <c:v>0</c:v>
                </c:pt>
                <c:pt idx="696">
                  <c:v>1</c:v>
                </c:pt>
                <c:pt idx="697">
                  <c:v>0</c:v>
                </c:pt>
                <c:pt idx="698">
                  <c:v>2</c:v>
                </c:pt>
                <c:pt idx="699">
                  <c:v>0</c:v>
                </c:pt>
                <c:pt idx="700">
                  <c:v>-1</c:v>
                </c:pt>
                <c:pt idx="701">
                  <c:v>0</c:v>
                </c:pt>
                <c:pt idx="702">
                  <c:v>0</c:v>
                </c:pt>
                <c:pt idx="703">
                  <c:v>1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1</c:v>
                </c:pt>
                <c:pt idx="708">
                  <c:v>1</c:v>
                </c:pt>
                <c:pt idx="709">
                  <c:v>0</c:v>
                </c:pt>
                <c:pt idx="710">
                  <c:v>2</c:v>
                </c:pt>
                <c:pt idx="711">
                  <c:v>0</c:v>
                </c:pt>
                <c:pt idx="712">
                  <c:v>1</c:v>
                </c:pt>
                <c:pt idx="713">
                  <c:v>0</c:v>
                </c:pt>
                <c:pt idx="714">
                  <c:v>0</c:v>
                </c:pt>
                <c:pt idx="715">
                  <c:v>3</c:v>
                </c:pt>
                <c:pt idx="716">
                  <c:v>-2</c:v>
                </c:pt>
                <c:pt idx="717">
                  <c:v>1</c:v>
                </c:pt>
                <c:pt idx="718">
                  <c:v>0</c:v>
                </c:pt>
                <c:pt idx="719">
                  <c:v>-1</c:v>
                </c:pt>
                <c:pt idx="720">
                  <c:v>1</c:v>
                </c:pt>
                <c:pt idx="721">
                  <c:v>-2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1</c:v>
                </c:pt>
                <c:pt idx="728">
                  <c:v>2</c:v>
                </c:pt>
                <c:pt idx="729">
                  <c:v>0</c:v>
                </c:pt>
                <c:pt idx="730">
                  <c:v>0</c:v>
                </c:pt>
                <c:pt idx="731">
                  <c:v>-1</c:v>
                </c:pt>
                <c:pt idx="732">
                  <c:v>2</c:v>
                </c:pt>
                <c:pt idx="733">
                  <c:v>0</c:v>
                </c:pt>
                <c:pt idx="734">
                  <c:v>1</c:v>
                </c:pt>
                <c:pt idx="735">
                  <c:v>1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-1</c:v>
                </c:pt>
                <c:pt idx="740">
                  <c:v>1</c:v>
                </c:pt>
                <c:pt idx="741">
                  <c:v>0</c:v>
                </c:pt>
                <c:pt idx="742">
                  <c:v>0</c:v>
                </c:pt>
                <c:pt idx="743">
                  <c:v>-1</c:v>
                </c:pt>
                <c:pt idx="744">
                  <c:v>0</c:v>
                </c:pt>
                <c:pt idx="745">
                  <c:v>5</c:v>
                </c:pt>
                <c:pt idx="746">
                  <c:v>5</c:v>
                </c:pt>
                <c:pt idx="747">
                  <c:v>0</c:v>
                </c:pt>
                <c:pt idx="748">
                  <c:v>-1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1</c:v>
                </c:pt>
                <c:pt idx="753">
                  <c:v>1</c:v>
                </c:pt>
                <c:pt idx="754">
                  <c:v>-3</c:v>
                </c:pt>
                <c:pt idx="755">
                  <c:v>1</c:v>
                </c:pt>
                <c:pt idx="756">
                  <c:v>2</c:v>
                </c:pt>
                <c:pt idx="757">
                  <c:v>0</c:v>
                </c:pt>
                <c:pt idx="758">
                  <c:v>0</c:v>
                </c:pt>
                <c:pt idx="759">
                  <c:v>-2</c:v>
                </c:pt>
                <c:pt idx="760">
                  <c:v>0</c:v>
                </c:pt>
                <c:pt idx="761">
                  <c:v>1</c:v>
                </c:pt>
                <c:pt idx="762">
                  <c:v>0</c:v>
                </c:pt>
                <c:pt idx="763">
                  <c:v>2</c:v>
                </c:pt>
                <c:pt idx="764">
                  <c:v>0</c:v>
                </c:pt>
                <c:pt idx="765">
                  <c:v>1</c:v>
                </c:pt>
                <c:pt idx="766">
                  <c:v>0</c:v>
                </c:pt>
                <c:pt idx="767">
                  <c:v>-1</c:v>
                </c:pt>
                <c:pt idx="768">
                  <c:v>1</c:v>
                </c:pt>
                <c:pt idx="769">
                  <c:v>-1</c:v>
                </c:pt>
                <c:pt idx="770">
                  <c:v>0</c:v>
                </c:pt>
                <c:pt idx="771">
                  <c:v>1</c:v>
                </c:pt>
                <c:pt idx="772">
                  <c:v>1</c:v>
                </c:pt>
                <c:pt idx="773">
                  <c:v>-1</c:v>
                </c:pt>
                <c:pt idx="774">
                  <c:v>0</c:v>
                </c:pt>
                <c:pt idx="775">
                  <c:v>2</c:v>
                </c:pt>
                <c:pt idx="776">
                  <c:v>-2</c:v>
                </c:pt>
                <c:pt idx="777">
                  <c:v>3</c:v>
                </c:pt>
                <c:pt idx="778">
                  <c:v>0</c:v>
                </c:pt>
                <c:pt idx="779">
                  <c:v>2</c:v>
                </c:pt>
                <c:pt idx="780">
                  <c:v>1</c:v>
                </c:pt>
                <c:pt idx="781">
                  <c:v>0</c:v>
                </c:pt>
                <c:pt idx="782">
                  <c:v>0</c:v>
                </c:pt>
                <c:pt idx="783">
                  <c:v>1</c:v>
                </c:pt>
                <c:pt idx="784">
                  <c:v>-3</c:v>
                </c:pt>
                <c:pt idx="785">
                  <c:v>3</c:v>
                </c:pt>
                <c:pt idx="786">
                  <c:v>3</c:v>
                </c:pt>
                <c:pt idx="787">
                  <c:v>-3</c:v>
                </c:pt>
                <c:pt idx="788">
                  <c:v>0</c:v>
                </c:pt>
                <c:pt idx="789">
                  <c:v>-1</c:v>
                </c:pt>
                <c:pt idx="790">
                  <c:v>-1</c:v>
                </c:pt>
                <c:pt idx="791">
                  <c:v>1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1</c:v>
                </c:pt>
                <c:pt idx="798">
                  <c:v>0</c:v>
                </c:pt>
                <c:pt idx="799">
                  <c:v>1</c:v>
                </c:pt>
                <c:pt idx="800">
                  <c:v>0</c:v>
                </c:pt>
                <c:pt idx="801">
                  <c:v>1</c:v>
                </c:pt>
                <c:pt idx="802">
                  <c:v>0</c:v>
                </c:pt>
                <c:pt idx="803">
                  <c:v>2</c:v>
                </c:pt>
                <c:pt idx="804">
                  <c:v>-1</c:v>
                </c:pt>
                <c:pt idx="805">
                  <c:v>-2</c:v>
                </c:pt>
                <c:pt idx="806">
                  <c:v>1</c:v>
                </c:pt>
                <c:pt idx="807">
                  <c:v>0</c:v>
                </c:pt>
                <c:pt idx="808">
                  <c:v>2</c:v>
                </c:pt>
                <c:pt idx="809">
                  <c:v>1</c:v>
                </c:pt>
                <c:pt idx="810">
                  <c:v>1</c:v>
                </c:pt>
                <c:pt idx="811">
                  <c:v>-1</c:v>
                </c:pt>
                <c:pt idx="812">
                  <c:v>-2</c:v>
                </c:pt>
                <c:pt idx="813">
                  <c:v>0</c:v>
                </c:pt>
                <c:pt idx="814">
                  <c:v>-3</c:v>
                </c:pt>
                <c:pt idx="815">
                  <c:v>-3</c:v>
                </c:pt>
                <c:pt idx="816">
                  <c:v>-2</c:v>
                </c:pt>
                <c:pt idx="817">
                  <c:v>-1</c:v>
                </c:pt>
                <c:pt idx="818">
                  <c:v>1</c:v>
                </c:pt>
                <c:pt idx="819">
                  <c:v>0</c:v>
                </c:pt>
                <c:pt idx="820">
                  <c:v>2</c:v>
                </c:pt>
                <c:pt idx="821">
                  <c:v>1</c:v>
                </c:pt>
                <c:pt idx="822">
                  <c:v>-2</c:v>
                </c:pt>
                <c:pt idx="823">
                  <c:v>1</c:v>
                </c:pt>
                <c:pt idx="824">
                  <c:v>0</c:v>
                </c:pt>
                <c:pt idx="825">
                  <c:v>1</c:v>
                </c:pt>
                <c:pt idx="826">
                  <c:v>-1</c:v>
                </c:pt>
                <c:pt idx="827">
                  <c:v>-1</c:v>
                </c:pt>
                <c:pt idx="828">
                  <c:v>1</c:v>
                </c:pt>
                <c:pt idx="829">
                  <c:v>-1</c:v>
                </c:pt>
                <c:pt idx="830">
                  <c:v>-2</c:v>
                </c:pt>
                <c:pt idx="831">
                  <c:v>-1</c:v>
                </c:pt>
                <c:pt idx="832">
                  <c:v>-1</c:v>
                </c:pt>
                <c:pt idx="833">
                  <c:v>-2</c:v>
                </c:pt>
                <c:pt idx="834">
                  <c:v>-1</c:v>
                </c:pt>
                <c:pt idx="835">
                  <c:v>1</c:v>
                </c:pt>
                <c:pt idx="836">
                  <c:v>-1</c:v>
                </c:pt>
                <c:pt idx="837">
                  <c:v>-2</c:v>
                </c:pt>
                <c:pt idx="838">
                  <c:v>1</c:v>
                </c:pt>
                <c:pt idx="839">
                  <c:v>-2</c:v>
                </c:pt>
                <c:pt idx="840">
                  <c:v>-1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-2</c:v>
                </c:pt>
                <c:pt idx="846">
                  <c:v>1</c:v>
                </c:pt>
                <c:pt idx="847">
                  <c:v>2</c:v>
                </c:pt>
                <c:pt idx="848">
                  <c:v>-2</c:v>
                </c:pt>
                <c:pt idx="849">
                  <c:v>-1</c:v>
                </c:pt>
                <c:pt idx="850">
                  <c:v>0</c:v>
                </c:pt>
                <c:pt idx="851">
                  <c:v>-2</c:v>
                </c:pt>
                <c:pt idx="852">
                  <c:v>-2</c:v>
                </c:pt>
                <c:pt idx="853">
                  <c:v>-1</c:v>
                </c:pt>
                <c:pt idx="854">
                  <c:v>0</c:v>
                </c:pt>
                <c:pt idx="855">
                  <c:v>0</c:v>
                </c:pt>
                <c:pt idx="856">
                  <c:v>2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0</c:v>
                </c:pt>
                <c:pt idx="861">
                  <c:v>0</c:v>
                </c:pt>
                <c:pt idx="862">
                  <c:v>1</c:v>
                </c:pt>
                <c:pt idx="863">
                  <c:v>-1</c:v>
                </c:pt>
                <c:pt idx="864">
                  <c:v>0</c:v>
                </c:pt>
                <c:pt idx="865">
                  <c:v>-2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1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-1</c:v>
                </c:pt>
                <c:pt idx="874">
                  <c:v>0</c:v>
                </c:pt>
                <c:pt idx="875">
                  <c:v>-1</c:v>
                </c:pt>
                <c:pt idx="876">
                  <c:v>-1</c:v>
                </c:pt>
                <c:pt idx="877">
                  <c:v>-1</c:v>
                </c:pt>
                <c:pt idx="878">
                  <c:v>0</c:v>
                </c:pt>
                <c:pt idx="879">
                  <c:v>-1</c:v>
                </c:pt>
                <c:pt idx="880">
                  <c:v>2</c:v>
                </c:pt>
                <c:pt idx="881">
                  <c:v>0</c:v>
                </c:pt>
                <c:pt idx="882">
                  <c:v>-1</c:v>
                </c:pt>
                <c:pt idx="883">
                  <c:v>-1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2</c:v>
                </c:pt>
                <c:pt idx="889">
                  <c:v>0</c:v>
                </c:pt>
                <c:pt idx="890">
                  <c:v>0</c:v>
                </c:pt>
                <c:pt idx="891">
                  <c:v>-1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1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1</c:v>
                </c:pt>
                <c:pt idx="904">
                  <c:v>0</c:v>
                </c:pt>
                <c:pt idx="905">
                  <c:v>2</c:v>
                </c:pt>
                <c:pt idx="906">
                  <c:v>0</c:v>
                </c:pt>
                <c:pt idx="907">
                  <c:v>1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-1</c:v>
                </c:pt>
                <c:pt idx="917">
                  <c:v>0</c:v>
                </c:pt>
                <c:pt idx="918">
                  <c:v>-1</c:v>
                </c:pt>
                <c:pt idx="919">
                  <c:v>1</c:v>
                </c:pt>
                <c:pt idx="920">
                  <c:v>0</c:v>
                </c:pt>
                <c:pt idx="921">
                  <c:v>0</c:v>
                </c:pt>
                <c:pt idx="922">
                  <c:v>-1</c:v>
                </c:pt>
                <c:pt idx="923">
                  <c:v>0</c:v>
                </c:pt>
                <c:pt idx="924">
                  <c:v>1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-2</c:v>
                </c:pt>
                <c:pt idx="930">
                  <c:v>3</c:v>
                </c:pt>
                <c:pt idx="931">
                  <c:v>-2</c:v>
                </c:pt>
                <c:pt idx="932">
                  <c:v>1</c:v>
                </c:pt>
                <c:pt idx="933">
                  <c:v>2</c:v>
                </c:pt>
                <c:pt idx="934">
                  <c:v>-1</c:v>
                </c:pt>
                <c:pt idx="935">
                  <c:v>-1</c:v>
                </c:pt>
                <c:pt idx="936">
                  <c:v>0</c:v>
                </c:pt>
                <c:pt idx="937">
                  <c:v>-1</c:v>
                </c:pt>
                <c:pt idx="938">
                  <c:v>0</c:v>
                </c:pt>
                <c:pt idx="939">
                  <c:v>0</c:v>
                </c:pt>
                <c:pt idx="940">
                  <c:v>-1</c:v>
                </c:pt>
                <c:pt idx="941">
                  <c:v>-2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-1</c:v>
                </c:pt>
                <c:pt idx="948">
                  <c:v>1</c:v>
                </c:pt>
                <c:pt idx="949">
                  <c:v>0</c:v>
                </c:pt>
                <c:pt idx="950">
                  <c:v>0</c:v>
                </c:pt>
                <c:pt idx="951">
                  <c:v>1</c:v>
                </c:pt>
                <c:pt idx="952">
                  <c:v>1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2</c:v>
                </c:pt>
                <c:pt idx="958">
                  <c:v>-1</c:v>
                </c:pt>
                <c:pt idx="959">
                  <c:v>0</c:v>
                </c:pt>
                <c:pt idx="960">
                  <c:v>-1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-1</c:v>
                </c:pt>
                <c:pt idx="967">
                  <c:v>-1</c:v>
                </c:pt>
                <c:pt idx="968">
                  <c:v>-1</c:v>
                </c:pt>
                <c:pt idx="969">
                  <c:v>0</c:v>
                </c:pt>
                <c:pt idx="970">
                  <c:v>1</c:v>
                </c:pt>
                <c:pt idx="971">
                  <c:v>0</c:v>
                </c:pt>
                <c:pt idx="972">
                  <c:v>-2</c:v>
                </c:pt>
                <c:pt idx="973">
                  <c:v>1</c:v>
                </c:pt>
                <c:pt idx="974">
                  <c:v>1</c:v>
                </c:pt>
                <c:pt idx="975">
                  <c:v>0</c:v>
                </c:pt>
                <c:pt idx="976">
                  <c:v>0</c:v>
                </c:pt>
                <c:pt idx="977">
                  <c:v>2</c:v>
                </c:pt>
                <c:pt idx="978">
                  <c:v>1</c:v>
                </c:pt>
                <c:pt idx="979">
                  <c:v>0</c:v>
                </c:pt>
                <c:pt idx="980">
                  <c:v>1</c:v>
                </c:pt>
                <c:pt idx="981">
                  <c:v>0</c:v>
                </c:pt>
                <c:pt idx="982">
                  <c:v>1</c:v>
                </c:pt>
                <c:pt idx="983">
                  <c:v>3</c:v>
                </c:pt>
                <c:pt idx="984">
                  <c:v>0</c:v>
                </c:pt>
                <c:pt idx="985">
                  <c:v>-1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2</c:v>
                </c:pt>
                <c:pt idx="991">
                  <c:v>1</c:v>
                </c:pt>
                <c:pt idx="992">
                  <c:v>1</c:v>
                </c:pt>
                <c:pt idx="993">
                  <c:v>0</c:v>
                </c:pt>
                <c:pt idx="994">
                  <c:v>0</c:v>
                </c:pt>
                <c:pt idx="995">
                  <c:v>3</c:v>
                </c:pt>
                <c:pt idx="996">
                  <c:v>0</c:v>
                </c:pt>
                <c:pt idx="997">
                  <c:v>0</c:v>
                </c:pt>
                <c:pt idx="998">
                  <c:v>-1</c:v>
                </c:pt>
                <c:pt idx="999">
                  <c:v>-2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-2</c:v>
                </c:pt>
                <c:pt idx="1004">
                  <c:v>0</c:v>
                </c:pt>
                <c:pt idx="1005">
                  <c:v>-1</c:v>
                </c:pt>
                <c:pt idx="1006">
                  <c:v>0</c:v>
                </c:pt>
                <c:pt idx="1007">
                  <c:v>-1</c:v>
                </c:pt>
                <c:pt idx="1008">
                  <c:v>1</c:v>
                </c:pt>
                <c:pt idx="1009">
                  <c:v>0</c:v>
                </c:pt>
                <c:pt idx="1010">
                  <c:v>1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1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1</c:v>
                </c:pt>
                <c:pt idx="1020">
                  <c:v>1</c:v>
                </c:pt>
                <c:pt idx="1021">
                  <c:v>0</c:v>
                </c:pt>
                <c:pt idx="1022">
                  <c:v>-1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1</c:v>
                </c:pt>
                <c:pt idx="1028">
                  <c:v>-2</c:v>
                </c:pt>
                <c:pt idx="1029">
                  <c:v>0</c:v>
                </c:pt>
                <c:pt idx="1030">
                  <c:v>1</c:v>
                </c:pt>
                <c:pt idx="1031">
                  <c:v>0</c:v>
                </c:pt>
                <c:pt idx="1032">
                  <c:v>0</c:v>
                </c:pt>
                <c:pt idx="1033">
                  <c:v>-1</c:v>
                </c:pt>
                <c:pt idx="1034">
                  <c:v>1</c:v>
                </c:pt>
                <c:pt idx="1035">
                  <c:v>-1</c:v>
                </c:pt>
                <c:pt idx="1036">
                  <c:v>1</c:v>
                </c:pt>
                <c:pt idx="1037">
                  <c:v>1</c:v>
                </c:pt>
                <c:pt idx="1038">
                  <c:v>0</c:v>
                </c:pt>
                <c:pt idx="1039">
                  <c:v>-3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-1</c:v>
                </c:pt>
                <c:pt idx="1047">
                  <c:v>1</c:v>
                </c:pt>
                <c:pt idx="1048">
                  <c:v>-2</c:v>
                </c:pt>
                <c:pt idx="1049">
                  <c:v>1</c:v>
                </c:pt>
                <c:pt idx="1050">
                  <c:v>-5</c:v>
                </c:pt>
                <c:pt idx="1051">
                  <c:v>-3</c:v>
                </c:pt>
                <c:pt idx="1052">
                  <c:v>-2</c:v>
                </c:pt>
                <c:pt idx="1053">
                  <c:v>-1</c:v>
                </c:pt>
                <c:pt idx="1054">
                  <c:v>-2</c:v>
                </c:pt>
                <c:pt idx="1055">
                  <c:v>0</c:v>
                </c:pt>
                <c:pt idx="1056">
                  <c:v>-1</c:v>
                </c:pt>
                <c:pt idx="1057">
                  <c:v>2</c:v>
                </c:pt>
                <c:pt idx="1058">
                  <c:v>0</c:v>
                </c:pt>
                <c:pt idx="1059">
                  <c:v>1</c:v>
                </c:pt>
                <c:pt idx="1060">
                  <c:v>-1</c:v>
                </c:pt>
                <c:pt idx="1061">
                  <c:v>-1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1</c:v>
                </c:pt>
                <c:pt idx="1068">
                  <c:v>0</c:v>
                </c:pt>
                <c:pt idx="1069">
                  <c:v>2</c:v>
                </c:pt>
                <c:pt idx="1070">
                  <c:v>0</c:v>
                </c:pt>
                <c:pt idx="1071">
                  <c:v>-1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-1</c:v>
                </c:pt>
                <c:pt idx="1080">
                  <c:v>2</c:v>
                </c:pt>
                <c:pt idx="1081">
                  <c:v>1</c:v>
                </c:pt>
                <c:pt idx="1082">
                  <c:v>1</c:v>
                </c:pt>
                <c:pt idx="1083">
                  <c:v>0</c:v>
                </c:pt>
                <c:pt idx="1084">
                  <c:v>3</c:v>
                </c:pt>
                <c:pt idx="1085">
                  <c:v>-2</c:v>
                </c:pt>
                <c:pt idx="1086">
                  <c:v>0</c:v>
                </c:pt>
                <c:pt idx="1087">
                  <c:v>-1</c:v>
                </c:pt>
                <c:pt idx="1088">
                  <c:v>0</c:v>
                </c:pt>
                <c:pt idx="1089">
                  <c:v>1</c:v>
                </c:pt>
                <c:pt idx="1090">
                  <c:v>-1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0</c:v>
                </c:pt>
                <c:pt idx="1095">
                  <c:v>-1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1</c:v>
                </c:pt>
                <c:pt idx="1100">
                  <c:v>-1</c:v>
                </c:pt>
                <c:pt idx="1101">
                  <c:v>-1</c:v>
                </c:pt>
                <c:pt idx="1102">
                  <c:v>3</c:v>
                </c:pt>
                <c:pt idx="1103">
                  <c:v>0</c:v>
                </c:pt>
                <c:pt idx="1104">
                  <c:v>1</c:v>
                </c:pt>
                <c:pt idx="1105">
                  <c:v>1</c:v>
                </c:pt>
                <c:pt idx="1106">
                  <c:v>-2</c:v>
                </c:pt>
                <c:pt idx="1107">
                  <c:v>0</c:v>
                </c:pt>
                <c:pt idx="1108">
                  <c:v>0</c:v>
                </c:pt>
                <c:pt idx="1109">
                  <c:v>-1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1</c:v>
                </c:pt>
                <c:pt idx="1118">
                  <c:v>0</c:v>
                </c:pt>
                <c:pt idx="1119">
                  <c:v>1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3</c:v>
                </c:pt>
                <c:pt idx="1124">
                  <c:v>-2</c:v>
                </c:pt>
                <c:pt idx="1125">
                  <c:v>0</c:v>
                </c:pt>
                <c:pt idx="1126">
                  <c:v>-1</c:v>
                </c:pt>
                <c:pt idx="1127">
                  <c:v>0</c:v>
                </c:pt>
                <c:pt idx="1128">
                  <c:v>0</c:v>
                </c:pt>
                <c:pt idx="1129">
                  <c:v>-1</c:v>
                </c:pt>
                <c:pt idx="1130">
                  <c:v>0</c:v>
                </c:pt>
                <c:pt idx="1131">
                  <c:v>3</c:v>
                </c:pt>
                <c:pt idx="1132">
                  <c:v>-1</c:v>
                </c:pt>
                <c:pt idx="1133">
                  <c:v>1</c:v>
                </c:pt>
                <c:pt idx="1134">
                  <c:v>0</c:v>
                </c:pt>
                <c:pt idx="1135">
                  <c:v>-1</c:v>
                </c:pt>
                <c:pt idx="1136">
                  <c:v>0</c:v>
                </c:pt>
                <c:pt idx="1137">
                  <c:v>-1</c:v>
                </c:pt>
                <c:pt idx="1138">
                  <c:v>1</c:v>
                </c:pt>
                <c:pt idx="1139">
                  <c:v>0</c:v>
                </c:pt>
                <c:pt idx="1140">
                  <c:v>0</c:v>
                </c:pt>
                <c:pt idx="1141">
                  <c:v>1</c:v>
                </c:pt>
                <c:pt idx="1142">
                  <c:v>0</c:v>
                </c:pt>
                <c:pt idx="1143">
                  <c:v>0</c:v>
                </c:pt>
                <c:pt idx="1144">
                  <c:v>1</c:v>
                </c:pt>
                <c:pt idx="1145">
                  <c:v>1</c:v>
                </c:pt>
                <c:pt idx="1146">
                  <c:v>0</c:v>
                </c:pt>
                <c:pt idx="1147">
                  <c:v>1</c:v>
                </c:pt>
                <c:pt idx="1148">
                  <c:v>3</c:v>
                </c:pt>
                <c:pt idx="1149">
                  <c:v>0</c:v>
                </c:pt>
                <c:pt idx="1150">
                  <c:v>-2</c:v>
                </c:pt>
                <c:pt idx="1151">
                  <c:v>-2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1</c:v>
                </c:pt>
                <c:pt idx="1156">
                  <c:v>0</c:v>
                </c:pt>
                <c:pt idx="1157">
                  <c:v>0</c:v>
                </c:pt>
                <c:pt idx="1158">
                  <c:v>1</c:v>
                </c:pt>
                <c:pt idx="1159">
                  <c:v>-2</c:v>
                </c:pt>
                <c:pt idx="1160">
                  <c:v>0</c:v>
                </c:pt>
                <c:pt idx="1161">
                  <c:v>0</c:v>
                </c:pt>
                <c:pt idx="1162">
                  <c:v>-1</c:v>
                </c:pt>
                <c:pt idx="1163">
                  <c:v>2</c:v>
                </c:pt>
                <c:pt idx="1164">
                  <c:v>2</c:v>
                </c:pt>
                <c:pt idx="1165">
                  <c:v>-3</c:v>
                </c:pt>
                <c:pt idx="1166">
                  <c:v>-1</c:v>
                </c:pt>
                <c:pt idx="1167">
                  <c:v>1</c:v>
                </c:pt>
                <c:pt idx="1168">
                  <c:v>0</c:v>
                </c:pt>
                <c:pt idx="1169">
                  <c:v>0</c:v>
                </c:pt>
                <c:pt idx="1170">
                  <c:v>1</c:v>
                </c:pt>
                <c:pt idx="1171">
                  <c:v>0</c:v>
                </c:pt>
                <c:pt idx="1172">
                  <c:v>2</c:v>
                </c:pt>
                <c:pt idx="1173">
                  <c:v>-1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-2</c:v>
                </c:pt>
                <c:pt idx="1178">
                  <c:v>-3</c:v>
                </c:pt>
                <c:pt idx="1179">
                  <c:v>-2</c:v>
                </c:pt>
                <c:pt idx="1180">
                  <c:v>1</c:v>
                </c:pt>
                <c:pt idx="1181">
                  <c:v>-1</c:v>
                </c:pt>
                <c:pt idx="1182">
                  <c:v>0</c:v>
                </c:pt>
                <c:pt idx="1183">
                  <c:v>-1</c:v>
                </c:pt>
                <c:pt idx="1184">
                  <c:v>0</c:v>
                </c:pt>
                <c:pt idx="1185">
                  <c:v>-1</c:v>
                </c:pt>
                <c:pt idx="1186">
                  <c:v>-1</c:v>
                </c:pt>
                <c:pt idx="1187">
                  <c:v>-3</c:v>
                </c:pt>
                <c:pt idx="1188">
                  <c:v>-3</c:v>
                </c:pt>
                <c:pt idx="1189">
                  <c:v>-2</c:v>
                </c:pt>
                <c:pt idx="1190">
                  <c:v>-1</c:v>
                </c:pt>
                <c:pt idx="1191">
                  <c:v>1</c:v>
                </c:pt>
                <c:pt idx="1192">
                  <c:v>0</c:v>
                </c:pt>
                <c:pt idx="1193">
                  <c:v>1</c:v>
                </c:pt>
                <c:pt idx="1194">
                  <c:v>0</c:v>
                </c:pt>
                <c:pt idx="1195">
                  <c:v>1</c:v>
                </c:pt>
                <c:pt idx="1196">
                  <c:v>0</c:v>
                </c:pt>
                <c:pt idx="1197">
                  <c:v>0</c:v>
                </c:pt>
                <c:pt idx="1198">
                  <c:v>1</c:v>
                </c:pt>
                <c:pt idx="1199">
                  <c:v>0</c:v>
                </c:pt>
                <c:pt idx="1200">
                  <c:v>-1</c:v>
                </c:pt>
                <c:pt idx="1201">
                  <c:v>-1</c:v>
                </c:pt>
                <c:pt idx="1202">
                  <c:v>0</c:v>
                </c:pt>
                <c:pt idx="1203">
                  <c:v>3</c:v>
                </c:pt>
                <c:pt idx="1204">
                  <c:v>1</c:v>
                </c:pt>
                <c:pt idx="1205">
                  <c:v>0</c:v>
                </c:pt>
                <c:pt idx="1206">
                  <c:v>1</c:v>
                </c:pt>
                <c:pt idx="1207">
                  <c:v>-1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1</c:v>
                </c:pt>
                <c:pt idx="1212">
                  <c:v>0</c:v>
                </c:pt>
                <c:pt idx="1213">
                  <c:v>0</c:v>
                </c:pt>
                <c:pt idx="1214">
                  <c:v>1</c:v>
                </c:pt>
                <c:pt idx="1215">
                  <c:v>-2</c:v>
                </c:pt>
                <c:pt idx="1216">
                  <c:v>0</c:v>
                </c:pt>
                <c:pt idx="1217">
                  <c:v>0</c:v>
                </c:pt>
                <c:pt idx="1218">
                  <c:v>1</c:v>
                </c:pt>
                <c:pt idx="1219">
                  <c:v>-1</c:v>
                </c:pt>
                <c:pt idx="1220">
                  <c:v>0</c:v>
                </c:pt>
                <c:pt idx="1221">
                  <c:v>-2</c:v>
                </c:pt>
                <c:pt idx="1222">
                  <c:v>-1</c:v>
                </c:pt>
                <c:pt idx="1223">
                  <c:v>4</c:v>
                </c:pt>
                <c:pt idx="1224">
                  <c:v>-3</c:v>
                </c:pt>
                <c:pt idx="1225">
                  <c:v>0</c:v>
                </c:pt>
                <c:pt idx="1226">
                  <c:v>1</c:v>
                </c:pt>
                <c:pt idx="1227">
                  <c:v>-1</c:v>
                </c:pt>
                <c:pt idx="1228">
                  <c:v>0</c:v>
                </c:pt>
                <c:pt idx="1229">
                  <c:v>0</c:v>
                </c:pt>
                <c:pt idx="1230">
                  <c:v>1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1</c:v>
                </c:pt>
                <c:pt idx="1235">
                  <c:v>0</c:v>
                </c:pt>
                <c:pt idx="1236">
                  <c:v>0</c:v>
                </c:pt>
                <c:pt idx="1237">
                  <c:v>2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-1</c:v>
                </c:pt>
                <c:pt idx="1242">
                  <c:v>-1</c:v>
                </c:pt>
                <c:pt idx="1243">
                  <c:v>1</c:v>
                </c:pt>
                <c:pt idx="1244">
                  <c:v>-1</c:v>
                </c:pt>
                <c:pt idx="1245">
                  <c:v>-1</c:v>
                </c:pt>
                <c:pt idx="1246">
                  <c:v>1</c:v>
                </c:pt>
                <c:pt idx="1247">
                  <c:v>1</c:v>
                </c:pt>
                <c:pt idx="1248">
                  <c:v>0</c:v>
                </c:pt>
                <c:pt idx="1249">
                  <c:v>1</c:v>
                </c:pt>
                <c:pt idx="1250">
                  <c:v>0</c:v>
                </c:pt>
                <c:pt idx="1251">
                  <c:v>-1</c:v>
                </c:pt>
                <c:pt idx="1252">
                  <c:v>0</c:v>
                </c:pt>
                <c:pt idx="1253">
                  <c:v>-1</c:v>
                </c:pt>
                <c:pt idx="1254">
                  <c:v>0</c:v>
                </c:pt>
                <c:pt idx="1255">
                  <c:v>0</c:v>
                </c:pt>
                <c:pt idx="1256">
                  <c:v>-1</c:v>
                </c:pt>
                <c:pt idx="1257">
                  <c:v>1</c:v>
                </c:pt>
                <c:pt idx="1258">
                  <c:v>0</c:v>
                </c:pt>
                <c:pt idx="1259">
                  <c:v>1</c:v>
                </c:pt>
                <c:pt idx="1260">
                  <c:v>-2</c:v>
                </c:pt>
                <c:pt idx="1261">
                  <c:v>0</c:v>
                </c:pt>
                <c:pt idx="1262">
                  <c:v>0</c:v>
                </c:pt>
                <c:pt idx="1263">
                  <c:v>1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1</c:v>
                </c:pt>
                <c:pt idx="1268">
                  <c:v>0</c:v>
                </c:pt>
                <c:pt idx="1269">
                  <c:v>0</c:v>
                </c:pt>
                <c:pt idx="1270">
                  <c:v>1</c:v>
                </c:pt>
                <c:pt idx="1271">
                  <c:v>-1</c:v>
                </c:pt>
                <c:pt idx="1272">
                  <c:v>1</c:v>
                </c:pt>
                <c:pt idx="1273">
                  <c:v>1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-1</c:v>
                </c:pt>
                <c:pt idx="1278">
                  <c:v>0</c:v>
                </c:pt>
                <c:pt idx="1279">
                  <c:v>-1</c:v>
                </c:pt>
                <c:pt idx="1280">
                  <c:v>-1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2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1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1</c:v>
                </c:pt>
                <c:pt idx="1297">
                  <c:v>1</c:v>
                </c:pt>
                <c:pt idx="1298">
                  <c:v>-1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-1</c:v>
                </c:pt>
                <c:pt idx="1303">
                  <c:v>0</c:v>
                </c:pt>
                <c:pt idx="1304">
                  <c:v>0</c:v>
                </c:pt>
                <c:pt idx="1305">
                  <c:v>5</c:v>
                </c:pt>
                <c:pt idx="1306">
                  <c:v>2</c:v>
                </c:pt>
                <c:pt idx="1307">
                  <c:v>0</c:v>
                </c:pt>
                <c:pt idx="1308">
                  <c:v>-3</c:v>
                </c:pt>
                <c:pt idx="1309">
                  <c:v>0</c:v>
                </c:pt>
                <c:pt idx="1310">
                  <c:v>2</c:v>
                </c:pt>
                <c:pt idx="1311">
                  <c:v>-3</c:v>
                </c:pt>
                <c:pt idx="1312">
                  <c:v>0</c:v>
                </c:pt>
                <c:pt idx="1313">
                  <c:v>1</c:v>
                </c:pt>
                <c:pt idx="1314">
                  <c:v>0</c:v>
                </c:pt>
                <c:pt idx="1315">
                  <c:v>-1</c:v>
                </c:pt>
                <c:pt idx="1316">
                  <c:v>0</c:v>
                </c:pt>
                <c:pt idx="1317">
                  <c:v>-1</c:v>
                </c:pt>
                <c:pt idx="1318">
                  <c:v>0</c:v>
                </c:pt>
                <c:pt idx="1319">
                  <c:v>3</c:v>
                </c:pt>
                <c:pt idx="1320">
                  <c:v>-3</c:v>
                </c:pt>
                <c:pt idx="1321">
                  <c:v>1</c:v>
                </c:pt>
                <c:pt idx="1322">
                  <c:v>1</c:v>
                </c:pt>
                <c:pt idx="1323">
                  <c:v>4</c:v>
                </c:pt>
                <c:pt idx="1324">
                  <c:v>0</c:v>
                </c:pt>
                <c:pt idx="1325">
                  <c:v>1</c:v>
                </c:pt>
                <c:pt idx="1326">
                  <c:v>-1</c:v>
                </c:pt>
                <c:pt idx="1327">
                  <c:v>0</c:v>
                </c:pt>
                <c:pt idx="1328">
                  <c:v>-1</c:v>
                </c:pt>
                <c:pt idx="1329">
                  <c:v>-1</c:v>
                </c:pt>
                <c:pt idx="1330">
                  <c:v>1</c:v>
                </c:pt>
                <c:pt idx="1331">
                  <c:v>0</c:v>
                </c:pt>
                <c:pt idx="1332">
                  <c:v>1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-1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1</c:v>
                </c:pt>
                <c:pt idx="1341">
                  <c:v>1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1</c:v>
                </c:pt>
                <c:pt idx="1353">
                  <c:v>0</c:v>
                </c:pt>
                <c:pt idx="1354">
                  <c:v>2</c:v>
                </c:pt>
                <c:pt idx="1355">
                  <c:v>2</c:v>
                </c:pt>
                <c:pt idx="1356">
                  <c:v>0</c:v>
                </c:pt>
                <c:pt idx="1357">
                  <c:v>-1</c:v>
                </c:pt>
                <c:pt idx="1358">
                  <c:v>3</c:v>
                </c:pt>
                <c:pt idx="1359">
                  <c:v>-3</c:v>
                </c:pt>
                <c:pt idx="1360">
                  <c:v>-1</c:v>
                </c:pt>
                <c:pt idx="1361">
                  <c:v>1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-1</c:v>
                </c:pt>
                <c:pt idx="1376">
                  <c:v>0</c:v>
                </c:pt>
                <c:pt idx="1377">
                  <c:v>-1</c:v>
                </c:pt>
                <c:pt idx="1378">
                  <c:v>0</c:v>
                </c:pt>
                <c:pt idx="1379">
                  <c:v>1</c:v>
                </c:pt>
                <c:pt idx="1380">
                  <c:v>0</c:v>
                </c:pt>
                <c:pt idx="1381">
                  <c:v>1</c:v>
                </c:pt>
                <c:pt idx="1382">
                  <c:v>0</c:v>
                </c:pt>
                <c:pt idx="1383">
                  <c:v>2</c:v>
                </c:pt>
                <c:pt idx="1384">
                  <c:v>1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-1</c:v>
                </c:pt>
                <c:pt idx="1390">
                  <c:v>0</c:v>
                </c:pt>
                <c:pt idx="1391">
                  <c:v>0</c:v>
                </c:pt>
                <c:pt idx="1392">
                  <c:v>2</c:v>
                </c:pt>
                <c:pt idx="1393">
                  <c:v>1</c:v>
                </c:pt>
                <c:pt idx="1394">
                  <c:v>-2</c:v>
                </c:pt>
                <c:pt idx="1395">
                  <c:v>0</c:v>
                </c:pt>
                <c:pt idx="1396">
                  <c:v>0</c:v>
                </c:pt>
                <c:pt idx="1397">
                  <c:v>1</c:v>
                </c:pt>
                <c:pt idx="1398">
                  <c:v>-1</c:v>
                </c:pt>
                <c:pt idx="1399">
                  <c:v>0</c:v>
                </c:pt>
                <c:pt idx="1400">
                  <c:v>-1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1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-2</c:v>
                </c:pt>
                <c:pt idx="1411">
                  <c:v>0</c:v>
                </c:pt>
                <c:pt idx="1412">
                  <c:v>-1</c:v>
                </c:pt>
                <c:pt idx="1413">
                  <c:v>0</c:v>
                </c:pt>
                <c:pt idx="1414">
                  <c:v>-2</c:v>
                </c:pt>
                <c:pt idx="1415">
                  <c:v>1</c:v>
                </c:pt>
                <c:pt idx="1416">
                  <c:v>0</c:v>
                </c:pt>
                <c:pt idx="1417">
                  <c:v>-1</c:v>
                </c:pt>
                <c:pt idx="1418">
                  <c:v>1</c:v>
                </c:pt>
                <c:pt idx="1419">
                  <c:v>2</c:v>
                </c:pt>
                <c:pt idx="1420">
                  <c:v>-2</c:v>
                </c:pt>
                <c:pt idx="1421">
                  <c:v>0</c:v>
                </c:pt>
                <c:pt idx="1422">
                  <c:v>-2</c:v>
                </c:pt>
                <c:pt idx="1423">
                  <c:v>0</c:v>
                </c:pt>
                <c:pt idx="1424">
                  <c:v>2</c:v>
                </c:pt>
                <c:pt idx="1425">
                  <c:v>-2</c:v>
                </c:pt>
                <c:pt idx="1426">
                  <c:v>3</c:v>
                </c:pt>
                <c:pt idx="1427">
                  <c:v>-3</c:v>
                </c:pt>
                <c:pt idx="1428">
                  <c:v>0</c:v>
                </c:pt>
                <c:pt idx="1429">
                  <c:v>-1</c:v>
                </c:pt>
                <c:pt idx="1430">
                  <c:v>0</c:v>
                </c:pt>
                <c:pt idx="1431">
                  <c:v>1</c:v>
                </c:pt>
                <c:pt idx="1432">
                  <c:v>-1</c:v>
                </c:pt>
                <c:pt idx="1433">
                  <c:v>0</c:v>
                </c:pt>
                <c:pt idx="1434">
                  <c:v>0</c:v>
                </c:pt>
                <c:pt idx="1435">
                  <c:v>-1</c:v>
                </c:pt>
                <c:pt idx="1436">
                  <c:v>0</c:v>
                </c:pt>
                <c:pt idx="1437">
                  <c:v>0</c:v>
                </c:pt>
                <c:pt idx="1438">
                  <c:v>1</c:v>
                </c:pt>
                <c:pt idx="1439">
                  <c:v>0</c:v>
                </c:pt>
                <c:pt idx="1440">
                  <c:v>2</c:v>
                </c:pt>
                <c:pt idx="1441">
                  <c:v>-3</c:v>
                </c:pt>
                <c:pt idx="1442">
                  <c:v>0</c:v>
                </c:pt>
                <c:pt idx="1443">
                  <c:v>-1</c:v>
                </c:pt>
                <c:pt idx="1444">
                  <c:v>0</c:v>
                </c:pt>
                <c:pt idx="1445">
                  <c:v>1</c:v>
                </c:pt>
                <c:pt idx="1446">
                  <c:v>-2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1</c:v>
                </c:pt>
                <c:pt idx="1453">
                  <c:v>0</c:v>
                </c:pt>
                <c:pt idx="1454">
                  <c:v>1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1</c:v>
                </c:pt>
                <c:pt idx="1459">
                  <c:v>0</c:v>
                </c:pt>
                <c:pt idx="1460">
                  <c:v>-1</c:v>
                </c:pt>
                <c:pt idx="1461">
                  <c:v>0</c:v>
                </c:pt>
                <c:pt idx="1462">
                  <c:v>-1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-1</c:v>
                </c:pt>
                <c:pt idx="1470">
                  <c:v>0</c:v>
                </c:pt>
                <c:pt idx="1471">
                  <c:v>0</c:v>
                </c:pt>
                <c:pt idx="1472">
                  <c:v>1</c:v>
                </c:pt>
                <c:pt idx="1473">
                  <c:v>0</c:v>
                </c:pt>
                <c:pt idx="1474">
                  <c:v>1</c:v>
                </c:pt>
                <c:pt idx="1475">
                  <c:v>0</c:v>
                </c:pt>
                <c:pt idx="1476">
                  <c:v>-1</c:v>
                </c:pt>
                <c:pt idx="1477">
                  <c:v>0</c:v>
                </c:pt>
                <c:pt idx="1478">
                  <c:v>3</c:v>
                </c:pt>
                <c:pt idx="1479">
                  <c:v>-3</c:v>
                </c:pt>
                <c:pt idx="1480">
                  <c:v>-1</c:v>
                </c:pt>
                <c:pt idx="1481">
                  <c:v>0</c:v>
                </c:pt>
                <c:pt idx="1482">
                  <c:v>1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-1</c:v>
                </c:pt>
                <c:pt idx="1491">
                  <c:v>0</c:v>
                </c:pt>
                <c:pt idx="1492">
                  <c:v>0</c:v>
                </c:pt>
                <c:pt idx="1493">
                  <c:v>1</c:v>
                </c:pt>
                <c:pt idx="1494">
                  <c:v>4</c:v>
                </c:pt>
                <c:pt idx="1495">
                  <c:v>-1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4</c:v>
                </c:pt>
                <c:pt idx="1501">
                  <c:v>1</c:v>
                </c:pt>
                <c:pt idx="1502">
                  <c:v>0</c:v>
                </c:pt>
                <c:pt idx="1503">
                  <c:v>-1</c:v>
                </c:pt>
                <c:pt idx="1504">
                  <c:v>0</c:v>
                </c:pt>
                <c:pt idx="1505">
                  <c:v>1</c:v>
                </c:pt>
                <c:pt idx="1506">
                  <c:v>-2</c:v>
                </c:pt>
                <c:pt idx="1507">
                  <c:v>3</c:v>
                </c:pt>
                <c:pt idx="1508">
                  <c:v>0</c:v>
                </c:pt>
                <c:pt idx="1509">
                  <c:v>1</c:v>
                </c:pt>
                <c:pt idx="1510">
                  <c:v>0</c:v>
                </c:pt>
                <c:pt idx="1511">
                  <c:v>1</c:v>
                </c:pt>
                <c:pt idx="1512">
                  <c:v>-1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4</c:v>
                </c:pt>
                <c:pt idx="1522">
                  <c:v>0</c:v>
                </c:pt>
                <c:pt idx="1523">
                  <c:v>1</c:v>
                </c:pt>
                <c:pt idx="1524">
                  <c:v>2</c:v>
                </c:pt>
                <c:pt idx="1525">
                  <c:v>1</c:v>
                </c:pt>
                <c:pt idx="1526">
                  <c:v>1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3</c:v>
                </c:pt>
                <c:pt idx="1537">
                  <c:v>2</c:v>
                </c:pt>
                <c:pt idx="1538">
                  <c:v>1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-1</c:v>
                </c:pt>
                <c:pt idx="1543">
                  <c:v>2</c:v>
                </c:pt>
                <c:pt idx="1544">
                  <c:v>-1</c:v>
                </c:pt>
                <c:pt idx="1545">
                  <c:v>4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3</c:v>
                </c:pt>
                <c:pt idx="1551">
                  <c:v>4</c:v>
                </c:pt>
                <c:pt idx="1552">
                  <c:v>1</c:v>
                </c:pt>
                <c:pt idx="155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94-4492-A754-82D9034D97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240312"/>
        <c:axId val="242239328"/>
      </c:lineChart>
      <c:dateAx>
        <c:axId val="242240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39328"/>
        <c:crosses val="autoZero"/>
        <c:auto val="1"/>
        <c:lblOffset val="100"/>
        <c:baseTimeUnit val="days"/>
      </c:dateAx>
      <c:valAx>
        <c:axId val="24223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240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intlyDe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9686"/>
            <a:ext cx="12192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Image result for yesway logo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533400"/>
            <a:ext cx="4048125" cy="4048125"/>
          </a:xfrm>
          <a:prstGeom prst="rect">
            <a:avLst/>
          </a:prstGeom>
          <a:noFill/>
        </p:spPr>
      </p:pic>
      <p:pic>
        <p:nvPicPr>
          <p:cNvPr id="12" name="Picture 13" descr="Warner 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5023" y="5181600"/>
            <a:ext cx="1692977" cy="1313572"/>
          </a:xfrm>
          <a:prstGeom prst="rect">
            <a:avLst/>
          </a:prstGeom>
        </p:spPr>
      </p:pic>
      <p:sp>
        <p:nvSpPr>
          <p:cNvPr id="6" name="Prepared By Warner Communications"/>
          <p:cNvSpPr txBox="1">
            <a:spLocks/>
          </p:cNvSpPr>
          <p:nvPr userDrawn="1"/>
        </p:nvSpPr>
        <p:spPr>
          <a:xfrm>
            <a:off x="338558" y="5893710"/>
            <a:ext cx="11514884" cy="40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 fontScale="82500" lnSpcReduction="20000"/>
          </a:bodyPr>
          <a:lstStyle>
            <a:lvl1pPr eaLnBrk="1" hangingPunct="1">
              <a:lnSpc>
                <a:spcPct val="90000"/>
              </a:lnSpc>
              <a:defRPr sz="3600" b="0" cap="all">
                <a:solidFill>
                  <a:schemeClr val="bg1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  <a:lvl2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2pPr>
            <a:lvl3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3pPr>
            <a:lvl4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4pPr>
            <a:lvl5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5pPr>
            <a:lvl6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6pPr>
            <a:lvl7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7pPr>
            <a:lvl8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8pPr>
            <a:lvl9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/>
            <a:r>
              <a:rPr lang="en-US" sz="3100" cap="none" dirty="0">
                <a:latin typeface="Arial" pitchFamily="34" charset="0"/>
                <a:cs typeface="Arial" pitchFamily="34" charset="0"/>
              </a:rPr>
              <a:t>Prepared By Warner Communications</a:t>
            </a:r>
          </a:p>
        </p:txBody>
      </p:sp>
      <p:sp>
        <p:nvSpPr>
          <p:cNvPr id="7" name="dashboardName"/>
          <p:cNvSpPr>
            <a:spLocks noGrp="1"/>
          </p:cNvSpPr>
          <p:nvPr>
            <p:ph type="ctrTitle" hasCustomPrompt="1"/>
          </p:nvPr>
        </p:nvSpPr>
        <p:spPr>
          <a:xfrm>
            <a:off x="338558" y="5322210"/>
            <a:ext cx="11514884" cy="552327"/>
          </a:xfrm>
        </p:spPr>
        <p:txBody>
          <a:bodyPr>
            <a:normAutofit/>
          </a:bodyPr>
          <a:lstStyle>
            <a:lvl1pPr algn="ctr">
              <a:defRPr sz="3200" b="1" cap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2697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9C90F-41DD-4E1F-9414-EB4F88226B5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Overview</a:t>
            </a:r>
          </a:p>
        </p:txBody>
      </p:sp>
    </p:spTree>
    <p:extLst>
      <p:ext uri="{BB962C8B-B14F-4D97-AF65-F5344CB8AC3E}">
        <p14:creationId xmlns:p14="http://schemas.microsoft.com/office/powerpoint/2010/main" val="153083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EB7DE-DD9E-410F-B534-BE094C1DC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E763D1-3255-4C50-A040-BB63CAA5ABE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E9F71A-EEF6-48D1-8274-281067061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B5641DE-A819-4C9F-A4E1-CDB0344D4923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63546666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681">
                  <a:extLst>
                    <a:ext uri="{9D8B030D-6E8A-4147-A177-3AD203B41FA5}">
                      <a16:colId xmlns:a16="http://schemas.microsoft.com/office/drawing/2014/main" val="1710059066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58229686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6050817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58946452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87379869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58702180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82774782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54567594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064483218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52641593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04814573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89023284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32337823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3611661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84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612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18983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8F4E1-593F-4ACB-AB88-550D2EF05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Tweets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A940D2F-CFCA-4E4F-9629-9880C47614A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C7F330-F15C-4A8F-A3F1-708A6880A6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23C751-438C-473F-9CD7-DE8287542F8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999014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1251144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60C71-4955-4418-BDC8-B08DFA039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Tweets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43A1F7-7182-474E-8518-E8702403C19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23774-2B47-40E7-A750-1780DA1CAC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FD8483-8B28-4EFB-B7D4-267CA30900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770457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77203352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1B1AB-E33B-4958-9D62-B62B7AD90A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Tweet Engagements Per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FA2DBC-C225-472F-B368-BD6A92144BE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935786-A3CB-4221-8246-6FD9FDF0EC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98D8EC-FC5C-4CC3-AAF9-AEF9E939D8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670417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81077767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3105C-43C3-4B1B-BA29-459041E48F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311B25-53D7-4DEE-8CBD-A6906A6F0AB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C24A2-C53C-462F-9CBF-7FD46B5CC9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A7D93C-EFC0-4869-B0FB-4900C49181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034014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7180282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D28B4-0865-4D81-BCD5-570A67081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Ownership Distribution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6AE0CDF-0BDC-4FBB-8FB4-D754EE27F1E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EE236-2125-40C0-A9F3-E74D38F80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040610-1B74-488B-9B6D-032DFB6A65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459381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4482760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EDFE1-5CED-4A4B-80E5-D2B67BF2B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DA564F-8E2C-4DA0-9BE2-A2076DD946A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650B3F-D51F-406E-9C93-99CB449F2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FE2720-5AC4-4ACC-B820-82DC440243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802063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1354509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F8B0F-EF71-43F9-9F9F-850A92D826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- 1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C12AA-F698-4C3E-85F3-82476F69D87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BECBD-A401-49A5-88B5-2F158CD1CF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2D37B91-9D96-4BB3-BE2E-3CFBE90167E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28720266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85892800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62955694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47819181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9264765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37666035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18521454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668580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964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- 2022-05-24 11:21:28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RT @risnewsinsights: Speakers from @Lowes', @kroger, and @YeswayStores are taking the stage at Analytics Unite 2022! 
There's still time to register and join us June 21-23 in Chicago. 
Register here: https://t.co/q4MoA4Lv05
#AnalyticsUnite2022 #Retail https://t.co/BP1SWsQjR3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05/25/2022 02:07:15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26170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3800669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6A151-BADF-43CC-9292-2ECBD86BE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- 2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6A7C0C-3CCA-48BE-B390-C7206A53389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E5ABD2-4EF7-4927-BA0E-5DE8B32D4D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E0E5A13-FC5B-41E3-ACCD-9564BAACAC1E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15241658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233838895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06914988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46820382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60302572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9179253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74227857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871956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524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- 2022-05-23 10:06:42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May is #MilitaryAppreciationMonth! Thank you to all #Military for their commitment, support and sacrifices to help keep our country safe. We salute you!
And we salute our partner @Op_Homefront for all they do for the military and their families. https://t.co/f604NC6oMh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14:09:13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0.5342 %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694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- 2022-05-18 19:07:29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Want free snacks from Yesway?
Sign up for our Rewards program and start earning Smiles! Seriously, it's that easy!
https://t.co/JEfYiJuRfL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05/19/2022 20:06:53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0.4292 %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0622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540904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75867-E6F5-433E-A8EF-1E3D83881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- 3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B80B8C-4187-4B2B-A0F2-5C234157159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A0960A-5431-48D9-AA97-B491E290E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4B950B04-2FB7-437E-BB99-157C39B79DD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57442914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170170967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18664603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47897805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98368519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13371900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07028611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446417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241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- 2022-05-16 12:17:01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Celebrating all police, EMT and firefighters during May for #FirstRespondersAppreciationMonth. Please join us in saying “THANK YOU!” to the #firstresponders in your life! https://t.co/SG6I44cgUd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05/18/2022 14:09:03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874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- 2022-05-13 19:07:14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Guess what?! We are now currently serving Allsup's world famous burritos at these Yesway stores:
Lyons, KS
Lindsborg, KS
Rapid City, SD https://t.co/Dch7MdpGLS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05/17/2022 14:07:45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0461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841179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F0DEF-9BE2-4C73-BD42-8A4322A151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- 4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A79D1F-862F-42BB-84A3-C78AAD9ADFB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8A03BA-401E-440A-B92B-5AF372302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3F2225A-6F45-437E-A775-0473BB2469E2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7146166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8717846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61416624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31410116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50429051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57920995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29179763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804817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400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- 2022-05-11 10:20:00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Today is #NationalEatWhatYouWantDay! What are you grabbing from Yesway to celebrate?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05/12/2022 02:08:06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682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- 2022-05-09 14:23:00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Calling all Allsup's Rewards Members:​
​
When you buy certain Pepsi, RedBull, or Frito-Lay Flamin’ Hot products, you’ll have a chance to play our new InstaWIN Game and win a variety of prizes.​
​
WINNER EVERY TIME. Don’t miss out! https://t.co/0tUXYPTS4x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05/17/2022 14:07:45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0.2160 %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877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870215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238E71-4C73-4BF9-9127-9DA37AC35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- 5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1D499D-21AC-45D2-A8FE-BF48A606FAC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2BE501-2FDD-4B75-B3CC-15E1B13026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30A2F46-C0D6-4203-BE90-3849FFD0EA4F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10529344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3878374905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23813561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28079628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29277008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74383446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53033737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467152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68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- 2022-05-08 10:29:00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#HappyMothersDay to all the special women out there! Show your mom how special she is to you AND us.​
​
Today is the last day, buy 2 Ladies T-Shirts and get a FREE hat! https://t.co/KlqsRqOnsM https://t.co/mn4iQkocGi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05/08/2022 20:08:17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0.1081 %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4426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- 2022-05-07 14:25:00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We're so excited to be one of @GrowjoUS's Fastest Growing Companies of 2022!
https://t.co/fHuEQloqoj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05/07/2022 20:07:13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0.1082 %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9065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7009558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91B6B-D17D-4E0B-8CF0-D1BF33F2E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- 6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95FDE6-A27B-4194-B813-9D5CD99BE10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6EC13D-E635-4F9B-BE4F-278904D77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A2BC03E-B976-4618-93BD-2DE6EEB5ECCA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192600059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3564794856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01613655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16163465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15927355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98595770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92411381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55784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004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- 2022-05-05 10:55:50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In queso you were wondering, it’s #CincoDeMayo. Celebrate with an Allsup's burrito, now available in select Yesway stores! 🌮 https://t.co/3gdMFaD5qR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05/15/2022 14:07:25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3248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2963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F555B-192B-4DC5-8336-8ABD64AE5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D74BDF-F796-4F80-8A3B-EFE14B7DCCA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A14D9-EF07-4F16-AF87-6192405AE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4E226C-DC98-461F-80C7-E6D875D771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2726742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5712992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0E264-3581-49B4-9A5C-0E225C198C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BB59AC-70B0-4295-8784-5E6E47D98B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8BFE5-0CF4-46E1-A59E-2AC9BDB854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273848-E8D3-4090-8C85-3512068148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03014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3238880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C3491-E695-4A45-B6D2-3FCAAB4399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- 1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7F3E57C-9119-44C0-96B4-1DF396BA733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86E3EB-BB28-4CD5-A097-04F90B5218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6A3C373-25CB-4AF9-9C71-A9F3502420FF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58971374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125758741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63779653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3037749599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978920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5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@CStoreDecisions - 2022-05-24 16:25:01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.@YeswayStores opens new Allsup’s #cstores in Texas and New Mexico, which will add to Yesway's existing 403 locatio… https://t.co/6XpxiAXmEA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16:39:03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994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@risnewsinsights - 2022-05-24 08:00:47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Speakers from @Lowes', @kroger, and @YeswayStores are taking the stage at Analytics Unite 2022! 
There's still tim… https://t.co/H68LpgLKX9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08:38:49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04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@CGTMagazine - 2022-05-24 08:00:46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Speakers from @Lowes, @kroger, and @YeswayStores are taking the stage at Analytics Unite 2022! 
There's still time… https://t.co/eD7qq9ZKNE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08:38:49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25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@glamourlife - 2022-05-23 23:25:38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Did it biggie for real! Let’s go! @kurtbusch @monsterenergy @jumpman23 @allsupsstores @yeswaystores @ Texas Motor S… https://t.co/ySMiMBViaJ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00:38:25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4433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@FrankBeard - 2022-05-22 14:58:33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@LonnieMcQ @glamourlife @YeswayStores Speaking as a customer, the difference is real at Yesway's stores. Can't say… https://t.co/vytvOrWJNk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05/22/2022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506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350274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8D369-E2C6-4BE8-A65E-B7BA0C101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- 2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F919762-9D69-42ED-AC0E-51A7DD2A97A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3576B4-74EE-4A25-9EC0-D66F23026C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49F62EC-8194-4E65-BCBE-D77B32ED5AA7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61977573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237923123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531130487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358435307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3466460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014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@LonnieMcQ - 2022-05-22 14:49:04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@FrankBeard Take @glamourlife for example. Is it any question how firms like @YeswayStores continue to deliver valu… https://t.co/URxG9XkyiT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05/22/2022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74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@hannah_hammond2 - 2022-05-18 10:47:22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.@YeswayStores has expanded in Texas and New Mexico with the opening of new @allsupsstores-branded stores in Minera… https://t.co/WvDIpnA9ZY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05/18/2022 12:39:11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877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- 2022-05-11 14:56:14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Pho!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05/11/2022 16:39:25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3353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@CGTMagazine - 2022-05-06 18:00:39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JUST ANNOUNCED: @ShoeCarnival and @YeswayStores execs have joined the Analytics Unite 2022 lineup. 
See what Deb H… https://t.co/9Lgvo5kgMn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05/06/2022 18:39:31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024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@risnewsinsights - 2022-05-04 10:30:03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JUST ANNOUNCED: @ShoeCarnival and @YeswayStores execs have joined the Analytics Unite 2022 lineup. 
See what Deb H… https://t.co/43q9PynYlb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05/04/2022 10:38:34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60217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962406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69FC1-4A7E-47F8-9CC2-6521FB32E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- 3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D168A8-B457-4670-A6C6-A67414E0D93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53262E-8564-48AF-B46F-A7B1E9292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C389FC9-7668-4172-8573-03CA56EB983D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93495567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135879189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616714179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330755148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553669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82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- 2022-05-03 17:14:00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Dominic Caberea of #MasonCity won a ,000 prize on this "Big Money" ticket from his local @YeswayStores. Congratu… https://t.co/D5WLrwWZN3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05/03/2022 18:36:57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698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@KnowBuddy19 - 2022-05-02 10:19:39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@amygrask2 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05/02/2022 10:38:45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692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@SegoviasTweets - 2022-04-28 20:40:07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Going NATIONWIDE, baby!!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04/28/2022 22:38:40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027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- 2022-04-28 13:20:18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I completed the form on range me. Looking forward to hearing from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04/28/2022 14:38:15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79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- 2022-04-25 09:00:29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#CheckYourTickets:
• ,000: Triple Play #InstaPlay: sold Saturday @YeswayStores, 830 N. 18th St., #Centerville
•… https://t.co/klGHn6GjCR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04/25/2022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3794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- 2022-04-22 14:53:02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Hey @YeswayStores  we created the pho kit with fresh veggies, fresh noodle, fresh meat &amp;amp; bone broth cooked for 8 hr… https://t.co/Tsb34X2YKf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04/22/2022 16:38:32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7378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792367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7E5936-F886-4005-8D86-EC470CE6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- 4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2509DC-8150-4F09-A3B5-6A733ED4898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D934D7-4DE1-4C65-A633-9AB1D058D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CA06B4B-0FC9-4D17-9526-76FC53E4EBB5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0164225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246583146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9760036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94258381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78364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49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@GrowjoUS - 2022-04-21 12:01:07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is included in Growjo's Fastest Growing Companies of 2022! https://t.co/2QpG1ZlU8E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04/21/2022 12:38:51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342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- 2022-04-11 14:51:59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#CheckYourTickets! A JACKPOT PARTY Progressive #InstaPlay ticket purchased this afternoon @YeswayStores, 1701 Iowa… https://t.co/k08uGpRoZt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04/11/2022 16:36:29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639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@glamourlife - 2022-04-03 19:04:59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@KayLSegal @YeswayStores One of my favorite stores. Yes!!!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04/03/2022 20:41:44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288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@KayLSegal - 2022-04-03 17:15:08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⁦@YeswayStores⁩ ⁦@glamourlife⁩ nice visit to Brownfield location! https://t.co/rZEH3j5KMA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04/03/2022 19:03:49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9278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@KwikTrip - 2022-04-01 13:09:48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@NACSonline @weigelsstores @7eleven @YeswayStores @allsupsstores @QuikTrip https://t.co/zrW0QCzgHl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14:41:09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5638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@weigelsstores - 2022-04-01 10:59:09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@NACSonline @7eleven @YeswayStores @allsupsstores @QuikTrip @KwikTrip https://t.co/YuOkfJTn6g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11:04:32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9282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0282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485F-1E15-4F45-8FEB-9245FE229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- 5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F277F1-5D0A-4C38-9075-314645CDA24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58CD4A-600B-44B2-819E-288478F283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0882F00-A426-431B-9DCA-235A62AFDE2D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1351120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1108792086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630645168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46595100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41031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246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@NACSonline - 2022-04-01 10:31:49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Given the posts we've seen so far today from our friends at @weigelsstores @7eleven @YeswayStores @allsupsstores… https://t.co/y4Vb2qY1OU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11:04:32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606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@Hamza701022331 - 2022-03-29 18:48:32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@CStoreD_Emmy @YeswayStores @CoenMarkets Is there video of the conference?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03/29/2022 19:03:44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11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@sscsinc - 2022-03-29 17:38:50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Thanks for following @sscsinc!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03/29/2022 19:03:44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53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530848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ADEA7-FE4D-4363-B736-881567F09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861928-9A04-424B-AD46-50286F176E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9D95E4-6126-433B-9E1C-E1E672916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143BC2E-61F4-4BA2-9405-C8F5182A1B0F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06663677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77094486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956520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9993746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297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@glamourlife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(550)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946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@EVadala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52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@CStoreDecisions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3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@20XTS14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1798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@GrocrE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05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@jonessodaco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37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@Peddler13469319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0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@CStoreNews_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258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@Gas_PosAL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72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@ibleve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4986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091994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6B611-090B-4EE3-BB62-CE661C392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Engagements over Time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55CD8-FB2C-4AA4-BBA6-9FFCF9804D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EE1D43-A0DD-45B0-AF8A-5F0AF5491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6D86A98-9A56-496D-BB84-0705C70CBD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623217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6596704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A5DA4-099E-4322-BEFD-6F3B8C378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over Time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EA6AA7B-0CC1-41D1-A725-8E6BF326A6A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B445FD-5064-4D36-B57F-D0AEC3F46E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173BD7-47BE-4776-B964-2DDD798AC6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797831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7441035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6136D-DCA0-46A5-BE7D-3DC13DB07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0A319F-F6DA-49EE-A023-F022B7F613A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77B4CD-21CC-48CE-9A35-C474883117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6A7B07-EB4A-4ACD-AF38-66A3BF7313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424162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58024158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735E6-4F42-4C10-9382-0451CEDE0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00F4C7F-0EC7-4402-A9CB-59DA9A1AE6F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7BD3FD-E293-4B01-873D-7DE5F8650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6D4FB2-111C-4C55-93C7-5E1598070B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277376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7229794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9505-3484-4F3F-961D-529B60DA8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Daily Avg. Impressions Per Tweet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6D7727-8539-4C0D-A0FF-116E8085A3D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40742-CA51-40AB-AF0F-754E46A186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CD6088-FC6C-4026-A16F-6ACB062F7A5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071991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4330186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8F563B-6F56-4284-8C7A-C25A273E3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DDA7B9-404C-49F1-B415-66A0E9C557F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B5100-F3DA-4772-8556-924B8DC98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6DD427-4ED5-4D61-9954-6662E8922E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292174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1046402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140167_2" id="{1E09357E-1237-F344-9D96-312C20BDFE86}" vid="{F42FF92E-BE8D-AB4F-933A-E8AC8D90BFCF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20220527_170834</Template>
  <TotalTime>0</TotalTime>
  <Words>1042</Words>
  <Application>Microsoft Office PowerPoint</Application>
  <PresentationFormat>Widescreen</PresentationFormat>
  <Paragraphs>375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Helvetica Neue</vt:lpstr>
      <vt:lpstr>Arial</vt:lpstr>
      <vt:lpstr>Calibri</vt:lpstr>
      <vt:lpstr>Calibri Light</vt:lpstr>
      <vt:lpstr>quintly_template</vt:lpstr>
      <vt:lpstr>Twitter Overview</vt:lpstr>
      <vt:lpstr>Twitter Key Metrics Table | All profiles</vt:lpstr>
      <vt:lpstr>Twitter Yesway Tweets | All profiles</vt:lpstr>
      <vt:lpstr>Twitter Yesway Tweets By Weekday | All profiles</vt:lpstr>
      <vt:lpstr>Twitter Average Tweet Engagements Per Weekday | All profiles</vt:lpstr>
      <vt:lpstr>Twitter Interaction Rate By Weekday | All profiles</vt:lpstr>
      <vt:lpstr>Twitter Tweet Ownership Distribution | All profiles</vt:lpstr>
      <vt:lpstr>Twitter Interactions Distribution | All profiles</vt:lpstr>
      <vt:lpstr>Twitter Best Performing Tweets | All profiles - 1 of 6</vt:lpstr>
      <vt:lpstr>Twitter Best Performing Tweets | All profiles - 2 of 6</vt:lpstr>
      <vt:lpstr>Twitter Best Performing Tweets | All profiles - 3 of 6</vt:lpstr>
      <vt:lpstr>Twitter Best Performing Tweets | All profiles - 4 of 6</vt:lpstr>
      <vt:lpstr>Twitter Best Performing Tweets | All profiles - 5 of 6</vt:lpstr>
      <vt:lpstr>Twitter Best Performing Tweets | All profiles - 6 of 6</vt:lpstr>
      <vt:lpstr>Twitter Mentions | All profiles</vt:lpstr>
      <vt:lpstr>Twitter Mentions By Weekday | All profiles</vt:lpstr>
      <vt:lpstr>Twitter Yesway Mentions By Others | All profiles - 1 of 5</vt:lpstr>
      <vt:lpstr>Twitter Yesway Mentions By Others | All profiles - 2 of 5</vt:lpstr>
      <vt:lpstr>Twitter Yesway Mentions By Others | All profiles - 3 of 5</vt:lpstr>
      <vt:lpstr>Twitter Yesway Mentions By Others | All profiles - 4 of 5</vt:lpstr>
      <vt:lpstr>Twitter Yesway Mentions By Others | All profiles - 5 of 5</vt:lpstr>
      <vt:lpstr>Twitter Key Interacting Users | All profiles</vt:lpstr>
      <vt:lpstr>Twitter Engagements over Time | All profiles</vt:lpstr>
      <vt:lpstr>Twitter Impressions over Time | All profiles</vt:lpstr>
      <vt:lpstr>Twitter Engagement Rate By Tweet Type | All profiles</vt:lpstr>
      <vt:lpstr>Twitter Impressions By Weekday | All profiles</vt:lpstr>
      <vt:lpstr>Twitter Daily Avg. Impressions Per Tweet | All profiles</vt:lpstr>
      <vt:lpstr>Twitter Followers Change | All profiles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Overview</dc:title>
  <dc:creator>Administrator</dc:creator>
  <cp:lastModifiedBy>Administrator</cp:lastModifiedBy>
  <cp:revision>1</cp:revision>
  <dcterms:created xsi:type="dcterms:W3CDTF">2022-05-27T17:08:34Z</dcterms:created>
  <dcterms:modified xsi:type="dcterms:W3CDTF">2022-05-27T17:09:28Z</dcterms:modified>
</cp:coreProperties>
</file>