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9"/>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Lst>
  <p:sldSz cx="12192000" cy="6858000"/>
  <p:notesSz cx="6881813" cy="9296400"/>
  <p:embeddedFontLst>
    <p:embeddedFont>
      <p:font typeface="Calibri" panose="020F0502020204030204" pitchFamily="34" charset="0"/>
      <p:regular r:id="rId40"/>
      <p:bold r:id="rId41"/>
      <p:italic r:id="rId42"/>
      <p:boldItalic r:id="rId43"/>
    </p:embeddedFont>
    <p:embeddedFont>
      <p:font typeface="Calibri Light" panose="020F0302020204030204" pitchFamily="34" charset="0"/>
      <p:regular r:id="rId44"/>
      <p:italic r:id="rId45"/>
    </p:embeddedFont>
  </p:embeddedFontLst>
  <p:defaultTextStyle>
    <a:lvl1pPr>
      <a:defRPr>
        <a:solidFill>
          <a:srgbClr val="595959"/>
        </a:solidFill>
        <a:latin typeface="+mn-lt"/>
        <a:ea typeface="+mn-ea"/>
        <a:cs typeface="+mn-cs"/>
        <a:sym typeface="Helvetica Neue"/>
      </a:defRPr>
    </a:lvl1pPr>
    <a:lvl2pPr>
      <a:defRPr>
        <a:solidFill>
          <a:srgbClr val="595959"/>
        </a:solidFill>
        <a:latin typeface="+mn-lt"/>
        <a:ea typeface="+mn-ea"/>
        <a:cs typeface="+mn-cs"/>
        <a:sym typeface="Helvetica Neue"/>
      </a:defRPr>
    </a:lvl2pPr>
    <a:lvl3pPr>
      <a:defRPr>
        <a:solidFill>
          <a:srgbClr val="595959"/>
        </a:solidFill>
        <a:latin typeface="+mn-lt"/>
        <a:ea typeface="+mn-ea"/>
        <a:cs typeface="+mn-cs"/>
        <a:sym typeface="Helvetica Neue"/>
      </a:defRPr>
    </a:lvl3pPr>
    <a:lvl4pPr>
      <a:defRPr>
        <a:solidFill>
          <a:srgbClr val="595959"/>
        </a:solidFill>
        <a:latin typeface="+mn-lt"/>
        <a:ea typeface="+mn-ea"/>
        <a:cs typeface="+mn-cs"/>
        <a:sym typeface="Helvetica Neue"/>
      </a:defRPr>
    </a:lvl4pPr>
    <a:lvl5pPr>
      <a:defRPr>
        <a:solidFill>
          <a:srgbClr val="595959"/>
        </a:solidFill>
        <a:latin typeface="+mn-lt"/>
        <a:ea typeface="+mn-ea"/>
        <a:cs typeface="+mn-cs"/>
        <a:sym typeface="Helvetica Neue"/>
      </a:defRPr>
    </a:lvl5pPr>
    <a:lvl6pPr>
      <a:defRPr>
        <a:solidFill>
          <a:srgbClr val="595959"/>
        </a:solidFill>
        <a:latin typeface="+mn-lt"/>
        <a:ea typeface="+mn-ea"/>
        <a:cs typeface="+mn-cs"/>
        <a:sym typeface="Helvetica Neue"/>
      </a:defRPr>
    </a:lvl6pPr>
    <a:lvl7pPr>
      <a:defRPr>
        <a:solidFill>
          <a:srgbClr val="595959"/>
        </a:solidFill>
        <a:latin typeface="+mn-lt"/>
        <a:ea typeface="+mn-ea"/>
        <a:cs typeface="+mn-cs"/>
        <a:sym typeface="Helvetica Neue"/>
      </a:defRPr>
    </a:lvl7pPr>
    <a:lvl8pPr>
      <a:defRPr>
        <a:solidFill>
          <a:srgbClr val="595959"/>
        </a:solidFill>
        <a:latin typeface="+mn-lt"/>
        <a:ea typeface="+mn-ea"/>
        <a:cs typeface="+mn-cs"/>
        <a:sym typeface="Helvetica Neue"/>
      </a:defRPr>
    </a:lvl8pPr>
    <a:lvl9pPr>
      <a:defRPr>
        <a:solidFill>
          <a:srgbClr val="595959"/>
        </a:solidFill>
        <a:latin typeface="+mn-lt"/>
        <a:ea typeface="+mn-ea"/>
        <a:cs typeface="+mn-cs"/>
        <a:sym typeface="Helvetica Neue"/>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Ref idx="minor">
          <a:srgbClr val="595959"/>
        </a:fontRef>
        <a:srgbClr val="595959"/>
      </a:tcTxStyle>
      <a:tcStyle>
        <a:tcBdr>
          <a:left>
            <a:ln w="12700" cap="flat">
              <a:noFill/>
              <a:miter lim="400000"/>
            </a:ln>
          </a:left>
          <a:right>
            <a:ln w="12700" cap="flat">
              <a:noFill/>
              <a:miter lim="400000"/>
            </a:ln>
          </a:right>
          <a:top>
            <a:ln w="12700" cap="flat">
              <a:solidFill>
                <a:srgbClr val="595959"/>
              </a:solidFill>
              <a:prstDash val="solid"/>
              <a:bevel/>
            </a:ln>
          </a:top>
          <a:bottom>
            <a:ln w="12700" cap="flat">
              <a:solidFill>
                <a:srgbClr val="595959"/>
              </a:solidFill>
              <a:prstDash val="solid"/>
              <a:bevel/>
            </a:ln>
          </a:bottom>
          <a:insideH>
            <a:ln w="12700" cap="flat">
              <a:solidFill>
                <a:srgbClr val="595959"/>
              </a:solidFill>
              <a:prstDash val="solid"/>
              <a:bevel/>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n">
        <a:fontRef idx="minor">
          <a:srgbClr val="595959"/>
        </a:fontRef>
        <a:srgbClr val="595959"/>
      </a:tcTxStyle>
      <a:tcStyle>
        <a:tcBdr>
          <a:left>
            <a:ln w="12700" cap="flat">
              <a:solidFill>
                <a:srgbClr val="595959"/>
              </a:solidFill>
              <a:prstDash val="solid"/>
              <a:bevel/>
            </a:ln>
          </a:left>
          <a:right>
            <a:ln w="12700" cap="flat">
              <a:noFill/>
              <a:miter lim="400000"/>
            </a:ln>
          </a:right>
          <a:top>
            <a:ln w="12700" cap="flat">
              <a:solidFill>
                <a:srgbClr val="595959"/>
              </a:solidFill>
              <a:prstDash val="solid"/>
              <a:bevel/>
            </a:ln>
          </a:top>
          <a:bottom>
            <a:ln w="12700" cap="flat">
              <a:solidFill>
                <a:srgbClr val="595959"/>
              </a:solidFill>
              <a:prstDash val="solid"/>
              <a:bevel/>
            </a:ln>
          </a:bottom>
          <a:insideH>
            <a:ln w="12700" cap="flat">
              <a:solidFill>
                <a:srgbClr val="595959"/>
              </a:solidFill>
              <a:prstDash val="solid"/>
              <a:bevel/>
            </a:ln>
          </a:insideH>
          <a:insideV>
            <a:ln w="12700" cap="flat">
              <a:solidFill>
                <a:srgbClr val="595959"/>
              </a:solidFill>
              <a:prstDash val="solid"/>
              <a:bevel/>
            </a:ln>
          </a:insideV>
        </a:tcBdr>
        <a:fill>
          <a:solidFill>
            <a:srgbClr val="E9E9E9"/>
          </a:solidFill>
        </a:fill>
      </a:tcStyle>
    </a:firstCol>
    <a:lastRow>
      <a:tcTxStyle b="on" i="on">
        <a:fontRef idx="minor">
          <a:srgbClr val="595959"/>
        </a:fontRef>
        <a:srgbClr val="595959"/>
      </a:tcTxStyle>
      <a:tcStyle>
        <a:tcBdr>
          <a:left>
            <a:ln w="12700" cap="flat">
              <a:noFill/>
              <a:miter lim="400000"/>
            </a:ln>
          </a:left>
          <a:right>
            <a:ln w="12700" cap="flat">
              <a:noFill/>
              <a:miter lim="400000"/>
            </a:ln>
          </a:right>
          <a:top>
            <a:ln w="50800" cap="flat">
              <a:solidFill>
                <a:srgbClr val="595959"/>
              </a:solidFill>
              <a:prstDash val="solid"/>
              <a:bevel/>
            </a:ln>
          </a:top>
          <a:bottom>
            <a:ln w="12700" cap="flat">
              <a:solidFill>
                <a:srgbClr val="595959"/>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inor">
          <a:srgbClr val="FFFFFF"/>
        </a:fontRef>
        <a:srgbClr val="FFFFFF"/>
      </a:tcTxStyle>
      <a:tcStyle>
        <a:tcBdr>
          <a:left>
            <a:ln w="12700" cap="flat">
              <a:noFill/>
              <a:miter lim="400000"/>
            </a:ln>
          </a:left>
          <a:right>
            <a:ln w="12700" cap="flat">
              <a:noFill/>
              <a:miter lim="400000"/>
            </a:ln>
          </a:right>
          <a:top>
            <a:ln w="12700" cap="flat">
              <a:solidFill>
                <a:srgbClr val="595959"/>
              </a:solidFill>
              <a:prstDash val="solid"/>
              <a:bevel/>
            </a:ln>
          </a:top>
          <a:bottom>
            <a:ln w="12700" cap="flat">
              <a:solidFill>
                <a:srgbClr val="595959"/>
              </a:solidFill>
              <a:prstDash val="solid"/>
              <a:bevel/>
            </a:ln>
          </a:bottom>
          <a:insideH>
            <a:ln w="12700" cap="flat">
              <a:noFill/>
              <a:miter lim="400000"/>
            </a:ln>
          </a:insideH>
          <a:insideV>
            <a:ln w="12700" cap="flat">
              <a:noFill/>
              <a:miter lim="400000"/>
            </a:ln>
          </a:insideV>
        </a:tcBdr>
        <a:fill>
          <a:solidFill>
            <a:srgbClr val="595959"/>
          </a:solidFill>
        </a:fill>
      </a:tcStyle>
    </a:firstRow>
  </a:tblStyle>
  <a:tblStyle styleId="{C7B018BB-80A7-4F77-B60F-C8B233D01FF8}"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9E1CB"/>
          </a:solidFill>
        </a:fill>
      </a:tcStyle>
    </a:wholeTbl>
    <a:band2H>
      <a:tcTxStyle/>
      <a:tcStyle>
        <a:tcBdr/>
        <a:fill>
          <a:solidFill>
            <a:srgbClr val="EDF1E7"/>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7A91B"/>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7A91B"/>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7A91B"/>
          </a:solidFill>
        </a:fill>
      </a:tcStyle>
    </a:firstRow>
  </a:tblStyle>
  <a:tblStyle styleId="{EEE7283C-3CF3-47DC-8721-378D4A62B228}"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DD4F0"/>
          </a:solidFill>
        </a:fill>
      </a:tcStyle>
    </a:wholeTbl>
    <a:band2H>
      <a:tcTxStyle/>
      <a:tcStyle>
        <a:tcBdr/>
        <a:fill>
          <a:solidFill>
            <a:srgbClr val="E8EAF8"/>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6ED8"/>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6ED8"/>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6ED8"/>
          </a:solidFill>
        </a:fill>
      </a:tcStyle>
    </a:firstRow>
  </a:tblStyle>
  <a:tblStyle styleId="{CF821DB8-F4EB-4A41-A1BA-3FCAFE7338EE}"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3CFCB"/>
          </a:solidFill>
        </a:fill>
      </a:tcStyle>
    </a:wholeTbl>
    <a:band2H>
      <a:tcTxStyle/>
      <a:tcStyle>
        <a:tcBdr/>
        <a:fill>
          <a:solidFill>
            <a:srgbClr val="F9E9E7"/>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F5327"/>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F5327"/>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F5327"/>
          </a:solidFill>
        </a:fill>
      </a:tcStyle>
    </a:firstRow>
  </a:tblStyle>
  <a:tblStyle styleId="{33BA23B1-9221-436E-865A-0063620EA4FD}" styleName="">
    <a:tblBg/>
    <a:wholeTbl>
      <a:tcTxStyle b="on" i="on">
        <a:fontRef idx="minor">
          <a:srgbClr val="595959"/>
        </a:fontRef>
        <a:srgbClr val="595959"/>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n">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7A91B"/>
          </a:solidFill>
        </a:fill>
      </a:tcStyle>
    </a:firstCol>
    <a:lastRow>
      <a:tcTxStyle b="on" i="on">
        <a:fontRef idx="minor">
          <a:srgbClr val="595959"/>
        </a:fontRef>
        <a:srgbClr val="595959"/>
      </a:tcTxStyle>
      <a:tcStyle>
        <a:tcBdr>
          <a:left>
            <a:ln w="12700" cap="flat">
              <a:noFill/>
              <a:miter lim="400000"/>
            </a:ln>
          </a:left>
          <a:right>
            <a:ln w="12700" cap="flat">
              <a:noFill/>
              <a:miter lim="400000"/>
            </a:ln>
          </a:right>
          <a:top>
            <a:ln w="50800" cap="flat">
              <a:solidFill>
                <a:srgbClr val="595959"/>
              </a:solidFill>
              <a:prstDash val="solid"/>
              <a:bevel/>
            </a:ln>
          </a:top>
          <a:bottom>
            <a:ln w="25400" cap="flat">
              <a:solidFill>
                <a:srgbClr val="595959"/>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inor">
          <a:srgbClr val="FFFFFF"/>
        </a:fontRef>
        <a:srgbClr val="FFFFFF"/>
      </a:tcTxStyle>
      <a:tcStyle>
        <a:tcBdr>
          <a:left>
            <a:ln w="12700" cap="flat">
              <a:noFill/>
              <a:miter lim="400000"/>
            </a:ln>
          </a:left>
          <a:right>
            <a:ln w="12700" cap="flat">
              <a:noFill/>
              <a:miter lim="400000"/>
            </a:ln>
          </a:right>
          <a:top>
            <a:ln w="25400" cap="flat">
              <a:solidFill>
                <a:srgbClr val="595959"/>
              </a:solidFill>
              <a:prstDash val="solid"/>
              <a:bevel/>
            </a:ln>
          </a:top>
          <a:bottom>
            <a:ln w="25400" cap="flat">
              <a:solidFill>
                <a:srgbClr val="595959"/>
              </a:solidFill>
              <a:prstDash val="solid"/>
              <a:bevel/>
            </a:ln>
          </a:bottom>
          <a:insideH>
            <a:ln w="12700" cap="flat">
              <a:noFill/>
              <a:miter lim="400000"/>
            </a:ln>
          </a:insideH>
          <a:insideV>
            <a:ln w="12700" cap="flat">
              <a:noFill/>
              <a:miter lim="400000"/>
            </a:ln>
          </a:insideV>
        </a:tcBdr>
        <a:fill>
          <a:solidFill>
            <a:srgbClr val="87A91B"/>
          </a:solidFill>
        </a:fill>
      </a:tcStyle>
    </a:firstRow>
  </a:tblStyle>
  <a:tblStyle styleId="{2708684C-4D16-4618-839F-0558EEFCDFE6}"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0D0D0"/>
          </a:solidFill>
        </a:fill>
      </a:tcStyle>
    </a:wholeTbl>
    <a:band2H>
      <a:tcTxStyle/>
      <a:tcStyle>
        <a:tcBdr/>
        <a:fill>
          <a:solidFill>
            <a:srgbClr val="E9E9E9"/>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95959"/>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95959"/>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95959"/>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315"/>
  </p:normalViewPr>
  <p:slideViewPr>
    <p:cSldViewPr>
      <p:cViewPr varScale="1">
        <p:scale>
          <a:sx n="61" d="100"/>
          <a:sy n="61" d="100"/>
        </p:scale>
        <p:origin x="96" y="462"/>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numRef>
              <c:f>Sheet1!$A$2:$A$29</c:f>
              <c:numCache>
                <c:formatCode>m/d/yyyy</c:formatCode>
                <c:ptCount val="28"/>
                <c:pt idx="0">
                  <c:v>43983</c:v>
                </c:pt>
                <c:pt idx="1">
                  <c:v>43990</c:v>
                </c:pt>
                <c:pt idx="2">
                  <c:v>43997</c:v>
                </c:pt>
                <c:pt idx="3">
                  <c:v>44004</c:v>
                </c:pt>
                <c:pt idx="4">
                  <c:v>44011</c:v>
                </c:pt>
                <c:pt idx="5">
                  <c:v>44018</c:v>
                </c:pt>
                <c:pt idx="6">
                  <c:v>44025</c:v>
                </c:pt>
                <c:pt idx="7">
                  <c:v>44032</c:v>
                </c:pt>
                <c:pt idx="8">
                  <c:v>44039</c:v>
                </c:pt>
                <c:pt idx="9">
                  <c:v>44046</c:v>
                </c:pt>
                <c:pt idx="10">
                  <c:v>44053</c:v>
                </c:pt>
                <c:pt idx="11">
                  <c:v>44060</c:v>
                </c:pt>
                <c:pt idx="12">
                  <c:v>44067</c:v>
                </c:pt>
                <c:pt idx="13">
                  <c:v>44074</c:v>
                </c:pt>
                <c:pt idx="14">
                  <c:v>44081</c:v>
                </c:pt>
                <c:pt idx="15">
                  <c:v>44088</c:v>
                </c:pt>
                <c:pt idx="16">
                  <c:v>44095</c:v>
                </c:pt>
                <c:pt idx="17">
                  <c:v>44102</c:v>
                </c:pt>
                <c:pt idx="18">
                  <c:v>44109</c:v>
                </c:pt>
                <c:pt idx="19">
                  <c:v>44116</c:v>
                </c:pt>
                <c:pt idx="20">
                  <c:v>44123</c:v>
                </c:pt>
                <c:pt idx="21">
                  <c:v>44130</c:v>
                </c:pt>
                <c:pt idx="22">
                  <c:v>44137</c:v>
                </c:pt>
                <c:pt idx="23">
                  <c:v>44144</c:v>
                </c:pt>
                <c:pt idx="24">
                  <c:v>44151</c:v>
                </c:pt>
                <c:pt idx="25">
                  <c:v>44158</c:v>
                </c:pt>
                <c:pt idx="26">
                  <c:v>44165</c:v>
                </c:pt>
                <c:pt idx="27">
                  <c:v>44172</c:v>
                </c:pt>
              </c:numCache>
            </c:numRef>
          </c:cat>
          <c:val>
            <c:numRef>
              <c:f>Sheet1!$B$2:$B$29</c:f>
              <c:numCache>
                <c:formatCode>General</c:formatCode>
                <c:ptCount val="28"/>
                <c:pt idx="1">
                  <c:v>57</c:v>
                </c:pt>
                <c:pt idx="2">
                  <c:v>9</c:v>
                </c:pt>
                <c:pt idx="3">
                  <c:v>21</c:v>
                </c:pt>
                <c:pt idx="4">
                  <c:v>242</c:v>
                </c:pt>
                <c:pt idx="5">
                  <c:v>429</c:v>
                </c:pt>
                <c:pt idx="6">
                  <c:v>167</c:v>
                </c:pt>
                <c:pt idx="7">
                  <c:v>180</c:v>
                </c:pt>
                <c:pt idx="8">
                  <c:v>114</c:v>
                </c:pt>
                <c:pt idx="9">
                  <c:v>74</c:v>
                </c:pt>
                <c:pt idx="10">
                  <c:v>297</c:v>
                </c:pt>
                <c:pt idx="11">
                  <c:v>233</c:v>
                </c:pt>
                <c:pt idx="12">
                  <c:v>128</c:v>
                </c:pt>
                <c:pt idx="13">
                  <c:v>2239</c:v>
                </c:pt>
                <c:pt idx="14">
                  <c:v>1645</c:v>
                </c:pt>
                <c:pt idx="15">
                  <c:v>1292</c:v>
                </c:pt>
                <c:pt idx="16">
                  <c:v>1061</c:v>
                </c:pt>
                <c:pt idx="17">
                  <c:v>1509</c:v>
                </c:pt>
                <c:pt idx="18">
                  <c:v>2521</c:v>
                </c:pt>
                <c:pt idx="19">
                  <c:v>1449</c:v>
                </c:pt>
                <c:pt idx="20">
                  <c:v>986</c:v>
                </c:pt>
                <c:pt idx="21">
                  <c:v>860</c:v>
                </c:pt>
                <c:pt idx="22">
                  <c:v>364</c:v>
                </c:pt>
                <c:pt idx="23">
                  <c:v>1492</c:v>
                </c:pt>
                <c:pt idx="24">
                  <c:v>625</c:v>
                </c:pt>
                <c:pt idx="25">
                  <c:v>516</c:v>
                </c:pt>
                <c:pt idx="26">
                  <c:v>1607</c:v>
                </c:pt>
                <c:pt idx="27">
                  <c:v>1172</c:v>
                </c:pt>
              </c:numCache>
            </c:numRef>
          </c:val>
          <c:extLst>
            <c:ext xmlns:c16="http://schemas.microsoft.com/office/drawing/2014/chart" uri="{C3380CC4-5D6E-409C-BE32-E72D297353CC}">
              <c16:uniqueId val="{00000000-A49D-43EF-9B55-AF435ED8AD91}"/>
            </c:ext>
          </c:extLst>
        </c:ser>
        <c:dLbls>
          <c:showLegendKey val="0"/>
          <c:showVal val="0"/>
          <c:showCatName val="0"/>
          <c:showSerName val="0"/>
          <c:showPercent val="0"/>
          <c:showBubbleSize val="0"/>
        </c:dLbls>
        <c:gapWidth val="219"/>
        <c:overlap val="-27"/>
        <c:axId val="459518960"/>
        <c:axId val="459521256"/>
      </c:barChart>
      <c:dateAx>
        <c:axId val="459518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521256"/>
        <c:crosses val="autoZero"/>
        <c:auto val="1"/>
        <c:lblOffset val="100"/>
        <c:baseTimeUnit val="days"/>
      </c:dateAx>
      <c:valAx>
        <c:axId val="459521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518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53</c:v>
                </c:pt>
                <c:pt idx="1">
                  <c:v>55</c:v>
                </c:pt>
                <c:pt idx="2">
                  <c:v>48</c:v>
                </c:pt>
                <c:pt idx="3">
                  <c:v>53</c:v>
                </c:pt>
                <c:pt idx="4">
                  <c:v>60</c:v>
                </c:pt>
                <c:pt idx="5">
                  <c:v>42</c:v>
                </c:pt>
                <c:pt idx="6">
                  <c:v>38</c:v>
                </c:pt>
              </c:numCache>
            </c:numRef>
          </c:val>
          <c:extLst>
            <c:ext xmlns:c16="http://schemas.microsoft.com/office/drawing/2014/chart" uri="{C3380CC4-5D6E-409C-BE32-E72D297353CC}">
              <c16:uniqueId val="{00000000-9562-4D53-8F55-8C3C49353942}"/>
            </c:ext>
          </c:extLst>
        </c:ser>
        <c:dLbls>
          <c:showLegendKey val="0"/>
          <c:showVal val="0"/>
          <c:showCatName val="0"/>
          <c:showSerName val="0"/>
          <c:showPercent val="0"/>
          <c:showBubbleSize val="0"/>
        </c:dLbls>
        <c:gapWidth val="219"/>
        <c:overlap val="-27"/>
        <c:axId val="459528472"/>
        <c:axId val="459528144"/>
      </c:barChart>
      <c:catAx>
        <c:axId val="459528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528144"/>
        <c:crosses val="autoZero"/>
        <c:auto val="1"/>
        <c:lblAlgn val="ctr"/>
        <c:lblOffset val="100"/>
        <c:noMultiLvlLbl val="0"/>
      </c:catAx>
      <c:valAx>
        <c:axId val="459528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528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numRef>
              <c:f>Sheet1!$A$2:$A$149</c:f>
              <c:numCache>
                <c:formatCode>m/d/yyyy</c:formatCode>
                <c:ptCount val="148"/>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numCache>
            </c:numRef>
          </c:cat>
          <c:val>
            <c:numRef>
              <c:f>Sheet1!$B$2:$B$149</c:f>
              <c:numCache>
                <c:formatCode>General</c:formatCode>
                <c:ptCount val="148"/>
                <c:pt idx="0">
                  <c:v>1</c:v>
                </c:pt>
                <c:pt idx="1">
                  <c:v>0</c:v>
                </c:pt>
                <c:pt idx="2">
                  <c:v>1</c:v>
                </c:pt>
                <c:pt idx="3">
                  <c:v>0</c:v>
                </c:pt>
                <c:pt idx="4">
                  <c:v>1</c:v>
                </c:pt>
                <c:pt idx="5">
                  <c:v>0</c:v>
                </c:pt>
                <c:pt idx="6">
                  <c:v>0</c:v>
                </c:pt>
                <c:pt idx="7">
                  <c:v>1</c:v>
                </c:pt>
                <c:pt idx="8">
                  <c:v>0</c:v>
                </c:pt>
                <c:pt idx="9">
                  <c:v>1</c:v>
                </c:pt>
                <c:pt idx="10">
                  <c:v>1</c:v>
                </c:pt>
                <c:pt idx="11">
                  <c:v>0</c:v>
                </c:pt>
                <c:pt idx="12">
                  <c:v>1</c:v>
                </c:pt>
                <c:pt idx="13">
                  <c:v>0</c:v>
                </c:pt>
                <c:pt idx="14">
                  <c:v>0</c:v>
                </c:pt>
                <c:pt idx="15">
                  <c:v>1</c:v>
                </c:pt>
                <c:pt idx="16">
                  <c:v>0</c:v>
                </c:pt>
                <c:pt idx="17">
                  <c:v>1</c:v>
                </c:pt>
                <c:pt idx="18">
                  <c:v>0</c:v>
                </c:pt>
                <c:pt idx="19">
                  <c:v>1</c:v>
                </c:pt>
                <c:pt idx="20">
                  <c:v>1</c:v>
                </c:pt>
                <c:pt idx="21">
                  <c:v>1</c:v>
                </c:pt>
                <c:pt idx="22">
                  <c:v>0</c:v>
                </c:pt>
                <c:pt idx="23">
                  <c:v>0</c:v>
                </c:pt>
                <c:pt idx="24">
                  <c:v>0</c:v>
                </c:pt>
                <c:pt idx="25">
                  <c:v>0</c:v>
                </c:pt>
                <c:pt idx="26">
                  <c:v>0</c:v>
                </c:pt>
                <c:pt idx="27">
                  <c:v>1</c:v>
                </c:pt>
                <c:pt idx="28">
                  <c:v>0</c:v>
                </c:pt>
                <c:pt idx="29">
                  <c:v>1</c:v>
                </c:pt>
                <c:pt idx="30">
                  <c:v>1</c:v>
                </c:pt>
                <c:pt idx="31">
                  <c:v>2</c:v>
                </c:pt>
                <c:pt idx="32">
                  <c:v>0</c:v>
                </c:pt>
                <c:pt idx="33">
                  <c:v>1</c:v>
                </c:pt>
                <c:pt idx="34">
                  <c:v>0</c:v>
                </c:pt>
                <c:pt idx="35">
                  <c:v>0</c:v>
                </c:pt>
                <c:pt idx="36">
                  <c:v>1</c:v>
                </c:pt>
                <c:pt idx="37">
                  <c:v>0</c:v>
                </c:pt>
                <c:pt idx="38">
                  <c:v>1</c:v>
                </c:pt>
                <c:pt idx="39">
                  <c:v>0</c:v>
                </c:pt>
                <c:pt idx="40">
                  <c:v>0</c:v>
                </c:pt>
                <c:pt idx="41">
                  <c:v>1</c:v>
                </c:pt>
                <c:pt idx="42">
                  <c:v>0</c:v>
                </c:pt>
                <c:pt idx="43">
                  <c:v>0</c:v>
                </c:pt>
                <c:pt idx="44">
                  <c:v>1</c:v>
                </c:pt>
                <c:pt idx="45">
                  <c:v>1</c:v>
                </c:pt>
                <c:pt idx="46">
                  <c:v>1</c:v>
                </c:pt>
                <c:pt idx="47">
                  <c:v>0</c:v>
                </c:pt>
                <c:pt idx="48">
                  <c:v>0</c:v>
                </c:pt>
                <c:pt idx="49">
                  <c:v>1</c:v>
                </c:pt>
                <c:pt idx="50">
                  <c:v>0</c:v>
                </c:pt>
                <c:pt idx="51">
                  <c:v>0</c:v>
                </c:pt>
                <c:pt idx="52">
                  <c:v>0</c:v>
                </c:pt>
                <c:pt idx="53">
                  <c:v>1</c:v>
                </c:pt>
                <c:pt idx="54">
                  <c:v>1</c:v>
                </c:pt>
                <c:pt idx="55">
                  <c:v>1</c:v>
                </c:pt>
                <c:pt idx="56">
                  <c:v>0</c:v>
                </c:pt>
                <c:pt idx="57">
                  <c:v>0</c:v>
                </c:pt>
                <c:pt idx="58">
                  <c:v>1</c:v>
                </c:pt>
                <c:pt idx="59">
                  <c:v>1</c:v>
                </c:pt>
                <c:pt idx="60">
                  <c:v>2</c:v>
                </c:pt>
                <c:pt idx="61">
                  <c:v>1</c:v>
                </c:pt>
                <c:pt idx="62">
                  <c:v>1</c:v>
                </c:pt>
                <c:pt idx="63">
                  <c:v>0</c:v>
                </c:pt>
                <c:pt idx="64">
                  <c:v>0</c:v>
                </c:pt>
                <c:pt idx="65">
                  <c:v>1</c:v>
                </c:pt>
                <c:pt idx="66">
                  <c:v>0</c:v>
                </c:pt>
                <c:pt idx="67">
                  <c:v>1</c:v>
                </c:pt>
                <c:pt idx="68">
                  <c:v>0</c:v>
                </c:pt>
                <c:pt idx="69">
                  <c:v>0</c:v>
                </c:pt>
                <c:pt idx="70">
                  <c:v>0</c:v>
                </c:pt>
                <c:pt idx="71">
                  <c:v>1</c:v>
                </c:pt>
                <c:pt idx="72">
                  <c:v>0</c:v>
                </c:pt>
                <c:pt idx="73">
                  <c:v>0</c:v>
                </c:pt>
                <c:pt idx="74">
                  <c:v>0</c:v>
                </c:pt>
                <c:pt idx="75">
                  <c:v>1</c:v>
                </c:pt>
                <c:pt idx="76">
                  <c:v>1</c:v>
                </c:pt>
                <c:pt idx="77">
                  <c:v>0</c:v>
                </c:pt>
                <c:pt idx="78">
                  <c:v>1</c:v>
                </c:pt>
                <c:pt idx="79">
                  <c:v>1</c:v>
                </c:pt>
                <c:pt idx="80">
                  <c:v>0</c:v>
                </c:pt>
                <c:pt idx="81">
                  <c:v>0</c:v>
                </c:pt>
                <c:pt idx="82">
                  <c:v>0</c:v>
                </c:pt>
                <c:pt idx="83">
                  <c:v>1</c:v>
                </c:pt>
                <c:pt idx="84">
                  <c:v>1</c:v>
                </c:pt>
                <c:pt idx="85">
                  <c:v>0</c:v>
                </c:pt>
                <c:pt idx="86">
                  <c:v>1</c:v>
                </c:pt>
                <c:pt idx="87">
                  <c:v>1</c:v>
                </c:pt>
                <c:pt idx="88">
                  <c:v>0</c:v>
                </c:pt>
                <c:pt idx="89">
                  <c:v>1</c:v>
                </c:pt>
                <c:pt idx="90">
                  <c:v>1</c:v>
                </c:pt>
                <c:pt idx="91">
                  <c:v>0</c:v>
                </c:pt>
                <c:pt idx="92">
                  <c:v>0</c:v>
                </c:pt>
                <c:pt idx="93">
                  <c:v>0</c:v>
                </c:pt>
                <c:pt idx="94">
                  <c:v>0</c:v>
                </c:pt>
                <c:pt idx="95">
                  <c:v>0</c:v>
                </c:pt>
                <c:pt idx="96">
                  <c:v>1</c:v>
                </c:pt>
                <c:pt idx="97">
                  <c:v>1</c:v>
                </c:pt>
                <c:pt idx="98">
                  <c:v>1</c:v>
                </c:pt>
                <c:pt idx="99">
                  <c:v>0</c:v>
                </c:pt>
                <c:pt idx="100">
                  <c:v>1</c:v>
                </c:pt>
                <c:pt idx="101">
                  <c:v>1</c:v>
                </c:pt>
                <c:pt idx="102">
                  <c:v>1</c:v>
                </c:pt>
                <c:pt idx="103">
                  <c:v>1</c:v>
                </c:pt>
                <c:pt idx="104">
                  <c:v>1</c:v>
                </c:pt>
                <c:pt idx="105">
                  <c:v>0</c:v>
                </c:pt>
                <c:pt idx="106">
                  <c:v>1</c:v>
                </c:pt>
                <c:pt idx="107">
                  <c:v>0</c:v>
                </c:pt>
                <c:pt idx="108">
                  <c:v>1</c:v>
                </c:pt>
                <c:pt idx="109">
                  <c:v>0</c:v>
                </c:pt>
                <c:pt idx="110">
                  <c:v>1</c:v>
                </c:pt>
                <c:pt idx="111">
                  <c:v>1</c:v>
                </c:pt>
                <c:pt idx="112">
                  <c:v>1</c:v>
                </c:pt>
                <c:pt idx="113">
                  <c:v>1</c:v>
                </c:pt>
                <c:pt idx="114">
                  <c:v>1</c:v>
                </c:pt>
                <c:pt idx="115">
                  <c:v>0</c:v>
                </c:pt>
                <c:pt idx="116">
                  <c:v>0</c:v>
                </c:pt>
                <c:pt idx="117">
                  <c:v>1</c:v>
                </c:pt>
                <c:pt idx="118">
                  <c:v>0</c:v>
                </c:pt>
                <c:pt idx="119">
                  <c:v>1</c:v>
                </c:pt>
                <c:pt idx="120">
                  <c:v>1</c:v>
                </c:pt>
                <c:pt idx="121">
                  <c:v>1</c:v>
                </c:pt>
                <c:pt idx="122">
                  <c:v>1</c:v>
                </c:pt>
                <c:pt idx="123">
                  <c:v>2</c:v>
                </c:pt>
                <c:pt idx="124">
                  <c:v>1</c:v>
                </c:pt>
                <c:pt idx="125">
                  <c:v>0</c:v>
                </c:pt>
                <c:pt idx="126">
                  <c:v>0</c:v>
                </c:pt>
                <c:pt idx="127">
                  <c:v>1</c:v>
                </c:pt>
                <c:pt idx="128">
                  <c:v>1</c:v>
                </c:pt>
                <c:pt idx="129">
                  <c:v>0</c:v>
                </c:pt>
                <c:pt idx="130">
                  <c:v>1</c:v>
                </c:pt>
                <c:pt idx="131">
                  <c:v>0</c:v>
                </c:pt>
                <c:pt idx="132">
                  <c:v>1</c:v>
                </c:pt>
                <c:pt idx="133">
                  <c:v>0</c:v>
                </c:pt>
                <c:pt idx="134">
                  <c:v>0</c:v>
                </c:pt>
                <c:pt idx="135">
                  <c:v>1</c:v>
                </c:pt>
                <c:pt idx="136">
                  <c:v>0</c:v>
                </c:pt>
                <c:pt idx="137">
                  <c:v>0</c:v>
                </c:pt>
                <c:pt idx="138">
                  <c:v>1</c:v>
                </c:pt>
                <c:pt idx="139">
                  <c:v>0</c:v>
                </c:pt>
                <c:pt idx="140">
                  <c:v>0</c:v>
                </c:pt>
                <c:pt idx="141">
                  <c:v>0</c:v>
                </c:pt>
                <c:pt idx="142">
                  <c:v>1</c:v>
                </c:pt>
                <c:pt idx="143">
                  <c:v>0</c:v>
                </c:pt>
                <c:pt idx="144">
                  <c:v>0</c:v>
                </c:pt>
                <c:pt idx="145">
                  <c:v>0</c:v>
                </c:pt>
                <c:pt idx="146">
                  <c:v>1</c:v>
                </c:pt>
                <c:pt idx="147">
                  <c:v>0</c:v>
                </c:pt>
              </c:numCache>
            </c:numRef>
          </c:val>
          <c:extLst>
            <c:ext xmlns:c16="http://schemas.microsoft.com/office/drawing/2014/chart" uri="{C3380CC4-5D6E-409C-BE32-E72D297353CC}">
              <c16:uniqueId val="{00000000-A0A9-42A7-A825-91BB2125EF69}"/>
            </c:ext>
          </c:extLst>
        </c:ser>
        <c:dLbls>
          <c:showLegendKey val="0"/>
          <c:showVal val="0"/>
          <c:showCatName val="0"/>
          <c:showSerName val="0"/>
          <c:showPercent val="0"/>
          <c:showBubbleSize val="0"/>
        </c:dLbls>
        <c:gapWidth val="219"/>
        <c:overlap val="-27"/>
        <c:axId val="459471072"/>
        <c:axId val="459464840"/>
      </c:barChart>
      <c:dateAx>
        <c:axId val="459471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464840"/>
        <c:crosses val="autoZero"/>
        <c:auto val="1"/>
        <c:lblOffset val="100"/>
        <c:baseTimeUnit val="days"/>
      </c:dateAx>
      <c:valAx>
        <c:axId val="459464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471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c:v>
                </c:pt>
                <c:pt idx="1">
                  <c:v>11</c:v>
                </c:pt>
                <c:pt idx="2">
                  <c:v>10</c:v>
                </c:pt>
                <c:pt idx="3">
                  <c:v>13</c:v>
                </c:pt>
                <c:pt idx="4">
                  <c:v>13</c:v>
                </c:pt>
                <c:pt idx="5">
                  <c:v>8</c:v>
                </c:pt>
                <c:pt idx="6">
                  <c:v>9</c:v>
                </c:pt>
              </c:numCache>
            </c:numRef>
          </c:val>
          <c:extLst>
            <c:ext xmlns:c16="http://schemas.microsoft.com/office/drawing/2014/chart" uri="{C3380CC4-5D6E-409C-BE32-E72D297353CC}">
              <c16:uniqueId val="{00000000-9FD0-47F2-A31C-341140F560FA}"/>
            </c:ext>
          </c:extLst>
        </c:ser>
        <c:dLbls>
          <c:showLegendKey val="0"/>
          <c:showVal val="0"/>
          <c:showCatName val="0"/>
          <c:showSerName val="0"/>
          <c:showPercent val="0"/>
          <c:showBubbleSize val="0"/>
        </c:dLbls>
        <c:gapWidth val="219"/>
        <c:overlap val="-27"/>
        <c:axId val="459466480"/>
        <c:axId val="459474680"/>
      </c:barChart>
      <c:catAx>
        <c:axId val="459466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474680"/>
        <c:crosses val="autoZero"/>
        <c:auto val="1"/>
        <c:lblAlgn val="ctr"/>
        <c:lblOffset val="100"/>
        <c:noMultiLvlLbl val="0"/>
      </c:catAx>
      <c:valAx>
        <c:axId val="459474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466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numRef>
              <c:f>Sheet1!$A$2:$A$149</c:f>
              <c:numCache>
                <c:formatCode>m/d/yyyy</c:formatCode>
                <c:ptCount val="148"/>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numCache>
            </c:numRef>
          </c:cat>
          <c:val>
            <c:numRef>
              <c:f>Sheet1!$B$2:$B$149</c:f>
              <c:numCache>
                <c:formatCode>General</c:formatCode>
                <c:ptCount val="148"/>
                <c:pt idx="0">
                  <c:v>1375</c:v>
                </c:pt>
                <c:pt idx="1">
                  <c:v>0</c:v>
                </c:pt>
                <c:pt idx="2">
                  <c:v>432</c:v>
                </c:pt>
                <c:pt idx="3">
                  <c:v>0</c:v>
                </c:pt>
                <c:pt idx="4">
                  <c:v>686</c:v>
                </c:pt>
                <c:pt idx="5">
                  <c:v>0</c:v>
                </c:pt>
                <c:pt idx="6">
                  <c:v>0</c:v>
                </c:pt>
                <c:pt idx="7">
                  <c:v>393</c:v>
                </c:pt>
                <c:pt idx="8">
                  <c:v>0</c:v>
                </c:pt>
                <c:pt idx="9">
                  <c:v>511</c:v>
                </c:pt>
                <c:pt idx="10">
                  <c:v>72</c:v>
                </c:pt>
                <c:pt idx="11">
                  <c:v>0</c:v>
                </c:pt>
                <c:pt idx="12">
                  <c:v>67</c:v>
                </c:pt>
                <c:pt idx="13">
                  <c:v>0</c:v>
                </c:pt>
                <c:pt idx="14">
                  <c:v>0</c:v>
                </c:pt>
                <c:pt idx="15">
                  <c:v>563</c:v>
                </c:pt>
                <c:pt idx="16">
                  <c:v>0</c:v>
                </c:pt>
                <c:pt idx="17">
                  <c:v>129</c:v>
                </c:pt>
                <c:pt idx="18">
                  <c:v>0</c:v>
                </c:pt>
                <c:pt idx="19">
                  <c:v>186</c:v>
                </c:pt>
                <c:pt idx="20">
                  <c:v>22</c:v>
                </c:pt>
                <c:pt idx="21">
                  <c:v>448</c:v>
                </c:pt>
                <c:pt idx="22">
                  <c:v>0</c:v>
                </c:pt>
                <c:pt idx="23">
                  <c:v>0</c:v>
                </c:pt>
                <c:pt idx="24">
                  <c:v>0</c:v>
                </c:pt>
                <c:pt idx="25">
                  <c:v>0</c:v>
                </c:pt>
                <c:pt idx="26">
                  <c:v>0</c:v>
                </c:pt>
                <c:pt idx="27">
                  <c:v>143</c:v>
                </c:pt>
                <c:pt idx="28">
                  <c:v>0</c:v>
                </c:pt>
                <c:pt idx="29">
                  <c:v>156</c:v>
                </c:pt>
                <c:pt idx="30">
                  <c:v>403</c:v>
                </c:pt>
                <c:pt idx="31">
                  <c:v>1126</c:v>
                </c:pt>
                <c:pt idx="32">
                  <c:v>0</c:v>
                </c:pt>
                <c:pt idx="33">
                  <c:v>171</c:v>
                </c:pt>
                <c:pt idx="34">
                  <c:v>0</c:v>
                </c:pt>
                <c:pt idx="35">
                  <c:v>0</c:v>
                </c:pt>
                <c:pt idx="36">
                  <c:v>58</c:v>
                </c:pt>
                <c:pt idx="37">
                  <c:v>0</c:v>
                </c:pt>
                <c:pt idx="38">
                  <c:v>102</c:v>
                </c:pt>
                <c:pt idx="39">
                  <c:v>0</c:v>
                </c:pt>
                <c:pt idx="40">
                  <c:v>0</c:v>
                </c:pt>
                <c:pt idx="41">
                  <c:v>44</c:v>
                </c:pt>
                <c:pt idx="42">
                  <c:v>0</c:v>
                </c:pt>
                <c:pt idx="43">
                  <c:v>0</c:v>
                </c:pt>
                <c:pt idx="44">
                  <c:v>3372</c:v>
                </c:pt>
                <c:pt idx="45">
                  <c:v>6</c:v>
                </c:pt>
                <c:pt idx="46">
                  <c:v>4201</c:v>
                </c:pt>
                <c:pt idx="47">
                  <c:v>0</c:v>
                </c:pt>
                <c:pt idx="48">
                  <c:v>0</c:v>
                </c:pt>
                <c:pt idx="49">
                  <c:v>420</c:v>
                </c:pt>
                <c:pt idx="50">
                  <c:v>0</c:v>
                </c:pt>
                <c:pt idx="51">
                  <c:v>0</c:v>
                </c:pt>
                <c:pt idx="52">
                  <c:v>0</c:v>
                </c:pt>
                <c:pt idx="53">
                  <c:v>3</c:v>
                </c:pt>
                <c:pt idx="54">
                  <c:v>84</c:v>
                </c:pt>
                <c:pt idx="55">
                  <c:v>132</c:v>
                </c:pt>
                <c:pt idx="56">
                  <c:v>0</c:v>
                </c:pt>
                <c:pt idx="57">
                  <c:v>0</c:v>
                </c:pt>
                <c:pt idx="58">
                  <c:v>325</c:v>
                </c:pt>
                <c:pt idx="59">
                  <c:v>2402</c:v>
                </c:pt>
                <c:pt idx="60">
                  <c:v>504</c:v>
                </c:pt>
                <c:pt idx="61">
                  <c:v>32</c:v>
                </c:pt>
                <c:pt idx="62">
                  <c:v>119</c:v>
                </c:pt>
                <c:pt idx="63">
                  <c:v>0</c:v>
                </c:pt>
                <c:pt idx="64">
                  <c:v>0</c:v>
                </c:pt>
                <c:pt idx="65">
                  <c:v>178</c:v>
                </c:pt>
                <c:pt idx="66">
                  <c:v>0</c:v>
                </c:pt>
                <c:pt idx="67">
                  <c:v>760</c:v>
                </c:pt>
                <c:pt idx="68">
                  <c:v>0</c:v>
                </c:pt>
                <c:pt idx="69">
                  <c:v>0</c:v>
                </c:pt>
                <c:pt idx="70">
                  <c:v>0</c:v>
                </c:pt>
                <c:pt idx="71">
                  <c:v>246</c:v>
                </c:pt>
                <c:pt idx="72">
                  <c:v>0</c:v>
                </c:pt>
                <c:pt idx="73">
                  <c:v>0</c:v>
                </c:pt>
                <c:pt idx="74">
                  <c:v>0</c:v>
                </c:pt>
                <c:pt idx="75">
                  <c:v>78</c:v>
                </c:pt>
                <c:pt idx="76">
                  <c:v>250</c:v>
                </c:pt>
                <c:pt idx="77">
                  <c:v>0</c:v>
                </c:pt>
                <c:pt idx="78">
                  <c:v>377</c:v>
                </c:pt>
                <c:pt idx="79">
                  <c:v>27</c:v>
                </c:pt>
                <c:pt idx="80">
                  <c:v>0</c:v>
                </c:pt>
                <c:pt idx="81">
                  <c:v>0</c:v>
                </c:pt>
                <c:pt idx="82">
                  <c:v>0</c:v>
                </c:pt>
                <c:pt idx="83">
                  <c:v>708</c:v>
                </c:pt>
                <c:pt idx="84">
                  <c:v>28</c:v>
                </c:pt>
                <c:pt idx="85">
                  <c:v>0</c:v>
                </c:pt>
                <c:pt idx="86">
                  <c:v>464</c:v>
                </c:pt>
                <c:pt idx="87">
                  <c:v>107</c:v>
                </c:pt>
                <c:pt idx="88">
                  <c:v>0</c:v>
                </c:pt>
                <c:pt idx="89">
                  <c:v>138</c:v>
                </c:pt>
                <c:pt idx="90">
                  <c:v>11602</c:v>
                </c:pt>
                <c:pt idx="91">
                  <c:v>0</c:v>
                </c:pt>
                <c:pt idx="92">
                  <c:v>0</c:v>
                </c:pt>
                <c:pt idx="93">
                  <c:v>0</c:v>
                </c:pt>
                <c:pt idx="94">
                  <c:v>0</c:v>
                </c:pt>
                <c:pt idx="95">
                  <c:v>0</c:v>
                </c:pt>
                <c:pt idx="96">
                  <c:v>369</c:v>
                </c:pt>
                <c:pt idx="97">
                  <c:v>183</c:v>
                </c:pt>
                <c:pt idx="98">
                  <c:v>1378</c:v>
                </c:pt>
                <c:pt idx="99">
                  <c:v>0</c:v>
                </c:pt>
                <c:pt idx="100">
                  <c:v>24</c:v>
                </c:pt>
                <c:pt idx="101">
                  <c:v>279</c:v>
                </c:pt>
                <c:pt idx="102">
                  <c:v>226</c:v>
                </c:pt>
                <c:pt idx="103">
                  <c:v>52</c:v>
                </c:pt>
                <c:pt idx="104">
                  <c:v>247</c:v>
                </c:pt>
                <c:pt idx="105">
                  <c:v>0</c:v>
                </c:pt>
                <c:pt idx="106">
                  <c:v>67</c:v>
                </c:pt>
                <c:pt idx="107">
                  <c:v>0</c:v>
                </c:pt>
                <c:pt idx="108">
                  <c:v>52</c:v>
                </c:pt>
                <c:pt idx="109">
                  <c:v>0</c:v>
                </c:pt>
                <c:pt idx="110">
                  <c:v>120</c:v>
                </c:pt>
                <c:pt idx="111">
                  <c:v>54</c:v>
                </c:pt>
                <c:pt idx="112">
                  <c:v>296</c:v>
                </c:pt>
                <c:pt idx="113">
                  <c:v>550</c:v>
                </c:pt>
                <c:pt idx="114">
                  <c:v>491</c:v>
                </c:pt>
                <c:pt idx="115">
                  <c:v>0</c:v>
                </c:pt>
                <c:pt idx="116">
                  <c:v>0</c:v>
                </c:pt>
                <c:pt idx="117">
                  <c:v>615</c:v>
                </c:pt>
                <c:pt idx="118">
                  <c:v>0</c:v>
                </c:pt>
                <c:pt idx="119">
                  <c:v>270</c:v>
                </c:pt>
                <c:pt idx="120">
                  <c:v>880</c:v>
                </c:pt>
                <c:pt idx="121">
                  <c:v>317</c:v>
                </c:pt>
                <c:pt idx="122">
                  <c:v>19</c:v>
                </c:pt>
                <c:pt idx="123">
                  <c:v>282</c:v>
                </c:pt>
                <c:pt idx="124">
                  <c:v>99</c:v>
                </c:pt>
                <c:pt idx="125">
                  <c:v>0</c:v>
                </c:pt>
                <c:pt idx="126">
                  <c:v>0</c:v>
                </c:pt>
                <c:pt idx="127">
                  <c:v>25</c:v>
                </c:pt>
                <c:pt idx="128">
                  <c:v>30</c:v>
                </c:pt>
                <c:pt idx="129">
                  <c:v>0</c:v>
                </c:pt>
                <c:pt idx="130">
                  <c:v>222</c:v>
                </c:pt>
                <c:pt idx="131">
                  <c:v>0</c:v>
                </c:pt>
                <c:pt idx="132">
                  <c:v>35</c:v>
                </c:pt>
                <c:pt idx="133">
                  <c:v>0</c:v>
                </c:pt>
                <c:pt idx="134">
                  <c:v>0</c:v>
                </c:pt>
                <c:pt idx="135">
                  <c:v>2684</c:v>
                </c:pt>
                <c:pt idx="136">
                  <c:v>0</c:v>
                </c:pt>
                <c:pt idx="137">
                  <c:v>0</c:v>
                </c:pt>
                <c:pt idx="138">
                  <c:v>526</c:v>
                </c:pt>
                <c:pt idx="139">
                  <c:v>0</c:v>
                </c:pt>
                <c:pt idx="140">
                  <c:v>0</c:v>
                </c:pt>
                <c:pt idx="141">
                  <c:v>0</c:v>
                </c:pt>
                <c:pt idx="142">
                  <c:v>65</c:v>
                </c:pt>
                <c:pt idx="143">
                  <c:v>0</c:v>
                </c:pt>
                <c:pt idx="144">
                  <c:v>0</c:v>
                </c:pt>
                <c:pt idx="145">
                  <c:v>0</c:v>
                </c:pt>
                <c:pt idx="146">
                  <c:v>3</c:v>
                </c:pt>
                <c:pt idx="147">
                  <c:v>0</c:v>
                </c:pt>
              </c:numCache>
            </c:numRef>
          </c:val>
          <c:extLst>
            <c:ext xmlns:c16="http://schemas.microsoft.com/office/drawing/2014/chart" uri="{C3380CC4-5D6E-409C-BE32-E72D297353CC}">
              <c16:uniqueId val="{00000000-8266-4B90-AA48-B66EE16D5E1D}"/>
            </c:ext>
          </c:extLst>
        </c:ser>
        <c:dLbls>
          <c:showLegendKey val="0"/>
          <c:showVal val="0"/>
          <c:showCatName val="0"/>
          <c:showSerName val="0"/>
          <c:showPercent val="0"/>
          <c:showBubbleSize val="0"/>
        </c:dLbls>
        <c:gapWidth val="219"/>
        <c:overlap val="-27"/>
        <c:axId val="459495016"/>
        <c:axId val="459485832"/>
      </c:barChart>
      <c:dateAx>
        <c:axId val="459495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485832"/>
        <c:crosses val="autoZero"/>
        <c:auto val="1"/>
        <c:lblOffset val="100"/>
        <c:baseTimeUnit val="days"/>
      </c:dateAx>
      <c:valAx>
        <c:axId val="459485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495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1.2393519158575399</c:v>
                </c:pt>
                <c:pt idx="1">
                  <c:v>0.91717818398381201</c:v>
                </c:pt>
                <c:pt idx="2">
                  <c:v>1.42745477555274</c:v>
                </c:pt>
                <c:pt idx="3">
                  <c:v>0.36319855235957399</c:v>
                </c:pt>
                <c:pt idx="4">
                  <c:v>1.9386814332098301</c:v>
                </c:pt>
                <c:pt idx="5">
                  <c:v>1.0719868979379099</c:v>
                </c:pt>
                <c:pt idx="6">
                  <c:v>0.60423335566639402</c:v>
                </c:pt>
              </c:numCache>
            </c:numRef>
          </c:val>
          <c:extLst>
            <c:ext xmlns:c16="http://schemas.microsoft.com/office/drawing/2014/chart" uri="{C3380CC4-5D6E-409C-BE32-E72D297353CC}">
              <c16:uniqueId val="{00000000-0215-482E-8627-8D533FE3BAEA}"/>
            </c:ext>
          </c:extLst>
        </c:ser>
        <c:dLbls>
          <c:showLegendKey val="0"/>
          <c:showVal val="0"/>
          <c:showCatName val="0"/>
          <c:showSerName val="0"/>
          <c:showPercent val="0"/>
          <c:showBubbleSize val="0"/>
        </c:dLbls>
        <c:gapWidth val="219"/>
        <c:overlap val="-27"/>
        <c:axId val="459479600"/>
        <c:axId val="459475992"/>
      </c:barChart>
      <c:catAx>
        <c:axId val="459479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475992"/>
        <c:crosses val="autoZero"/>
        <c:auto val="1"/>
        <c:lblAlgn val="ctr"/>
        <c:lblOffset val="100"/>
        <c:noMultiLvlLbl val="0"/>
      </c:catAx>
      <c:valAx>
        <c:axId val="459475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479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Allsup’s</c:v>
                </c:pt>
              </c:strCache>
            </c:strRef>
          </c:cat>
          <c:val>
            <c:numRef>
              <c:f>Sheet1!$B$2</c:f>
              <c:numCache>
                <c:formatCode>General</c:formatCode>
                <c:ptCount val="1"/>
                <c:pt idx="0">
                  <c:v>5</c:v>
                </c:pt>
              </c:numCache>
            </c:numRef>
          </c:val>
          <c:extLst>
            <c:ext xmlns:c16="http://schemas.microsoft.com/office/drawing/2014/chart" uri="{C3380CC4-5D6E-409C-BE32-E72D297353CC}">
              <c16:uniqueId val="{00000000-5646-4E03-9CF0-3A23DF86DD61}"/>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Allsup’s</c:v>
                </c:pt>
              </c:strCache>
            </c:strRef>
          </c:cat>
          <c:val>
            <c:numRef>
              <c:f>Sheet1!$C$2</c:f>
              <c:numCache>
                <c:formatCode>General</c:formatCode>
                <c:ptCount val="1"/>
                <c:pt idx="0">
                  <c:v>1</c:v>
                </c:pt>
              </c:numCache>
            </c:numRef>
          </c:val>
          <c:extLst>
            <c:ext xmlns:c16="http://schemas.microsoft.com/office/drawing/2014/chart" uri="{C3380CC4-5D6E-409C-BE32-E72D297353CC}">
              <c16:uniqueId val="{00000001-5646-4E03-9CF0-3A23DF86DD61}"/>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Allsup’s</c:v>
                </c:pt>
              </c:strCache>
            </c:strRef>
          </c:cat>
          <c:val>
            <c:numRef>
              <c:f>Sheet1!$D$2</c:f>
              <c:numCache>
                <c:formatCode>General</c:formatCode>
                <c:ptCount val="1"/>
                <c:pt idx="0">
                  <c:v>46</c:v>
                </c:pt>
              </c:numCache>
            </c:numRef>
          </c:val>
          <c:extLst>
            <c:ext xmlns:c16="http://schemas.microsoft.com/office/drawing/2014/chart" uri="{C3380CC4-5D6E-409C-BE32-E72D297353CC}">
              <c16:uniqueId val="{00000002-5646-4E03-9CF0-3A23DF86DD61}"/>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Allsup’s</c:v>
                </c:pt>
              </c:strCache>
            </c:strRef>
          </c:cat>
          <c:val>
            <c:numRef>
              <c:f>Sheet1!$E$2</c:f>
              <c:numCache>
                <c:formatCode>General</c:formatCode>
                <c:ptCount val="1"/>
                <c:pt idx="0">
                  <c:v>23</c:v>
                </c:pt>
              </c:numCache>
            </c:numRef>
          </c:val>
          <c:extLst>
            <c:ext xmlns:c16="http://schemas.microsoft.com/office/drawing/2014/chart" uri="{C3380CC4-5D6E-409C-BE32-E72D297353CC}">
              <c16:uniqueId val="{00000003-5646-4E03-9CF0-3A23DF86DD61}"/>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Allsup’s</c:v>
                </c:pt>
              </c:strCache>
            </c:strRef>
          </c:cat>
          <c:val>
            <c:numRef>
              <c:f>Sheet1!$F$2</c:f>
              <c:numCache>
                <c:formatCode>General</c:formatCode>
                <c:ptCount val="1"/>
                <c:pt idx="0">
                  <c:v>3</c:v>
                </c:pt>
              </c:numCache>
            </c:numRef>
          </c:val>
          <c:extLst>
            <c:ext xmlns:c16="http://schemas.microsoft.com/office/drawing/2014/chart" uri="{C3380CC4-5D6E-409C-BE32-E72D297353CC}">
              <c16:uniqueId val="{00000004-5646-4E03-9CF0-3A23DF86DD61}"/>
            </c:ext>
          </c:extLst>
        </c:ser>
        <c:dLbls>
          <c:showLegendKey val="0"/>
          <c:showVal val="0"/>
          <c:showCatName val="0"/>
          <c:showSerName val="0"/>
          <c:showPercent val="0"/>
          <c:showBubbleSize val="0"/>
        </c:dLbls>
        <c:gapWidth val="150"/>
        <c:overlap val="100"/>
        <c:axId val="459476976"/>
        <c:axId val="459478616"/>
      </c:barChart>
      <c:catAx>
        <c:axId val="459476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478616"/>
        <c:crosses val="autoZero"/>
        <c:auto val="1"/>
        <c:lblAlgn val="ctr"/>
        <c:lblOffset val="100"/>
        <c:noMultiLvlLbl val="0"/>
      </c:catAx>
      <c:valAx>
        <c:axId val="4594786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476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strRef>
              <c:f>Sheet1!$A$2:$A$6</c:f>
              <c:strCache>
                <c:ptCount val="5"/>
                <c:pt idx="0">
                  <c:v>Album</c:v>
                </c:pt>
                <c:pt idx="1">
                  <c:v>Link</c:v>
                </c:pt>
                <c:pt idx="2">
                  <c:v>Photo</c:v>
                </c:pt>
                <c:pt idx="3">
                  <c:v>Status</c:v>
                </c:pt>
                <c:pt idx="4">
                  <c:v>Video</c:v>
                </c:pt>
              </c:strCache>
            </c:strRef>
          </c:cat>
          <c:val>
            <c:numRef>
              <c:f>Sheet1!$B$2:$B$6</c:f>
              <c:numCache>
                <c:formatCode>General</c:formatCode>
                <c:ptCount val="5"/>
                <c:pt idx="0">
                  <c:v>5.7999333026315698</c:v>
                </c:pt>
                <c:pt idx="1">
                  <c:v>5.1444891877028998E-2</c:v>
                </c:pt>
                <c:pt idx="2">
                  <c:v>0.57332831649841798</c:v>
                </c:pt>
                <c:pt idx="3">
                  <c:v>1.32567347321469</c:v>
                </c:pt>
                <c:pt idx="4">
                  <c:v>0.16762438899578799</c:v>
                </c:pt>
              </c:numCache>
            </c:numRef>
          </c:val>
          <c:extLst>
            <c:ext xmlns:c16="http://schemas.microsoft.com/office/drawing/2014/chart" uri="{C3380CC4-5D6E-409C-BE32-E72D297353CC}">
              <c16:uniqueId val="{00000000-11B0-4BEC-BEC6-F28FB3415AE6}"/>
            </c:ext>
          </c:extLst>
        </c:ser>
        <c:dLbls>
          <c:showLegendKey val="0"/>
          <c:showVal val="0"/>
          <c:showCatName val="0"/>
          <c:showSerName val="0"/>
          <c:showPercent val="0"/>
          <c:showBubbleSize val="0"/>
        </c:dLbls>
        <c:gapWidth val="219"/>
        <c:overlap val="-27"/>
        <c:axId val="459477304"/>
        <c:axId val="459476648"/>
      </c:barChart>
      <c:catAx>
        <c:axId val="459477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476648"/>
        <c:crosses val="autoZero"/>
        <c:auto val="1"/>
        <c:lblAlgn val="ctr"/>
        <c:lblOffset val="100"/>
        <c:noMultiLvlLbl val="0"/>
      </c:catAx>
      <c:valAx>
        <c:axId val="459476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477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Allsup’s</c:v>
                </c:pt>
              </c:strCache>
            </c:strRef>
          </c:cat>
          <c:val>
            <c:numRef>
              <c:f>Sheet1!$B$2</c:f>
              <c:numCache>
                <c:formatCode>General</c:formatCode>
                <c:ptCount val="1"/>
                <c:pt idx="0">
                  <c:v>265426</c:v>
                </c:pt>
              </c:numCache>
            </c:numRef>
          </c:val>
          <c:extLst>
            <c:ext xmlns:c16="http://schemas.microsoft.com/office/drawing/2014/chart" uri="{C3380CC4-5D6E-409C-BE32-E72D297353CC}">
              <c16:uniqueId val="{00000000-0131-402D-B0DD-1E12CF41A404}"/>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Allsup’s</c:v>
                </c:pt>
              </c:strCache>
            </c:strRef>
          </c:cat>
          <c:val>
            <c:numRef>
              <c:f>Sheet1!$C$2</c:f>
              <c:numCache>
                <c:formatCode>General</c:formatCode>
                <c:ptCount val="1"/>
                <c:pt idx="0">
                  <c:v>1207</c:v>
                </c:pt>
              </c:numCache>
            </c:numRef>
          </c:val>
          <c:extLst>
            <c:ext xmlns:c16="http://schemas.microsoft.com/office/drawing/2014/chart" uri="{C3380CC4-5D6E-409C-BE32-E72D297353CC}">
              <c16:uniqueId val="{00000001-0131-402D-B0DD-1E12CF41A404}"/>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Allsup’s</c:v>
                </c:pt>
              </c:strCache>
            </c:strRef>
          </c:cat>
          <c:val>
            <c:numRef>
              <c:f>Sheet1!$D$2</c:f>
              <c:numCache>
                <c:formatCode>General</c:formatCode>
                <c:ptCount val="1"/>
                <c:pt idx="0">
                  <c:v>9129</c:v>
                </c:pt>
              </c:numCache>
            </c:numRef>
          </c:val>
          <c:extLst>
            <c:ext xmlns:c16="http://schemas.microsoft.com/office/drawing/2014/chart" uri="{C3380CC4-5D6E-409C-BE32-E72D297353CC}">
              <c16:uniqueId val="{00000002-0131-402D-B0DD-1E12CF41A404}"/>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Allsup’s</c:v>
                </c:pt>
              </c:strCache>
            </c:strRef>
          </c:cat>
          <c:val>
            <c:numRef>
              <c:f>Sheet1!$E$2</c:f>
              <c:numCache>
                <c:formatCode>General</c:formatCode>
                <c:ptCount val="1"/>
                <c:pt idx="0">
                  <c:v>27875</c:v>
                </c:pt>
              </c:numCache>
            </c:numRef>
          </c:val>
          <c:extLst>
            <c:ext xmlns:c16="http://schemas.microsoft.com/office/drawing/2014/chart" uri="{C3380CC4-5D6E-409C-BE32-E72D297353CC}">
              <c16:uniqueId val="{00000003-0131-402D-B0DD-1E12CF41A404}"/>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Allsup’s</c:v>
                </c:pt>
              </c:strCache>
            </c:strRef>
          </c:cat>
          <c:val>
            <c:numRef>
              <c:f>Sheet1!$F$2</c:f>
              <c:numCache>
                <c:formatCode>General</c:formatCode>
                <c:ptCount val="1"/>
                <c:pt idx="0">
                  <c:v>4132</c:v>
                </c:pt>
              </c:numCache>
            </c:numRef>
          </c:val>
          <c:extLst>
            <c:ext xmlns:c16="http://schemas.microsoft.com/office/drawing/2014/chart" uri="{C3380CC4-5D6E-409C-BE32-E72D297353CC}">
              <c16:uniqueId val="{00000004-0131-402D-B0DD-1E12CF41A404}"/>
            </c:ext>
          </c:extLst>
        </c:ser>
        <c:dLbls>
          <c:showLegendKey val="0"/>
          <c:showVal val="0"/>
          <c:showCatName val="0"/>
          <c:showSerName val="0"/>
          <c:showPercent val="0"/>
          <c:showBubbleSize val="0"/>
        </c:dLbls>
        <c:gapWidth val="219"/>
        <c:overlap val="-27"/>
        <c:axId val="459489112"/>
        <c:axId val="459488128"/>
      </c:barChart>
      <c:catAx>
        <c:axId val="459489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488128"/>
        <c:crosses val="autoZero"/>
        <c:auto val="1"/>
        <c:lblAlgn val="ctr"/>
        <c:lblOffset val="100"/>
        <c:noMultiLvlLbl val="0"/>
      </c:catAx>
      <c:valAx>
        <c:axId val="459488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489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Allsup’s</c:v>
                </c:pt>
              </c:strCache>
            </c:strRef>
          </c:cat>
          <c:val>
            <c:numRef>
              <c:f>Sheet1!$B$2</c:f>
              <c:numCache>
                <c:formatCode>General</c:formatCode>
                <c:ptCount val="1"/>
              </c:numCache>
            </c:numRef>
          </c:val>
          <c:extLst>
            <c:ext xmlns:c16="http://schemas.microsoft.com/office/drawing/2014/chart" uri="{C3380CC4-5D6E-409C-BE32-E72D297353CC}">
              <c16:uniqueId val="{00000000-151A-449C-9B13-C7BF8E8FE708}"/>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Allsup’s</c:v>
                </c:pt>
              </c:strCache>
            </c:strRef>
          </c:cat>
          <c:val>
            <c:numRef>
              <c:f>Sheet1!$C$2</c:f>
              <c:numCache>
                <c:formatCode>General</c:formatCode>
                <c:ptCount val="1"/>
              </c:numCache>
            </c:numRef>
          </c:val>
          <c:extLst>
            <c:ext xmlns:c16="http://schemas.microsoft.com/office/drawing/2014/chart" uri="{C3380CC4-5D6E-409C-BE32-E72D297353CC}">
              <c16:uniqueId val="{00000001-151A-449C-9B13-C7BF8E8FE708}"/>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Allsup’s</c:v>
                </c:pt>
              </c:strCache>
            </c:strRef>
          </c:cat>
          <c:val>
            <c:numRef>
              <c:f>Sheet1!$D$2</c:f>
              <c:numCache>
                <c:formatCode>General</c:formatCode>
                <c:ptCount val="1"/>
              </c:numCache>
            </c:numRef>
          </c:val>
          <c:extLst>
            <c:ext xmlns:c16="http://schemas.microsoft.com/office/drawing/2014/chart" uri="{C3380CC4-5D6E-409C-BE32-E72D297353CC}">
              <c16:uniqueId val="{00000002-151A-449C-9B13-C7BF8E8FE708}"/>
            </c:ext>
          </c:extLst>
        </c:ser>
        <c:dLbls>
          <c:showLegendKey val="0"/>
          <c:showVal val="0"/>
          <c:showCatName val="0"/>
          <c:showSerName val="0"/>
          <c:showPercent val="0"/>
          <c:showBubbleSize val="0"/>
        </c:dLbls>
        <c:gapWidth val="219"/>
        <c:overlap val="-27"/>
        <c:axId val="459490424"/>
        <c:axId val="459491736"/>
      </c:barChart>
      <c:catAx>
        <c:axId val="459490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491736"/>
        <c:crosses val="autoZero"/>
        <c:auto val="1"/>
        <c:lblAlgn val="ctr"/>
        <c:lblOffset val="100"/>
        <c:noMultiLvlLbl val="0"/>
      </c:catAx>
      <c:valAx>
        <c:axId val="459491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490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numRef>
              <c:f>Sheet1!$A$2:$A$149</c:f>
              <c:numCache>
                <c:formatCode>m/d/yyyy</c:formatCode>
                <c:ptCount val="148"/>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numCache>
            </c:numRef>
          </c:cat>
          <c:val>
            <c:numRef>
              <c:f>Sheet1!$B$2:$B$149</c:f>
              <c:numCache>
                <c:formatCode>General</c:formatCode>
                <c:ptCount val="148"/>
                <c:pt idx="0">
                  <c:v>1</c:v>
                </c:pt>
                <c:pt idx="1">
                  <c:v>3</c:v>
                </c:pt>
                <c:pt idx="2">
                  <c:v>2</c:v>
                </c:pt>
                <c:pt idx="3">
                  <c:v>3</c:v>
                </c:pt>
                <c:pt idx="4">
                  <c:v>4</c:v>
                </c:pt>
                <c:pt idx="5">
                  <c:v>2</c:v>
                </c:pt>
                <c:pt idx="6">
                  <c:v>0</c:v>
                </c:pt>
                <c:pt idx="7">
                  <c:v>3</c:v>
                </c:pt>
                <c:pt idx="8">
                  <c:v>3</c:v>
                </c:pt>
                <c:pt idx="9">
                  <c:v>1</c:v>
                </c:pt>
                <c:pt idx="10">
                  <c:v>6</c:v>
                </c:pt>
                <c:pt idx="11">
                  <c:v>5</c:v>
                </c:pt>
                <c:pt idx="12">
                  <c:v>7</c:v>
                </c:pt>
                <c:pt idx="13">
                  <c:v>13</c:v>
                </c:pt>
                <c:pt idx="14">
                  <c:v>6</c:v>
                </c:pt>
                <c:pt idx="15">
                  <c:v>1</c:v>
                </c:pt>
                <c:pt idx="16">
                  <c:v>2</c:v>
                </c:pt>
                <c:pt idx="17">
                  <c:v>2</c:v>
                </c:pt>
                <c:pt idx="18">
                  <c:v>0</c:v>
                </c:pt>
                <c:pt idx="19">
                  <c:v>1</c:v>
                </c:pt>
                <c:pt idx="20">
                  <c:v>1</c:v>
                </c:pt>
                <c:pt idx="21">
                  <c:v>9</c:v>
                </c:pt>
                <c:pt idx="22">
                  <c:v>2</c:v>
                </c:pt>
                <c:pt idx="23">
                  <c:v>6</c:v>
                </c:pt>
                <c:pt idx="24">
                  <c:v>0</c:v>
                </c:pt>
                <c:pt idx="25">
                  <c:v>0</c:v>
                </c:pt>
                <c:pt idx="26">
                  <c:v>0</c:v>
                </c:pt>
                <c:pt idx="27">
                  <c:v>1</c:v>
                </c:pt>
                <c:pt idx="28">
                  <c:v>0</c:v>
                </c:pt>
                <c:pt idx="29">
                  <c:v>1</c:v>
                </c:pt>
                <c:pt idx="30">
                  <c:v>3</c:v>
                </c:pt>
                <c:pt idx="31">
                  <c:v>1</c:v>
                </c:pt>
                <c:pt idx="32">
                  <c:v>4</c:v>
                </c:pt>
                <c:pt idx="33">
                  <c:v>3</c:v>
                </c:pt>
                <c:pt idx="34">
                  <c:v>1</c:v>
                </c:pt>
                <c:pt idx="35">
                  <c:v>0</c:v>
                </c:pt>
                <c:pt idx="36">
                  <c:v>0</c:v>
                </c:pt>
                <c:pt idx="37">
                  <c:v>2</c:v>
                </c:pt>
                <c:pt idx="38">
                  <c:v>1</c:v>
                </c:pt>
                <c:pt idx="39">
                  <c:v>0</c:v>
                </c:pt>
                <c:pt idx="40">
                  <c:v>3</c:v>
                </c:pt>
                <c:pt idx="41">
                  <c:v>471</c:v>
                </c:pt>
                <c:pt idx="42">
                  <c:v>466</c:v>
                </c:pt>
                <c:pt idx="43">
                  <c:v>458</c:v>
                </c:pt>
                <c:pt idx="44">
                  <c:v>510</c:v>
                </c:pt>
                <c:pt idx="45">
                  <c:v>573</c:v>
                </c:pt>
                <c:pt idx="46">
                  <c:v>663</c:v>
                </c:pt>
                <c:pt idx="47">
                  <c:v>706</c:v>
                </c:pt>
                <c:pt idx="48">
                  <c:v>975</c:v>
                </c:pt>
                <c:pt idx="49">
                  <c:v>984</c:v>
                </c:pt>
                <c:pt idx="50">
                  <c:v>1047</c:v>
                </c:pt>
                <c:pt idx="51">
                  <c:v>933</c:v>
                </c:pt>
                <c:pt idx="52">
                  <c:v>729</c:v>
                </c:pt>
                <c:pt idx="53">
                  <c:v>726</c:v>
                </c:pt>
                <c:pt idx="54">
                  <c:v>1302</c:v>
                </c:pt>
                <c:pt idx="55">
                  <c:v>1462</c:v>
                </c:pt>
                <c:pt idx="56">
                  <c:v>944</c:v>
                </c:pt>
                <c:pt idx="57">
                  <c:v>976</c:v>
                </c:pt>
                <c:pt idx="58">
                  <c:v>765</c:v>
                </c:pt>
                <c:pt idx="59">
                  <c:v>756</c:v>
                </c:pt>
                <c:pt idx="60">
                  <c:v>271</c:v>
                </c:pt>
                <c:pt idx="61">
                  <c:v>4</c:v>
                </c:pt>
                <c:pt idx="62">
                  <c:v>3</c:v>
                </c:pt>
                <c:pt idx="63">
                  <c:v>6</c:v>
                </c:pt>
                <c:pt idx="64">
                  <c:v>4</c:v>
                </c:pt>
                <c:pt idx="65">
                  <c:v>3</c:v>
                </c:pt>
                <c:pt idx="66">
                  <c:v>6</c:v>
                </c:pt>
                <c:pt idx="67">
                  <c:v>2</c:v>
                </c:pt>
                <c:pt idx="68">
                  <c:v>4</c:v>
                </c:pt>
                <c:pt idx="69">
                  <c:v>3</c:v>
                </c:pt>
                <c:pt idx="70">
                  <c:v>3</c:v>
                </c:pt>
                <c:pt idx="71">
                  <c:v>5</c:v>
                </c:pt>
                <c:pt idx="72">
                  <c:v>5</c:v>
                </c:pt>
                <c:pt idx="73">
                  <c:v>5</c:v>
                </c:pt>
                <c:pt idx="74">
                  <c:v>2</c:v>
                </c:pt>
                <c:pt idx="75">
                  <c:v>3</c:v>
                </c:pt>
                <c:pt idx="76">
                  <c:v>5</c:v>
                </c:pt>
                <c:pt idx="77">
                  <c:v>5</c:v>
                </c:pt>
                <c:pt idx="78">
                  <c:v>2</c:v>
                </c:pt>
                <c:pt idx="79">
                  <c:v>2</c:v>
                </c:pt>
                <c:pt idx="80">
                  <c:v>1</c:v>
                </c:pt>
                <c:pt idx="81">
                  <c:v>3</c:v>
                </c:pt>
                <c:pt idx="82">
                  <c:v>4</c:v>
                </c:pt>
                <c:pt idx="83">
                  <c:v>0</c:v>
                </c:pt>
                <c:pt idx="84">
                  <c:v>0</c:v>
                </c:pt>
                <c:pt idx="85">
                  <c:v>1</c:v>
                </c:pt>
                <c:pt idx="86">
                  <c:v>3</c:v>
                </c:pt>
                <c:pt idx="87">
                  <c:v>2</c:v>
                </c:pt>
                <c:pt idx="88">
                  <c:v>1</c:v>
                </c:pt>
                <c:pt idx="89">
                  <c:v>4</c:v>
                </c:pt>
                <c:pt idx="90">
                  <c:v>12</c:v>
                </c:pt>
                <c:pt idx="91">
                  <c:v>3</c:v>
                </c:pt>
                <c:pt idx="92">
                  <c:v>0</c:v>
                </c:pt>
                <c:pt idx="93">
                  <c:v>6</c:v>
                </c:pt>
                <c:pt idx="94">
                  <c:v>0</c:v>
                </c:pt>
                <c:pt idx="95">
                  <c:v>9</c:v>
                </c:pt>
                <c:pt idx="96">
                  <c:v>2</c:v>
                </c:pt>
                <c:pt idx="97">
                  <c:v>3</c:v>
                </c:pt>
                <c:pt idx="98">
                  <c:v>0</c:v>
                </c:pt>
                <c:pt idx="99">
                  <c:v>0</c:v>
                </c:pt>
                <c:pt idx="100">
                  <c:v>0</c:v>
                </c:pt>
                <c:pt idx="101">
                  <c:v>0</c:v>
                </c:pt>
                <c:pt idx="102">
                  <c:v>5</c:v>
                </c:pt>
                <c:pt idx="103">
                  <c:v>1</c:v>
                </c:pt>
                <c:pt idx="104">
                  <c:v>1869</c:v>
                </c:pt>
                <c:pt idx="105">
                  <c:v>568</c:v>
                </c:pt>
                <c:pt idx="106">
                  <c:v>153</c:v>
                </c:pt>
                <c:pt idx="107">
                  <c:v>128</c:v>
                </c:pt>
                <c:pt idx="108">
                  <c:v>62</c:v>
                </c:pt>
                <c:pt idx="109">
                  <c:v>20</c:v>
                </c:pt>
                <c:pt idx="110">
                  <c:v>10</c:v>
                </c:pt>
                <c:pt idx="111">
                  <c:v>12</c:v>
                </c:pt>
                <c:pt idx="112">
                  <c:v>9</c:v>
                </c:pt>
                <c:pt idx="113">
                  <c:v>19</c:v>
                </c:pt>
                <c:pt idx="114">
                  <c:v>16</c:v>
                </c:pt>
                <c:pt idx="115">
                  <c:v>13</c:v>
                </c:pt>
                <c:pt idx="116">
                  <c:v>12</c:v>
                </c:pt>
                <c:pt idx="117">
                  <c:v>15</c:v>
                </c:pt>
                <c:pt idx="118">
                  <c:v>12</c:v>
                </c:pt>
                <c:pt idx="119">
                  <c:v>9</c:v>
                </c:pt>
                <c:pt idx="120">
                  <c:v>13</c:v>
                </c:pt>
                <c:pt idx="121">
                  <c:v>10</c:v>
                </c:pt>
                <c:pt idx="122">
                  <c:v>10</c:v>
                </c:pt>
                <c:pt idx="123">
                  <c:v>13</c:v>
                </c:pt>
                <c:pt idx="124">
                  <c:v>7</c:v>
                </c:pt>
                <c:pt idx="125">
                  <c:v>11</c:v>
                </c:pt>
                <c:pt idx="126">
                  <c:v>1</c:v>
                </c:pt>
                <c:pt idx="127">
                  <c:v>7</c:v>
                </c:pt>
                <c:pt idx="128">
                  <c:v>217</c:v>
                </c:pt>
                <c:pt idx="129">
                  <c:v>104</c:v>
                </c:pt>
                <c:pt idx="130">
                  <c:v>32</c:v>
                </c:pt>
                <c:pt idx="131">
                  <c:v>21</c:v>
                </c:pt>
                <c:pt idx="132">
                  <c:v>13</c:v>
                </c:pt>
                <c:pt idx="133">
                  <c:v>14</c:v>
                </c:pt>
                <c:pt idx="134">
                  <c:v>7</c:v>
                </c:pt>
                <c:pt idx="135">
                  <c:v>16</c:v>
                </c:pt>
                <c:pt idx="136">
                  <c:v>14</c:v>
                </c:pt>
                <c:pt idx="137">
                  <c:v>1</c:v>
                </c:pt>
                <c:pt idx="138">
                  <c:v>7</c:v>
                </c:pt>
                <c:pt idx="139">
                  <c:v>6</c:v>
                </c:pt>
                <c:pt idx="140">
                  <c:v>9</c:v>
                </c:pt>
                <c:pt idx="141">
                  <c:v>1</c:v>
                </c:pt>
                <c:pt idx="142">
                  <c:v>4</c:v>
                </c:pt>
                <c:pt idx="143">
                  <c:v>5</c:v>
                </c:pt>
                <c:pt idx="144">
                  <c:v>4</c:v>
                </c:pt>
                <c:pt idx="145">
                  <c:v>5</c:v>
                </c:pt>
                <c:pt idx="146">
                  <c:v>1</c:v>
                </c:pt>
              </c:numCache>
            </c:numRef>
          </c:val>
          <c:extLst>
            <c:ext xmlns:c16="http://schemas.microsoft.com/office/drawing/2014/chart" uri="{C3380CC4-5D6E-409C-BE32-E72D297353CC}">
              <c16:uniqueId val="{00000000-63D8-4D4C-A70F-76B0E84DE404}"/>
            </c:ext>
          </c:extLst>
        </c:ser>
        <c:dLbls>
          <c:showLegendKey val="0"/>
          <c:showVal val="0"/>
          <c:showCatName val="0"/>
          <c:showSerName val="0"/>
          <c:showPercent val="0"/>
          <c:showBubbleSize val="0"/>
        </c:dLbls>
        <c:gapWidth val="219"/>
        <c:overlap val="-27"/>
        <c:axId val="459498296"/>
        <c:axId val="459503216"/>
      </c:barChart>
      <c:dateAx>
        <c:axId val="459498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503216"/>
        <c:crosses val="autoZero"/>
        <c:auto val="1"/>
        <c:lblOffset val="100"/>
        <c:baseTimeUnit val="days"/>
      </c:dateAx>
      <c:valAx>
        <c:axId val="459503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498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Viral Impressions</c:v>
                </c:pt>
              </c:strCache>
            </c:strRef>
          </c:tx>
          <c:spPr>
            <a:solidFill>
              <a:schemeClr val="accent1"/>
            </a:solidFill>
            <a:ln>
              <a:noFill/>
            </a:ln>
            <a:effectLst/>
          </c:spPr>
          <c:invertIfNegative val="0"/>
          <c:cat>
            <c:strRef>
              <c:f>Sheet1!$A$2</c:f>
              <c:strCache>
                <c:ptCount val="1"/>
                <c:pt idx="0">
                  <c:v>Allsup’s</c:v>
                </c:pt>
              </c:strCache>
            </c:strRef>
          </c:cat>
          <c:val>
            <c:numRef>
              <c:f>Sheet1!$B$2</c:f>
              <c:numCache>
                <c:formatCode>General</c:formatCode>
                <c:ptCount val="1"/>
                <c:pt idx="0">
                  <c:v>1998768</c:v>
                </c:pt>
              </c:numCache>
            </c:numRef>
          </c:val>
          <c:extLst>
            <c:ext xmlns:c16="http://schemas.microsoft.com/office/drawing/2014/chart" uri="{C3380CC4-5D6E-409C-BE32-E72D297353CC}">
              <c16:uniqueId val="{00000000-7859-4A97-BA99-07A905EBC79A}"/>
            </c:ext>
          </c:extLst>
        </c:ser>
        <c:ser>
          <c:idx val="1"/>
          <c:order val="1"/>
          <c:tx>
            <c:strRef>
              <c:f>Sheet1!$C$1</c:f>
              <c:strCache>
                <c:ptCount val="1"/>
                <c:pt idx="0">
                  <c:v>Non-viral Impressions</c:v>
                </c:pt>
              </c:strCache>
            </c:strRef>
          </c:tx>
          <c:spPr>
            <a:solidFill>
              <a:schemeClr val="accent2"/>
            </a:solidFill>
            <a:ln>
              <a:noFill/>
            </a:ln>
            <a:effectLst/>
          </c:spPr>
          <c:invertIfNegative val="0"/>
          <c:cat>
            <c:strRef>
              <c:f>Sheet1!$A$2</c:f>
              <c:strCache>
                <c:ptCount val="1"/>
                <c:pt idx="0">
                  <c:v>Allsup’s</c:v>
                </c:pt>
              </c:strCache>
            </c:strRef>
          </c:cat>
          <c:val>
            <c:numRef>
              <c:f>Sheet1!$C$2</c:f>
              <c:numCache>
                <c:formatCode>General</c:formatCode>
                <c:ptCount val="1"/>
                <c:pt idx="0">
                  <c:v>1749747</c:v>
                </c:pt>
              </c:numCache>
            </c:numRef>
          </c:val>
          <c:extLst>
            <c:ext xmlns:c16="http://schemas.microsoft.com/office/drawing/2014/chart" uri="{C3380CC4-5D6E-409C-BE32-E72D297353CC}">
              <c16:uniqueId val="{00000001-7859-4A97-BA99-07A905EBC79A}"/>
            </c:ext>
          </c:extLst>
        </c:ser>
        <c:dLbls>
          <c:showLegendKey val="0"/>
          <c:showVal val="0"/>
          <c:showCatName val="0"/>
          <c:showSerName val="0"/>
          <c:showPercent val="0"/>
          <c:showBubbleSize val="0"/>
        </c:dLbls>
        <c:gapWidth val="150"/>
        <c:overlap val="100"/>
        <c:axId val="459496656"/>
        <c:axId val="459497968"/>
      </c:barChart>
      <c:catAx>
        <c:axId val="459496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497968"/>
        <c:crosses val="autoZero"/>
        <c:auto val="1"/>
        <c:lblAlgn val="ctr"/>
        <c:lblOffset val="100"/>
        <c:noMultiLvlLbl val="0"/>
      </c:catAx>
      <c:valAx>
        <c:axId val="4594979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496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numRef>
              <c:f>Sheet1!$A$2:$A$149</c:f>
              <c:numCache>
                <c:formatCode>m/d/yyyy</c:formatCode>
                <c:ptCount val="148"/>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numCache>
            </c:numRef>
          </c:cat>
          <c:val>
            <c:numRef>
              <c:f>Sheet1!$B$2:$B$149</c:f>
              <c:numCache>
                <c:formatCode>General</c:formatCode>
                <c:ptCount val="148"/>
                <c:pt idx="0">
                  <c:v>49</c:v>
                </c:pt>
                <c:pt idx="1">
                  <c:v>37</c:v>
                </c:pt>
                <c:pt idx="2">
                  <c:v>52</c:v>
                </c:pt>
                <c:pt idx="3">
                  <c:v>40</c:v>
                </c:pt>
                <c:pt idx="4">
                  <c:v>112</c:v>
                </c:pt>
                <c:pt idx="5">
                  <c:v>70</c:v>
                </c:pt>
                <c:pt idx="6">
                  <c:v>38</c:v>
                </c:pt>
                <c:pt idx="7">
                  <c:v>108</c:v>
                </c:pt>
                <c:pt idx="8">
                  <c:v>82</c:v>
                </c:pt>
                <c:pt idx="9">
                  <c:v>110</c:v>
                </c:pt>
                <c:pt idx="10">
                  <c:v>123</c:v>
                </c:pt>
                <c:pt idx="11">
                  <c:v>81</c:v>
                </c:pt>
                <c:pt idx="12">
                  <c:v>138</c:v>
                </c:pt>
                <c:pt idx="13">
                  <c:v>86</c:v>
                </c:pt>
                <c:pt idx="14">
                  <c:v>83</c:v>
                </c:pt>
                <c:pt idx="15">
                  <c:v>121</c:v>
                </c:pt>
                <c:pt idx="16">
                  <c:v>128</c:v>
                </c:pt>
                <c:pt idx="17">
                  <c:v>128</c:v>
                </c:pt>
                <c:pt idx="18">
                  <c:v>149</c:v>
                </c:pt>
                <c:pt idx="19">
                  <c:v>221</c:v>
                </c:pt>
                <c:pt idx="20">
                  <c:v>96</c:v>
                </c:pt>
                <c:pt idx="21">
                  <c:v>127</c:v>
                </c:pt>
                <c:pt idx="22">
                  <c:v>88</c:v>
                </c:pt>
                <c:pt idx="23">
                  <c:v>119</c:v>
                </c:pt>
                <c:pt idx="24">
                  <c:v>83</c:v>
                </c:pt>
                <c:pt idx="25">
                  <c:v>72</c:v>
                </c:pt>
                <c:pt idx="26">
                  <c:v>122</c:v>
                </c:pt>
                <c:pt idx="27">
                  <c:v>82</c:v>
                </c:pt>
                <c:pt idx="28">
                  <c:v>90</c:v>
                </c:pt>
                <c:pt idx="29">
                  <c:v>83</c:v>
                </c:pt>
                <c:pt idx="30">
                  <c:v>109</c:v>
                </c:pt>
                <c:pt idx="31">
                  <c:v>118</c:v>
                </c:pt>
                <c:pt idx="32">
                  <c:v>140</c:v>
                </c:pt>
                <c:pt idx="33">
                  <c:v>134</c:v>
                </c:pt>
                <c:pt idx="34">
                  <c:v>102</c:v>
                </c:pt>
                <c:pt idx="35">
                  <c:v>82</c:v>
                </c:pt>
                <c:pt idx="36">
                  <c:v>57</c:v>
                </c:pt>
                <c:pt idx="37">
                  <c:v>88</c:v>
                </c:pt>
                <c:pt idx="38">
                  <c:v>731</c:v>
                </c:pt>
                <c:pt idx="39">
                  <c:v>358</c:v>
                </c:pt>
                <c:pt idx="40">
                  <c:v>96</c:v>
                </c:pt>
                <c:pt idx="41">
                  <c:v>66</c:v>
                </c:pt>
                <c:pt idx="42">
                  <c:v>110</c:v>
                </c:pt>
                <c:pt idx="43">
                  <c:v>120</c:v>
                </c:pt>
                <c:pt idx="44">
                  <c:v>353</c:v>
                </c:pt>
                <c:pt idx="45">
                  <c:v>342</c:v>
                </c:pt>
                <c:pt idx="46">
                  <c:v>497</c:v>
                </c:pt>
                <c:pt idx="47">
                  <c:v>437</c:v>
                </c:pt>
                <c:pt idx="48">
                  <c:v>238</c:v>
                </c:pt>
                <c:pt idx="49">
                  <c:v>230</c:v>
                </c:pt>
                <c:pt idx="50">
                  <c:v>127</c:v>
                </c:pt>
                <c:pt idx="51">
                  <c:v>89</c:v>
                </c:pt>
                <c:pt idx="52">
                  <c:v>148</c:v>
                </c:pt>
                <c:pt idx="53">
                  <c:v>110</c:v>
                </c:pt>
                <c:pt idx="54">
                  <c:v>83</c:v>
                </c:pt>
                <c:pt idx="55">
                  <c:v>98</c:v>
                </c:pt>
                <c:pt idx="56">
                  <c:v>83</c:v>
                </c:pt>
                <c:pt idx="57">
                  <c:v>81</c:v>
                </c:pt>
                <c:pt idx="58">
                  <c:v>109</c:v>
                </c:pt>
                <c:pt idx="59">
                  <c:v>486</c:v>
                </c:pt>
                <c:pt idx="60">
                  <c:v>169</c:v>
                </c:pt>
                <c:pt idx="61">
                  <c:v>87</c:v>
                </c:pt>
                <c:pt idx="62">
                  <c:v>54</c:v>
                </c:pt>
                <c:pt idx="63">
                  <c:v>31</c:v>
                </c:pt>
                <c:pt idx="64">
                  <c:v>48</c:v>
                </c:pt>
                <c:pt idx="65">
                  <c:v>56</c:v>
                </c:pt>
                <c:pt idx="66">
                  <c:v>57</c:v>
                </c:pt>
                <c:pt idx="67">
                  <c:v>78</c:v>
                </c:pt>
                <c:pt idx="68">
                  <c:v>91</c:v>
                </c:pt>
                <c:pt idx="69">
                  <c:v>59</c:v>
                </c:pt>
                <c:pt idx="70">
                  <c:v>35</c:v>
                </c:pt>
                <c:pt idx="71">
                  <c:v>38</c:v>
                </c:pt>
                <c:pt idx="72">
                  <c:v>72</c:v>
                </c:pt>
                <c:pt idx="73">
                  <c:v>85</c:v>
                </c:pt>
                <c:pt idx="74">
                  <c:v>93</c:v>
                </c:pt>
                <c:pt idx="75">
                  <c:v>101</c:v>
                </c:pt>
                <c:pt idx="76">
                  <c:v>113</c:v>
                </c:pt>
                <c:pt idx="77">
                  <c:v>82</c:v>
                </c:pt>
                <c:pt idx="78">
                  <c:v>116</c:v>
                </c:pt>
                <c:pt idx="79">
                  <c:v>197</c:v>
                </c:pt>
                <c:pt idx="80">
                  <c:v>158</c:v>
                </c:pt>
                <c:pt idx="81">
                  <c:v>139</c:v>
                </c:pt>
                <c:pt idx="82">
                  <c:v>137</c:v>
                </c:pt>
                <c:pt idx="83">
                  <c:v>169</c:v>
                </c:pt>
                <c:pt idx="84">
                  <c:v>118</c:v>
                </c:pt>
                <c:pt idx="85">
                  <c:v>113</c:v>
                </c:pt>
                <c:pt idx="86">
                  <c:v>133</c:v>
                </c:pt>
                <c:pt idx="87">
                  <c:v>213</c:v>
                </c:pt>
                <c:pt idx="88">
                  <c:v>92</c:v>
                </c:pt>
                <c:pt idx="89">
                  <c:v>182</c:v>
                </c:pt>
                <c:pt idx="90">
                  <c:v>1898</c:v>
                </c:pt>
                <c:pt idx="91">
                  <c:v>575</c:v>
                </c:pt>
                <c:pt idx="92">
                  <c:v>389</c:v>
                </c:pt>
                <c:pt idx="93">
                  <c:v>295</c:v>
                </c:pt>
                <c:pt idx="94">
                  <c:v>228</c:v>
                </c:pt>
                <c:pt idx="95">
                  <c:v>139</c:v>
                </c:pt>
                <c:pt idx="96">
                  <c:v>182</c:v>
                </c:pt>
                <c:pt idx="97">
                  <c:v>190</c:v>
                </c:pt>
                <c:pt idx="98">
                  <c:v>186</c:v>
                </c:pt>
                <c:pt idx="99">
                  <c:v>137</c:v>
                </c:pt>
                <c:pt idx="100">
                  <c:v>185</c:v>
                </c:pt>
                <c:pt idx="101">
                  <c:v>172</c:v>
                </c:pt>
                <c:pt idx="102">
                  <c:v>220</c:v>
                </c:pt>
                <c:pt idx="103">
                  <c:v>114</c:v>
                </c:pt>
                <c:pt idx="104">
                  <c:v>65</c:v>
                </c:pt>
                <c:pt idx="105">
                  <c:v>58</c:v>
                </c:pt>
                <c:pt idx="106">
                  <c:v>43</c:v>
                </c:pt>
                <c:pt idx="107">
                  <c:v>64</c:v>
                </c:pt>
                <c:pt idx="108">
                  <c:v>73</c:v>
                </c:pt>
                <c:pt idx="109">
                  <c:v>56</c:v>
                </c:pt>
                <c:pt idx="110">
                  <c:v>76</c:v>
                </c:pt>
                <c:pt idx="111">
                  <c:v>69</c:v>
                </c:pt>
                <c:pt idx="112">
                  <c:v>70</c:v>
                </c:pt>
                <c:pt idx="113">
                  <c:v>136</c:v>
                </c:pt>
                <c:pt idx="114">
                  <c:v>134</c:v>
                </c:pt>
                <c:pt idx="115">
                  <c:v>148</c:v>
                </c:pt>
                <c:pt idx="116">
                  <c:v>140</c:v>
                </c:pt>
                <c:pt idx="117">
                  <c:v>154</c:v>
                </c:pt>
                <c:pt idx="118">
                  <c:v>119</c:v>
                </c:pt>
                <c:pt idx="119">
                  <c:v>94</c:v>
                </c:pt>
                <c:pt idx="120">
                  <c:v>86</c:v>
                </c:pt>
                <c:pt idx="121">
                  <c:v>170</c:v>
                </c:pt>
                <c:pt idx="122">
                  <c:v>166</c:v>
                </c:pt>
                <c:pt idx="123">
                  <c:v>193</c:v>
                </c:pt>
                <c:pt idx="124">
                  <c:v>159</c:v>
                </c:pt>
                <c:pt idx="125">
                  <c:v>121</c:v>
                </c:pt>
                <c:pt idx="126">
                  <c:v>105</c:v>
                </c:pt>
                <c:pt idx="127">
                  <c:v>114</c:v>
                </c:pt>
                <c:pt idx="128">
                  <c:v>120</c:v>
                </c:pt>
                <c:pt idx="129">
                  <c:v>124</c:v>
                </c:pt>
                <c:pt idx="130">
                  <c:v>127</c:v>
                </c:pt>
                <c:pt idx="131">
                  <c:v>117</c:v>
                </c:pt>
                <c:pt idx="132">
                  <c:v>135</c:v>
                </c:pt>
                <c:pt idx="133">
                  <c:v>140</c:v>
                </c:pt>
                <c:pt idx="134">
                  <c:v>90</c:v>
                </c:pt>
                <c:pt idx="135">
                  <c:v>146</c:v>
                </c:pt>
                <c:pt idx="136">
                  <c:v>96</c:v>
                </c:pt>
                <c:pt idx="137">
                  <c:v>84</c:v>
                </c:pt>
                <c:pt idx="138">
                  <c:v>141</c:v>
                </c:pt>
                <c:pt idx="139">
                  <c:v>126</c:v>
                </c:pt>
                <c:pt idx="140">
                  <c:v>83</c:v>
                </c:pt>
                <c:pt idx="141">
                  <c:v>84</c:v>
                </c:pt>
                <c:pt idx="142">
                  <c:v>253</c:v>
                </c:pt>
                <c:pt idx="143">
                  <c:v>104</c:v>
                </c:pt>
                <c:pt idx="144">
                  <c:v>64</c:v>
                </c:pt>
                <c:pt idx="145">
                  <c:v>152</c:v>
                </c:pt>
                <c:pt idx="146">
                  <c:v>12</c:v>
                </c:pt>
              </c:numCache>
            </c:numRef>
          </c:val>
          <c:extLst>
            <c:ext xmlns:c16="http://schemas.microsoft.com/office/drawing/2014/chart" uri="{C3380CC4-5D6E-409C-BE32-E72D297353CC}">
              <c16:uniqueId val="{00000000-6B57-4DBA-8487-5CF1AB08EA86}"/>
            </c:ext>
          </c:extLst>
        </c:ser>
        <c:dLbls>
          <c:showLegendKey val="0"/>
          <c:showVal val="0"/>
          <c:showCatName val="0"/>
          <c:showSerName val="0"/>
          <c:showPercent val="0"/>
          <c:showBubbleSize val="0"/>
        </c:dLbls>
        <c:gapWidth val="219"/>
        <c:overlap val="-27"/>
        <c:axId val="459503872"/>
        <c:axId val="459502232"/>
      </c:barChart>
      <c:dateAx>
        <c:axId val="459503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502232"/>
        <c:crosses val="autoZero"/>
        <c:auto val="1"/>
        <c:lblOffset val="100"/>
        <c:baseTimeUnit val="days"/>
      </c:dateAx>
      <c:valAx>
        <c:axId val="459502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503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numRef>
              <c:f>Sheet1!$A$2:$A$149</c:f>
              <c:numCache>
                <c:formatCode>m/d/yyyy</c:formatCode>
                <c:ptCount val="148"/>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numCache>
            </c:numRef>
          </c:cat>
          <c:val>
            <c:numRef>
              <c:f>Sheet1!$B$2:$B$149</c:f>
              <c:numCache>
                <c:formatCode>General</c:formatCode>
                <c:ptCount val="14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numCache>
            </c:numRef>
          </c:val>
          <c:extLst>
            <c:ext xmlns:c16="http://schemas.microsoft.com/office/drawing/2014/chart" uri="{C3380CC4-5D6E-409C-BE32-E72D297353CC}">
              <c16:uniqueId val="{00000000-DC04-403D-B836-28E8FE42F8A6}"/>
            </c:ext>
          </c:extLst>
        </c:ser>
        <c:dLbls>
          <c:showLegendKey val="0"/>
          <c:showVal val="0"/>
          <c:showCatName val="0"/>
          <c:showSerName val="0"/>
          <c:showPercent val="0"/>
          <c:showBubbleSize val="0"/>
        </c:dLbls>
        <c:gapWidth val="219"/>
        <c:overlap val="-27"/>
        <c:axId val="459511416"/>
        <c:axId val="459514040"/>
      </c:barChart>
      <c:dateAx>
        <c:axId val="459511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514040"/>
        <c:crosses val="autoZero"/>
        <c:auto val="1"/>
        <c:lblOffset val="100"/>
        <c:baseTimeUnit val="days"/>
      </c:dateAx>
      <c:valAx>
        <c:axId val="459514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511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B539-4875-8B56-B1D6D4BE5E4A}"/>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B539-4875-8B56-B1D6D4BE5E4A}"/>
            </c:ext>
          </c:extLst>
        </c:ser>
        <c:dLbls>
          <c:showLegendKey val="0"/>
          <c:showVal val="0"/>
          <c:showCatName val="0"/>
          <c:showSerName val="0"/>
          <c:showPercent val="0"/>
          <c:showBubbleSize val="0"/>
        </c:dLbls>
        <c:gapWidth val="219"/>
        <c:overlap val="-27"/>
        <c:axId val="459515352"/>
        <c:axId val="459507152"/>
      </c:barChart>
      <c:catAx>
        <c:axId val="459515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507152"/>
        <c:crosses val="autoZero"/>
        <c:auto val="1"/>
        <c:lblAlgn val="ctr"/>
        <c:lblOffset val="100"/>
        <c:noMultiLvlLbl val="0"/>
      </c:catAx>
      <c:valAx>
        <c:axId val="459507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515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Allsup’s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6.1567094732923904</c:v>
                </c:pt>
                <c:pt idx="9">
                  <c:v>1.2602363670202901</c:v>
                </c:pt>
                <c:pt idx="10">
                  <c:v>0.55004366562155504</c:v>
                </c:pt>
                <c:pt idx="11">
                  <c:v>0.356912768973071</c:v>
                </c:pt>
                <c:pt idx="12">
                  <c:v>0.61707715532394503</c:v>
                </c:pt>
                <c:pt idx="13">
                  <c:v>0.42583286804392301</c:v>
                </c:pt>
                <c:pt idx="14">
                  <c:v>1.3841695248730399</c:v>
                </c:pt>
                <c:pt idx="15">
                  <c:v>2.16489856690862</c:v>
                </c:pt>
                <c:pt idx="16">
                  <c:v>0.48948445933370599</c:v>
                </c:pt>
                <c:pt idx="17">
                  <c:v>0.41627892549165602</c:v>
                </c:pt>
                <c:pt idx="18">
                  <c:v>5.5834729201563399E-3</c:v>
                </c:pt>
                <c:pt idx="19">
                  <c:v>0.245672808486879</c:v>
                </c:pt>
                <c:pt idx="20">
                  <c:v>0</c:v>
                </c:pt>
                <c:pt idx="21">
                  <c:v>9.6780197282709798E-2</c:v>
                </c:pt>
                <c:pt idx="22">
                  <c:v>0</c:v>
                </c:pt>
                <c:pt idx="23">
                  <c:v>0</c:v>
                </c:pt>
              </c:numCache>
            </c:numRef>
          </c:val>
          <c:smooth val="0"/>
          <c:extLst>
            <c:ext xmlns:c16="http://schemas.microsoft.com/office/drawing/2014/chart" uri="{C3380CC4-5D6E-409C-BE32-E72D297353CC}">
              <c16:uniqueId val="{00000000-1380-4AA1-AF6A-4C55DEF19D37}"/>
            </c:ext>
          </c:extLst>
        </c:ser>
        <c:dLbls>
          <c:showLegendKey val="0"/>
          <c:showVal val="0"/>
          <c:showCatName val="0"/>
          <c:showSerName val="0"/>
          <c:showPercent val="0"/>
          <c:showBubbleSize val="0"/>
        </c:dLbls>
        <c:smooth val="0"/>
        <c:axId val="459516008"/>
        <c:axId val="459516664"/>
      </c:lineChart>
      <c:catAx>
        <c:axId val="459516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516664"/>
        <c:crosses val="autoZero"/>
        <c:auto val="1"/>
        <c:lblAlgn val="ctr"/>
        <c:lblOffset val="100"/>
        <c:noMultiLvlLbl val="0"/>
      </c:catAx>
      <c:valAx>
        <c:axId val="459516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516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numRef>
              <c:f>Sheet1!$A$2:$A$149</c:f>
              <c:numCache>
                <c:formatCode>m/d/yyyy</c:formatCode>
                <c:ptCount val="148"/>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numCache>
            </c:numRef>
          </c:cat>
          <c:val>
            <c:numRef>
              <c:f>Sheet1!$B$2:$B$149</c:f>
              <c:numCache>
                <c:formatCode>General</c:formatCode>
                <c:ptCount val="148"/>
                <c:pt idx="0">
                  <c:v>97</c:v>
                </c:pt>
                <c:pt idx="1">
                  <c:v>0</c:v>
                </c:pt>
                <c:pt idx="2">
                  <c:v>36</c:v>
                </c:pt>
                <c:pt idx="3">
                  <c:v>0</c:v>
                </c:pt>
                <c:pt idx="4">
                  <c:v>201</c:v>
                </c:pt>
                <c:pt idx="5">
                  <c:v>0</c:v>
                </c:pt>
                <c:pt idx="6">
                  <c:v>0</c:v>
                </c:pt>
                <c:pt idx="7">
                  <c:v>51</c:v>
                </c:pt>
                <c:pt idx="8">
                  <c:v>0</c:v>
                </c:pt>
                <c:pt idx="9">
                  <c:v>42</c:v>
                </c:pt>
                <c:pt idx="10">
                  <c:v>7</c:v>
                </c:pt>
                <c:pt idx="11">
                  <c:v>0</c:v>
                </c:pt>
                <c:pt idx="12">
                  <c:v>6</c:v>
                </c:pt>
                <c:pt idx="13">
                  <c:v>0</c:v>
                </c:pt>
                <c:pt idx="14">
                  <c:v>0</c:v>
                </c:pt>
                <c:pt idx="15">
                  <c:v>31</c:v>
                </c:pt>
                <c:pt idx="16">
                  <c:v>0</c:v>
                </c:pt>
                <c:pt idx="17">
                  <c:v>6</c:v>
                </c:pt>
                <c:pt idx="18">
                  <c:v>0</c:v>
                </c:pt>
                <c:pt idx="19">
                  <c:v>19</c:v>
                </c:pt>
                <c:pt idx="20">
                  <c:v>2</c:v>
                </c:pt>
                <c:pt idx="21">
                  <c:v>23</c:v>
                </c:pt>
                <c:pt idx="22">
                  <c:v>0</c:v>
                </c:pt>
                <c:pt idx="23">
                  <c:v>0</c:v>
                </c:pt>
                <c:pt idx="24">
                  <c:v>0</c:v>
                </c:pt>
                <c:pt idx="25">
                  <c:v>0</c:v>
                </c:pt>
                <c:pt idx="26">
                  <c:v>0</c:v>
                </c:pt>
                <c:pt idx="27">
                  <c:v>10</c:v>
                </c:pt>
                <c:pt idx="28">
                  <c:v>0</c:v>
                </c:pt>
                <c:pt idx="29">
                  <c:v>7</c:v>
                </c:pt>
                <c:pt idx="30">
                  <c:v>25</c:v>
                </c:pt>
                <c:pt idx="31">
                  <c:v>267</c:v>
                </c:pt>
                <c:pt idx="32">
                  <c:v>0</c:v>
                </c:pt>
                <c:pt idx="33">
                  <c:v>15</c:v>
                </c:pt>
                <c:pt idx="34">
                  <c:v>0</c:v>
                </c:pt>
                <c:pt idx="35">
                  <c:v>0</c:v>
                </c:pt>
                <c:pt idx="36">
                  <c:v>2</c:v>
                </c:pt>
                <c:pt idx="37">
                  <c:v>0</c:v>
                </c:pt>
                <c:pt idx="38">
                  <c:v>7</c:v>
                </c:pt>
                <c:pt idx="39">
                  <c:v>0</c:v>
                </c:pt>
                <c:pt idx="40">
                  <c:v>0</c:v>
                </c:pt>
                <c:pt idx="41">
                  <c:v>5</c:v>
                </c:pt>
                <c:pt idx="42">
                  <c:v>0</c:v>
                </c:pt>
                <c:pt idx="43">
                  <c:v>0</c:v>
                </c:pt>
                <c:pt idx="44">
                  <c:v>1263</c:v>
                </c:pt>
                <c:pt idx="45">
                  <c:v>1</c:v>
                </c:pt>
                <c:pt idx="46">
                  <c:v>2063</c:v>
                </c:pt>
                <c:pt idx="47">
                  <c:v>0</c:v>
                </c:pt>
                <c:pt idx="48">
                  <c:v>0</c:v>
                </c:pt>
                <c:pt idx="49">
                  <c:v>21</c:v>
                </c:pt>
                <c:pt idx="50">
                  <c:v>0</c:v>
                </c:pt>
                <c:pt idx="51">
                  <c:v>0</c:v>
                </c:pt>
                <c:pt idx="52">
                  <c:v>0</c:v>
                </c:pt>
                <c:pt idx="53">
                  <c:v>0</c:v>
                </c:pt>
                <c:pt idx="54">
                  <c:v>5</c:v>
                </c:pt>
                <c:pt idx="55">
                  <c:v>5</c:v>
                </c:pt>
                <c:pt idx="56">
                  <c:v>0</c:v>
                </c:pt>
                <c:pt idx="57">
                  <c:v>0</c:v>
                </c:pt>
                <c:pt idx="58">
                  <c:v>19</c:v>
                </c:pt>
                <c:pt idx="59">
                  <c:v>564</c:v>
                </c:pt>
                <c:pt idx="60">
                  <c:v>38</c:v>
                </c:pt>
                <c:pt idx="61">
                  <c:v>1</c:v>
                </c:pt>
                <c:pt idx="62">
                  <c:v>22</c:v>
                </c:pt>
                <c:pt idx="63">
                  <c:v>0</c:v>
                </c:pt>
                <c:pt idx="64">
                  <c:v>0</c:v>
                </c:pt>
                <c:pt idx="65">
                  <c:v>12</c:v>
                </c:pt>
                <c:pt idx="66">
                  <c:v>0</c:v>
                </c:pt>
                <c:pt idx="67">
                  <c:v>17</c:v>
                </c:pt>
                <c:pt idx="68">
                  <c:v>0</c:v>
                </c:pt>
                <c:pt idx="69">
                  <c:v>0</c:v>
                </c:pt>
                <c:pt idx="70">
                  <c:v>0</c:v>
                </c:pt>
                <c:pt idx="71">
                  <c:v>18</c:v>
                </c:pt>
                <c:pt idx="72">
                  <c:v>0</c:v>
                </c:pt>
                <c:pt idx="73">
                  <c:v>0</c:v>
                </c:pt>
                <c:pt idx="74">
                  <c:v>0</c:v>
                </c:pt>
                <c:pt idx="75">
                  <c:v>16</c:v>
                </c:pt>
                <c:pt idx="76">
                  <c:v>23</c:v>
                </c:pt>
                <c:pt idx="77">
                  <c:v>0</c:v>
                </c:pt>
                <c:pt idx="78">
                  <c:v>18</c:v>
                </c:pt>
                <c:pt idx="79">
                  <c:v>3</c:v>
                </c:pt>
                <c:pt idx="80">
                  <c:v>0</c:v>
                </c:pt>
                <c:pt idx="81">
                  <c:v>0</c:v>
                </c:pt>
                <c:pt idx="82">
                  <c:v>0</c:v>
                </c:pt>
                <c:pt idx="83">
                  <c:v>33</c:v>
                </c:pt>
                <c:pt idx="84">
                  <c:v>1</c:v>
                </c:pt>
                <c:pt idx="85">
                  <c:v>0</c:v>
                </c:pt>
                <c:pt idx="86">
                  <c:v>27</c:v>
                </c:pt>
                <c:pt idx="87">
                  <c:v>6</c:v>
                </c:pt>
                <c:pt idx="88">
                  <c:v>0</c:v>
                </c:pt>
                <c:pt idx="89">
                  <c:v>10</c:v>
                </c:pt>
                <c:pt idx="90">
                  <c:v>5619</c:v>
                </c:pt>
                <c:pt idx="91">
                  <c:v>0</c:v>
                </c:pt>
                <c:pt idx="92">
                  <c:v>0</c:v>
                </c:pt>
                <c:pt idx="93">
                  <c:v>0</c:v>
                </c:pt>
                <c:pt idx="94">
                  <c:v>0</c:v>
                </c:pt>
                <c:pt idx="95">
                  <c:v>0</c:v>
                </c:pt>
                <c:pt idx="96">
                  <c:v>27</c:v>
                </c:pt>
                <c:pt idx="97">
                  <c:v>21</c:v>
                </c:pt>
                <c:pt idx="98">
                  <c:v>29</c:v>
                </c:pt>
                <c:pt idx="99">
                  <c:v>0</c:v>
                </c:pt>
                <c:pt idx="100">
                  <c:v>3</c:v>
                </c:pt>
                <c:pt idx="101">
                  <c:v>20</c:v>
                </c:pt>
                <c:pt idx="102">
                  <c:v>3</c:v>
                </c:pt>
                <c:pt idx="103">
                  <c:v>5</c:v>
                </c:pt>
                <c:pt idx="104">
                  <c:v>21</c:v>
                </c:pt>
                <c:pt idx="105">
                  <c:v>0</c:v>
                </c:pt>
                <c:pt idx="106">
                  <c:v>13</c:v>
                </c:pt>
                <c:pt idx="107">
                  <c:v>0</c:v>
                </c:pt>
                <c:pt idx="108">
                  <c:v>4</c:v>
                </c:pt>
                <c:pt idx="109">
                  <c:v>0</c:v>
                </c:pt>
                <c:pt idx="110">
                  <c:v>4</c:v>
                </c:pt>
                <c:pt idx="111">
                  <c:v>5</c:v>
                </c:pt>
                <c:pt idx="112">
                  <c:v>31</c:v>
                </c:pt>
                <c:pt idx="113">
                  <c:v>120</c:v>
                </c:pt>
                <c:pt idx="114">
                  <c:v>68</c:v>
                </c:pt>
                <c:pt idx="115">
                  <c:v>0</c:v>
                </c:pt>
                <c:pt idx="116">
                  <c:v>0</c:v>
                </c:pt>
                <c:pt idx="117">
                  <c:v>112</c:v>
                </c:pt>
                <c:pt idx="118">
                  <c:v>0</c:v>
                </c:pt>
                <c:pt idx="119">
                  <c:v>43</c:v>
                </c:pt>
                <c:pt idx="120">
                  <c:v>42</c:v>
                </c:pt>
                <c:pt idx="121">
                  <c:v>39</c:v>
                </c:pt>
                <c:pt idx="122">
                  <c:v>1</c:v>
                </c:pt>
                <c:pt idx="123">
                  <c:v>50</c:v>
                </c:pt>
                <c:pt idx="124">
                  <c:v>5</c:v>
                </c:pt>
                <c:pt idx="125">
                  <c:v>0</c:v>
                </c:pt>
                <c:pt idx="126">
                  <c:v>0</c:v>
                </c:pt>
                <c:pt idx="127">
                  <c:v>4</c:v>
                </c:pt>
                <c:pt idx="128">
                  <c:v>5</c:v>
                </c:pt>
                <c:pt idx="129">
                  <c:v>0</c:v>
                </c:pt>
                <c:pt idx="130">
                  <c:v>26</c:v>
                </c:pt>
                <c:pt idx="131">
                  <c:v>0</c:v>
                </c:pt>
                <c:pt idx="132">
                  <c:v>4</c:v>
                </c:pt>
                <c:pt idx="133">
                  <c:v>0</c:v>
                </c:pt>
                <c:pt idx="134">
                  <c:v>0</c:v>
                </c:pt>
                <c:pt idx="135">
                  <c:v>270</c:v>
                </c:pt>
                <c:pt idx="136">
                  <c:v>0</c:v>
                </c:pt>
                <c:pt idx="137">
                  <c:v>0</c:v>
                </c:pt>
                <c:pt idx="138">
                  <c:v>63</c:v>
                </c:pt>
                <c:pt idx="139">
                  <c:v>0</c:v>
                </c:pt>
                <c:pt idx="140">
                  <c:v>0</c:v>
                </c:pt>
                <c:pt idx="141">
                  <c:v>0</c:v>
                </c:pt>
                <c:pt idx="142">
                  <c:v>9</c:v>
                </c:pt>
                <c:pt idx="143">
                  <c:v>0</c:v>
                </c:pt>
                <c:pt idx="144">
                  <c:v>0</c:v>
                </c:pt>
                <c:pt idx="145">
                  <c:v>0</c:v>
                </c:pt>
                <c:pt idx="146">
                  <c:v>1</c:v>
                </c:pt>
                <c:pt idx="147">
                  <c:v>0</c:v>
                </c:pt>
              </c:numCache>
            </c:numRef>
          </c:val>
          <c:extLst>
            <c:ext xmlns:c16="http://schemas.microsoft.com/office/drawing/2014/chart" uri="{C3380CC4-5D6E-409C-BE32-E72D297353CC}">
              <c16:uniqueId val="{00000000-AD87-4D80-BAB4-BBBE53B1CEE0}"/>
            </c:ext>
          </c:extLst>
        </c:ser>
        <c:dLbls>
          <c:showLegendKey val="0"/>
          <c:showVal val="0"/>
          <c:showCatName val="0"/>
          <c:showSerName val="0"/>
          <c:showPercent val="0"/>
          <c:showBubbleSize val="0"/>
        </c:dLbls>
        <c:gapWidth val="219"/>
        <c:overlap val="-27"/>
        <c:axId val="385330448"/>
        <c:axId val="385331760"/>
      </c:barChart>
      <c:dateAx>
        <c:axId val="385330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331760"/>
        <c:crosses val="autoZero"/>
        <c:auto val="1"/>
        <c:lblOffset val="100"/>
        <c:baseTimeUnit val="days"/>
      </c:dateAx>
      <c:valAx>
        <c:axId val="385331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330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Allsup’s</c:v>
                </c:pt>
              </c:strCache>
            </c:strRef>
          </c:cat>
          <c:val>
            <c:numRef>
              <c:f>Sheet1!$B$2</c:f>
              <c:numCache>
                <c:formatCode>General</c:formatCode>
                <c:ptCount val="1"/>
                <c:pt idx="0">
                  <c:v>37337</c:v>
                </c:pt>
              </c:numCache>
            </c:numRef>
          </c:val>
          <c:extLst>
            <c:ext xmlns:c16="http://schemas.microsoft.com/office/drawing/2014/chart" uri="{C3380CC4-5D6E-409C-BE32-E72D297353CC}">
              <c16:uniqueId val="{00000000-AACB-464C-A475-760C375D4985}"/>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Allsup’s</c:v>
                </c:pt>
              </c:strCache>
            </c:strRef>
          </c:cat>
          <c:val>
            <c:numRef>
              <c:f>Sheet1!$C$2</c:f>
              <c:numCache>
                <c:formatCode>General</c:formatCode>
                <c:ptCount val="1"/>
                <c:pt idx="0">
                  <c:v>11288</c:v>
                </c:pt>
              </c:numCache>
            </c:numRef>
          </c:val>
          <c:extLst>
            <c:ext xmlns:c16="http://schemas.microsoft.com/office/drawing/2014/chart" uri="{C3380CC4-5D6E-409C-BE32-E72D297353CC}">
              <c16:uniqueId val="{00000001-AACB-464C-A475-760C375D4985}"/>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Allsup’s</c:v>
                </c:pt>
              </c:strCache>
            </c:strRef>
          </c:cat>
          <c:val>
            <c:numRef>
              <c:f>Sheet1!$D$2</c:f>
              <c:numCache>
                <c:formatCode>General</c:formatCode>
                <c:ptCount val="1"/>
                <c:pt idx="0">
                  <c:v>1292</c:v>
                </c:pt>
              </c:numCache>
            </c:numRef>
          </c:val>
          <c:extLst>
            <c:ext xmlns:c16="http://schemas.microsoft.com/office/drawing/2014/chart" uri="{C3380CC4-5D6E-409C-BE32-E72D297353CC}">
              <c16:uniqueId val="{00000002-AACB-464C-A475-760C375D4985}"/>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Allsup’s</c:v>
                </c:pt>
              </c:strCache>
            </c:strRef>
          </c:cat>
          <c:val>
            <c:numRef>
              <c:f>Sheet1!$E$2</c:f>
              <c:numCache>
                <c:formatCode>General</c:formatCode>
                <c:ptCount val="1"/>
                <c:pt idx="0">
                  <c:v>25640</c:v>
                </c:pt>
              </c:numCache>
            </c:numRef>
          </c:val>
          <c:extLst>
            <c:ext xmlns:c16="http://schemas.microsoft.com/office/drawing/2014/chart" uri="{C3380CC4-5D6E-409C-BE32-E72D297353CC}">
              <c16:uniqueId val="{00000003-AACB-464C-A475-760C375D4985}"/>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Allsup’s</c:v>
                </c:pt>
              </c:strCache>
            </c:strRef>
          </c:cat>
          <c:val>
            <c:numRef>
              <c:f>Sheet1!$F$2</c:f>
              <c:numCache>
                <c:formatCode>General</c:formatCode>
                <c:ptCount val="1"/>
                <c:pt idx="0">
                  <c:v>77</c:v>
                </c:pt>
              </c:numCache>
            </c:numRef>
          </c:val>
          <c:extLst>
            <c:ext xmlns:c16="http://schemas.microsoft.com/office/drawing/2014/chart" uri="{C3380CC4-5D6E-409C-BE32-E72D297353CC}">
              <c16:uniqueId val="{00000004-AACB-464C-A475-760C375D4985}"/>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Allsup’s</c:v>
                </c:pt>
              </c:strCache>
            </c:strRef>
          </c:cat>
          <c:val>
            <c:numRef>
              <c:f>Sheet1!$G$2</c:f>
              <c:numCache>
                <c:formatCode>General</c:formatCode>
                <c:ptCount val="1"/>
                <c:pt idx="0">
                  <c:v>38</c:v>
                </c:pt>
              </c:numCache>
            </c:numRef>
          </c:val>
          <c:extLst>
            <c:ext xmlns:c16="http://schemas.microsoft.com/office/drawing/2014/chart" uri="{C3380CC4-5D6E-409C-BE32-E72D297353CC}">
              <c16:uniqueId val="{00000005-AACB-464C-A475-760C375D4985}"/>
            </c:ext>
          </c:extLst>
        </c:ser>
        <c:dLbls>
          <c:showLegendKey val="0"/>
          <c:showVal val="0"/>
          <c:showCatName val="0"/>
          <c:showSerName val="0"/>
          <c:showPercent val="0"/>
          <c:showBubbleSize val="0"/>
        </c:dLbls>
        <c:gapWidth val="150"/>
        <c:overlap val="100"/>
        <c:axId val="385325856"/>
        <c:axId val="385321920"/>
      </c:barChart>
      <c:catAx>
        <c:axId val="385325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321920"/>
        <c:crosses val="autoZero"/>
        <c:auto val="1"/>
        <c:lblAlgn val="ctr"/>
        <c:lblOffset val="100"/>
        <c:noMultiLvlLbl val="0"/>
      </c:catAx>
      <c:valAx>
        <c:axId val="385321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325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Page Likes Change</c:v>
                </c:pt>
              </c:strCache>
            </c:strRef>
          </c:tx>
          <c:spPr>
            <a:solidFill>
              <a:schemeClr val="accent1"/>
            </a:solidFill>
            <a:ln>
              <a:noFill/>
            </a:ln>
            <a:effectLst/>
          </c:spPr>
          <c:invertIfNegative val="0"/>
          <c:cat>
            <c:strRef>
              <c:f>Sheet1!$A$2:$A$11</c:f>
              <c:strCache>
                <c:ptCount val="10"/>
                <c:pt idx="0">
                  <c:v>Ads</c:v>
                </c:pt>
                <c:pt idx="1">
                  <c:v>Your Page</c:v>
                </c:pt>
                <c:pt idx="2">
                  <c:v>Other</c:v>
                </c:pt>
                <c:pt idx="3">
                  <c:v>News Feed</c:v>
                </c:pt>
                <c:pt idx="4">
                  <c:v>Restored Likes from Reactivated Accounts</c:v>
                </c:pt>
                <c:pt idx="5">
                  <c:v>Search</c:v>
                </c:pt>
                <c:pt idx="6">
                  <c:v>Page Suggestions</c:v>
                </c:pt>
                <c:pt idx="7">
                  <c:v>Unlikes from Page, Posts, or News Feed</c:v>
                </c:pt>
                <c:pt idx="8">
                  <c:v>Suspicious Account Removals</c:v>
                </c:pt>
                <c:pt idx="9">
                  <c:v>Deactivated or Memorialized Account Removals</c:v>
                </c:pt>
              </c:strCache>
            </c:strRef>
          </c:cat>
          <c:val>
            <c:numRef>
              <c:f>Sheet1!$B$2:$B$11</c:f>
              <c:numCache>
                <c:formatCode>General</c:formatCode>
                <c:ptCount val="10"/>
                <c:pt idx="0">
                  <c:v>3393</c:v>
                </c:pt>
                <c:pt idx="1">
                  <c:v>3036</c:v>
                </c:pt>
                <c:pt idx="2">
                  <c:v>869</c:v>
                </c:pt>
                <c:pt idx="3">
                  <c:v>516</c:v>
                </c:pt>
                <c:pt idx="4">
                  <c:v>118</c:v>
                </c:pt>
                <c:pt idx="5">
                  <c:v>81</c:v>
                </c:pt>
                <c:pt idx="6">
                  <c:v>10</c:v>
                </c:pt>
                <c:pt idx="7">
                  <c:v>-249</c:v>
                </c:pt>
                <c:pt idx="8">
                  <c:v>-274</c:v>
                </c:pt>
                <c:pt idx="9">
                  <c:v>-320</c:v>
                </c:pt>
              </c:numCache>
            </c:numRef>
          </c:val>
          <c:extLst>
            <c:ext xmlns:c16="http://schemas.microsoft.com/office/drawing/2014/chart" uri="{C3380CC4-5D6E-409C-BE32-E72D297353CC}">
              <c16:uniqueId val="{00000000-EE27-467B-A34E-EEF8D750E239}"/>
            </c:ext>
          </c:extLst>
        </c:ser>
        <c:dLbls>
          <c:showLegendKey val="0"/>
          <c:showVal val="0"/>
          <c:showCatName val="0"/>
          <c:showSerName val="0"/>
          <c:showPercent val="0"/>
          <c:showBubbleSize val="0"/>
        </c:dLbls>
        <c:gapWidth val="182"/>
        <c:axId val="385325528"/>
        <c:axId val="385328480"/>
      </c:barChart>
      <c:catAx>
        <c:axId val="3853255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328480"/>
        <c:crosses val="autoZero"/>
        <c:auto val="1"/>
        <c:lblAlgn val="ctr"/>
        <c:lblOffset val="100"/>
        <c:noMultiLvlLbl val="0"/>
      </c:catAx>
      <c:valAx>
        <c:axId val="38532848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325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Allsup’s</c:v>
                </c:pt>
              </c:strCache>
            </c:strRef>
          </c:tx>
          <c:spPr>
            <a:ln w="28575" cap="rnd">
              <a:solidFill>
                <a:schemeClr val="accent1"/>
              </a:solidFill>
              <a:round/>
            </a:ln>
            <a:effectLst/>
          </c:spPr>
          <c:marker>
            <c:symbol val="none"/>
          </c:marker>
          <c:cat>
            <c:numRef>
              <c:f>Sheet1!$A$2:$A$149</c:f>
              <c:numCache>
                <c:formatCode>m/d/yyyy</c:formatCode>
                <c:ptCount val="148"/>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numCache>
            </c:numRef>
          </c:cat>
          <c:val>
            <c:numRef>
              <c:f>Sheet1!$B$2:$B$149</c:f>
              <c:numCache>
                <c:formatCode>General</c:formatCode>
                <c:ptCount val="148"/>
                <c:pt idx="0">
                  <c:v>50055</c:v>
                </c:pt>
                <c:pt idx="1">
                  <c:v>50062</c:v>
                </c:pt>
                <c:pt idx="2">
                  <c:v>50073</c:v>
                </c:pt>
                <c:pt idx="3">
                  <c:v>50072</c:v>
                </c:pt>
                <c:pt idx="4">
                  <c:v>50081</c:v>
                </c:pt>
                <c:pt idx="5">
                  <c:v>50094</c:v>
                </c:pt>
                <c:pt idx="6">
                  <c:v>50095</c:v>
                </c:pt>
                <c:pt idx="7">
                  <c:v>50118</c:v>
                </c:pt>
                <c:pt idx="8">
                  <c:v>50195</c:v>
                </c:pt>
                <c:pt idx="9">
                  <c:v>50238</c:v>
                </c:pt>
                <c:pt idx="10">
                  <c:v>50285</c:v>
                </c:pt>
                <c:pt idx="11">
                  <c:v>50342</c:v>
                </c:pt>
                <c:pt idx="12">
                  <c:v>50382</c:v>
                </c:pt>
                <c:pt idx="13">
                  <c:v>50418</c:v>
                </c:pt>
                <c:pt idx="14">
                  <c:v>50465</c:v>
                </c:pt>
                <c:pt idx="15">
                  <c:v>50496</c:v>
                </c:pt>
                <c:pt idx="16">
                  <c:v>50523</c:v>
                </c:pt>
                <c:pt idx="17">
                  <c:v>50573</c:v>
                </c:pt>
                <c:pt idx="18">
                  <c:v>50612</c:v>
                </c:pt>
                <c:pt idx="19">
                  <c:v>50662</c:v>
                </c:pt>
                <c:pt idx="20">
                  <c:v>50694</c:v>
                </c:pt>
                <c:pt idx="21">
                  <c:v>50729</c:v>
                </c:pt>
                <c:pt idx="22">
                  <c:v>50770</c:v>
                </c:pt>
                <c:pt idx="23">
                  <c:v>50823</c:v>
                </c:pt>
                <c:pt idx="24">
                  <c:v>50859</c:v>
                </c:pt>
                <c:pt idx="25">
                  <c:v>50875</c:v>
                </c:pt>
                <c:pt idx="26">
                  <c:v>50911</c:v>
                </c:pt>
                <c:pt idx="27">
                  <c:v>50936</c:v>
                </c:pt>
                <c:pt idx="28">
                  <c:v>50975</c:v>
                </c:pt>
                <c:pt idx="29">
                  <c:v>50997</c:v>
                </c:pt>
                <c:pt idx="30">
                  <c:v>51037</c:v>
                </c:pt>
                <c:pt idx="31">
                  <c:v>51069</c:v>
                </c:pt>
                <c:pt idx="32">
                  <c:v>51116</c:v>
                </c:pt>
                <c:pt idx="33">
                  <c:v>51153</c:v>
                </c:pt>
                <c:pt idx="34">
                  <c:v>51192</c:v>
                </c:pt>
                <c:pt idx="35">
                  <c:v>51219</c:v>
                </c:pt>
                <c:pt idx="36">
                  <c:v>51242</c:v>
                </c:pt>
                <c:pt idx="37">
                  <c:v>51263</c:v>
                </c:pt>
                <c:pt idx="38">
                  <c:v>51287</c:v>
                </c:pt>
                <c:pt idx="39">
                  <c:v>51304</c:v>
                </c:pt>
                <c:pt idx="40">
                  <c:v>51322</c:v>
                </c:pt>
                <c:pt idx="41">
                  <c:v>51343</c:v>
                </c:pt>
                <c:pt idx="42">
                  <c:v>51375</c:v>
                </c:pt>
                <c:pt idx="43">
                  <c:v>51394</c:v>
                </c:pt>
                <c:pt idx="44">
                  <c:v>51512</c:v>
                </c:pt>
                <c:pt idx="45">
                  <c:v>51625</c:v>
                </c:pt>
                <c:pt idx="46">
                  <c:v>51713</c:v>
                </c:pt>
                <c:pt idx="47">
                  <c:v>51839</c:v>
                </c:pt>
                <c:pt idx="48">
                  <c:v>51928</c:v>
                </c:pt>
                <c:pt idx="49">
                  <c:v>51977</c:v>
                </c:pt>
                <c:pt idx="50">
                  <c:v>52005</c:v>
                </c:pt>
                <c:pt idx="51">
                  <c:v>52032</c:v>
                </c:pt>
                <c:pt idx="52">
                  <c:v>52078</c:v>
                </c:pt>
                <c:pt idx="53">
                  <c:v>52108</c:v>
                </c:pt>
                <c:pt idx="54">
                  <c:v>52137</c:v>
                </c:pt>
                <c:pt idx="55">
                  <c:v>52157</c:v>
                </c:pt>
                <c:pt idx="56">
                  <c:v>52177</c:v>
                </c:pt>
                <c:pt idx="57">
                  <c:v>52208</c:v>
                </c:pt>
                <c:pt idx="58">
                  <c:v>52245</c:v>
                </c:pt>
                <c:pt idx="59">
                  <c:v>52323</c:v>
                </c:pt>
                <c:pt idx="60">
                  <c:v>52366</c:v>
                </c:pt>
                <c:pt idx="61">
                  <c:v>52380</c:v>
                </c:pt>
                <c:pt idx="62">
                  <c:v>52381</c:v>
                </c:pt>
                <c:pt idx="63">
                  <c:v>52383</c:v>
                </c:pt>
                <c:pt idx="64">
                  <c:v>52383</c:v>
                </c:pt>
                <c:pt idx="65">
                  <c:v>52390</c:v>
                </c:pt>
                <c:pt idx="66">
                  <c:v>52391</c:v>
                </c:pt>
                <c:pt idx="67">
                  <c:v>52395</c:v>
                </c:pt>
                <c:pt idx="68">
                  <c:v>52395</c:v>
                </c:pt>
                <c:pt idx="69">
                  <c:v>52398</c:v>
                </c:pt>
                <c:pt idx="70">
                  <c:v>52401</c:v>
                </c:pt>
                <c:pt idx="71">
                  <c:v>52403</c:v>
                </c:pt>
                <c:pt idx="72">
                  <c:v>52403</c:v>
                </c:pt>
                <c:pt idx="73">
                  <c:v>52421</c:v>
                </c:pt>
                <c:pt idx="74">
                  <c:v>52519</c:v>
                </c:pt>
                <c:pt idx="75">
                  <c:v>52622</c:v>
                </c:pt>
                <c:pt idx="76">
                  <c:v>52742</c:v>
                </c:pt>
                <c:pt idx="77">
                  <c:v>52834</c:v>
                </c:pt>
                <c:pt idx="78">
                  <c:v>52935</c:v>
                </c:pt>
                <c:pt idx="79">
                  <c:v>53066</c:v>
                </c:pt>
                <c:pt idx="80">
                  <c:v>53175</c:v>
                </c:pt>
                <c:pt idx="81">
                  <c:v>53270</c:v>
                </c:pt>
                <c:pt idx="82">
                  <c:v>53335</c:v>
                </c:pt>
                <c:pt idx="83">
                  <c:v>53417</c:v>
                </c:pt>
                <c:pt idx="84">
                  <c:v>53482</c:v>
                </c:pt>
                <c:pt idx="85">
                  <c:v>53539</c:v>
                </c:pt>
                <c:pt idx="86">
                  <c:v>53612</c:v>
                </c:pt>
                <c:pt idx="87">
                  <c:v>53732</c:v>
                </c:pt>
                <c:pt idx="88">
                  <c:v>53777</c:v>
                </c:pt>
                <c:pt idx="89">
                  <c:v>53871</c:v>
                </c:pt>
                <c:pt idx="90">
                  <c:v>54306</c:v>
                </c:pt>
                <c:pt idx="91">
                  <c:v>54518</c:v>
                </c:pt>
                <c:pt idx="92">
                  <c:v>54658</c:v>
                </c:pt>
                <c:pt idx="93">
                  <c:v>54764</c:v>
                </c:pt>
                <c:pt idx="94">
                  <c:v>54844</c:v>
                </c:pt>
                <c:pt idx="95">
                  <c:v>54902</c:v>
                </c:pt>
                <c:pt idx="96">
                  <c:v>54980</c:v>
                </c:pt>
                <c:pt idx="97">
                  <c:v>55066</c:v>
                </c:pt>
                <c:pt idx="98">
                  <c:v>55141</c:v>
                </c:pt>
                <c:pt idx="99">
                  <c:v>55193</c:v>
                </c:pt>
                <c:pt idx="100">
                  <c:v>55308</c:v>
                </c:pt>
                <c:pt idx="101">
                  <c:v>55390</c:v>
                </c:pt>
                <c:pt idx="102">
                  <c:v>55467</c:v>
                </c:pt>
                <c:pt idx="103">
                  <c:v>55531</c:v>
                </c:pt>
                <c:pt idx="104">
                  <c:v>55542</c:v>
                </c:pt>
                <c:pt idx="105">
                  <c:v>55544</c:v>
                </c:pt>
                <c:pt idx="106">
                  <c:v>55551</c:v>
                </c:pt>
                <c:pt idx="107">
                  <c:v>55559</c:v>
                </c:pt>
                <c:pt idx="108">
                  <c:v>55578</c:v>
                </c:pt>
                <c:pt idx="109">
                  <c:v>55611</c:v>
                </c:pt>
                <c:pt idx="110">
                  <c:v>55667</c:v>
                </c:pt>
                <c:pt idx="111">
                  <c:v>55699</c:v>
                </c:pt>
                <c:pt idx="112">
                  <c:v>55728</c:v>
                </c:pt>
                <c:pt idx="113">
                  <c:v>55757</c:v>
                </c:pt>
                <c:pt idx="114">
                  <c:v>55810</c:v>
                </c:pt>
                <c:pt idx="115">
                  <c:v>55876</c:v>
                </c:pt>
                <c:pt idx="116">
                  <c:v>55931</c:v>
                </c:pt>
                <c:pt idx="117">
                  <c:v>56001</c:v>
                </c:pt>
                <c:pt idx="118">
                  <c:v>56057</c:v>
                </c:pt>
                <c:pt idx="119">
                  <c:v>56104</c:v>
                </c:pt>
                <c:pt idx="120">
                  <c:v>56151</c:v>
                </c:pt>
                <c:pt idx="121">
                  <c:v>56247</c:v>
                </c:pt>
                <c:pt idx="122">
                  <c:v>56318</c:v>
                </c:pt>
                <c:pt idx="123">
                  <c:v>56371</c:v>
                </c:pt>
                <c:pt idx="124">
                  <c:v>56429</c:v>
                </c:pt>
                <c:pt idx="125">
                  <c:v>56493</c:v>
                </c:pt>
                <c:pt idx="126">
                  <c:v>56542</c:v>
                </c:pt>
                <c:pt idx="127">
                  <c:v>56598</c:v>
                </c:pt>
                <c:pt idx="128">
                  <c:v>56669</c:v>
                </c:pt>
                <c:pt idx="129">
                  <c:v>56721</c:v>
                </c:pt>
                <c:pt idx="130">
                  <c:v>56791</c:v>
                </c:pt>
                <c:pt idx="131">
                  <c:v>56855</c:v>
                </c:pt>
                <c:pt idx="132">
                  <c:v>56911</c:v>
                </c:pt>
                <c:pt idx="133">
                  <c:v>56940</c:v>
                </c:pt>
                <c:pt idx="134">
                  <c:v>56970</c:v>
                </c:pt>
                <c:pt idx="135">
                  <c:v>57042</c:v>
                </c:pt>
                <c:pt idx="136">
                  <c:v>57091</c:v>
                </c:pt>
                <c:pt idx="137">
                  <c:v>57131</c:v>
                </c:pt>
                <c:pt idx="138">
                  <c:v>57130</c:v>
                </c:pt>
                <c:pt idx="139">
                  <c:v>57127</c:v>
                </c:pt>
                <c:pt idx="140">
                  <c:v>57125</c:v>
                </c:pt>
                <c:pt idx="141">
                  <c:v>57132</c:v>
                </c:pt>
                <c:pt idx="142">
                  <c:v>57142</c:v>
                </c:pt>
                <c:pt idx="143">
                  <c:v>57211</c:v>
                </c:pt>
                <c:pt idx="144">
                  <c:v>57251</c:v>
                </c:pt>
                <c:pt idx="145">
                  <c:v>57358</c:v>
                </c:pt>
                <c:pt idx="146">
                  <c:v>57409</c:v>
                </c:pt>
              </c:numCache>
            </c:numRef>
          </c:val>
          <c:smooth val="0"/>
          <c:extLst>
            <c:ext xmlns:c16="http://schemas.microsoft.com/office/drawing/2014/chart" uri="{C3380CC4-5D6E-409C-BE32-E72D297353CC}">
              <c16:uniqueId val="{00000000-0145-462E-AEBA-BE1D3337F0A3}"/>
            </c:ext>
          </c:extLst>
        </c:ser>
        <c:dLbls>
          <c:showLegendKey val="0"/>
          <c:showVal val="0"/>
          <c:showCatName val="0"/>
          <c:showSerName val="0"/>
          <c:showPercent val="0"/>
          <c:showBubbleSize val="0"/>
        </c:dLbls>
        <c:smooth val="0"/>
        <c:axId val="383553352"/>
        <c:axId val="383555976"/>
      </c:lineChart>
      <c:dateAx>
        <c:axId val="383553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555976"/>
        <c:crosses val="autoZero"/>
        <c:auto val="1"/>
        <c:lblOffset val="100"/>
        <c:baseTimeUnit val="days"/>
      </c:dateAx>
      <c:valAx>
        <c:axId val="383555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553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numRef>
              <c:f>Sheet1!$A$2:$A$149</c:f>
              <c:numCache>
                <c:formatCode>m/d/yyyy</c:formatCode>
                <c:ptCount val="148"/>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numCache>
            </c:numRef>
          </c:cat>
          <c:val>
            <c:numRef>
              <c:f>Sheet1!$B$2:$B$149</c:f>
              <c:numCache>
                <c:formatCode>General</c:formatCode>
                <c:ptCount val="148"/>
                <c:pt idx="0">
                  <c:v>10093</c:v>
                </c:pt>
                <c:pt idx="1">
                  <c:v>4997</c:v>
                </c:pt>
                <c:pt idx="2">
                  <c:v>8769</c:v>
                </c:pt>
                <c:pt idx="3">
                  <c:v>4064</c:v>
                </c:pt>
                <c:pt idx="4">
                  <c:v>20350</c:v>
                </c:pt>
                <c:pt idx="5">
                  <c:v>9189</c:v>
                </c:pt>
                <c:pt idx="6">
                  <c:v>4174</c:v>
                </c:pt>
                <c:pt idx="7">
                  <c:v>25114</c:v>
                </c:pt>
                <c:pt idx="8">
                  <c:v>13943</c:v>
                </c:pt>
                <c:pt idx="9">
                  <c:v>21476</c:v>
                </c:pt>
                <c:pt idx="10">
                  <c:v>15413</c:v>
                </c:pt>
                <c:pt idx="11">
                  <c:v>12212</c:v>
                </c:pt>
                <c:pt idx="12">
                  <c:v>16344</c:v>
                </c:pt>
                <c:pt idx="13">
                  <c:v>13028</c:v>
                </c:pt>
                <c:pt idx="14">
                  <c:v>12464</c:v>
                </c:pt>
                <c:pt idx="15">
                  <c:v>35345</c:v>
                </c:pt>
                <c:pt idx="16">
                  <c:v>20502</c:v>
                </c:pt>
                <c:pt idx="17">
                  <c:v>17597</c:v>
                </c:pt>
                <c:pt idx="18">
                  <c:v>17537</c:v>
                </c:pt>
                <c:pt idx="19">
                  <c:v>24034</c:v>
                </c:pt>
                <c:pt idx="20">
                  <c:v>17055</c:v>
                </c:pt>
                <c:pt idx="21">
                  <c:v>21528</c:v>
                </c:pt>
                <c:pt idx="22">
                  <c:v>16466</c:v>
                </c:pt>
                <c:pt idx="23">
                  <c:v>17080</c:v>
                </c:pt>
                <c:pt idx="24">
                  <c:v>12905</c:v>
                </c:pt>
                <c:pt idx="25">
                  <c:v>12952</c:v>
                </c:pt>
                <c:pt idx="26">
                  <c:v>10022</c:v>
                </c:pt>
                <c:pt idx="27">
                  <c:v>12300</c:v>
                </c:pt>
                <c:pt idx="28">
                  <c:v>11464</c:v>
                </c:pt>
                <c:pt idx="29">
                  <c:v>16633</c:v>
                </c:pt>
                <c:pt idx="30">
                  <c:v>21945</c:v>
                </c:pt>
                <c:pt idx="31">
                  <c:v>23034</c:v>
                </c:pt>
                <c:pt idx="32">
                  <c:v>18770</c:v>
                </c:pt>
                <c:pt idx="33">
                  <c:v>21973</c:v>
                </c:pt>
                <c:pt idx="34">
                  <c:v>16477</c:v>
                </c:pt>
                <c:pt idx="35">
                  <c:v>13797</c:v>
                </c:pt>
                <c:pt idx="36">
                  <c:v>9057</c:v>
                </c:pt>
                <c:pt idx="37">
                  <c:v>7521</c:v>
                </c:pt>
                <c:pt idx="38">
                  <c:v>11743</c:v>
                </c:pt>
                <c:pt idx="39">
                  <c:v>6626</c:v>
                </c:pt>
                <c:pt idx="40">
                  <c:v>4572</c:v>
                </c:pt>
                <c:pt idx="41">
                  <c:v>10967</c:v>
                </c:pt>
                <c:pt idx="42">
                  <c:v>8212</c:v>
                </c:pt>
                <c:pt idx="43">
                  <c:v>8744</c:v>
                </c:pt>
                <c:pt idx="44">
                  <c:v>103307</c:v>
                </c:pt>
                <c:pt idx="45">
                  <c:v>110245</c:v>
                </c:pt>
                <c:pt idx="46">
                  <c:v>142470</c:v>
                </c:pt>
                <c:pt idx="47">
                  <c:v>117262</c:v>
                </c:pt>
                <c:pt idx="48">
                  <c:v>62760</c:v>
                </c:pt>
                <c:pt idx="49">
                  <c:v>54800</c:v>
                </c:pt>
                <c:pt idx="50">
                  <c:v>37512</c:v>
                </c:pt>
                <c:pt idx="51">
                  <c:v>27453</c:v>
                </c:pt>
                <c:pt idx="52">
                  <c:v>21704</c:v>
                </c:pt>
                <c:pt idx="53">
                  <c:v>20673</c:v>
                </c:pt>
                <c:pt idx="54">
                  <c:v>27057</c:v>
                </c:pt>
                <c:pt idx="55">
                  <c:v>29448</c:v>
                </c:pt>
                <c:pt idx="56">
                  <c:v>24601</c:v>
                </c:pt>
                <c:pt idx="57">
                  <c:v>24139</c:v>
                </c:pt>
                <c:pt idx="58">
                  <c:v>30706</c:v>
                </c:pt>
                <c:pt idx="59">
                  <c:v>61785</c:v>
                </c:pt>
                <c:pt idx="60">
                  <c:v>30312</c:v>
                </c:pt>
                <c:pt idx="61">
                  <c:v>11880</c:v>
                </c:pt>
                <c:pt idx="62">
                  <c:v>9840</c:v>
                </c:pt>
                <c:pt idx="63">
                  <c:v>6270</c:v>
                </c:pt>
                <c:pt idx="64">
                  <c:v>6742</c:v>
                </c:pt>
                <c:pt idx="65">
                  <c:v>10899</c:v>
                </c:pt>
                <c:pt idx="66">
                  <c:v>4817</c:v>
                </c:pt>
                <c:pt idx="67">
                  <c:v>20438</c:v>
                </c:pt>
                <c:pt idx="68">
                  <c:v>5865</c:v>
                </c:pt>
                <c:pt idx="69">
                  <c:v>3462</c:v>
                </c:pt>
                <c:pt idx="70">
                  <c:v>2994</c:v>
                </c:pt>
                <c:pt idx="71">
                  <c:v>5697</c:v>
                </c:pt>
                <c:pt idx="72">
                  <c:v>3953</c:v>
                </c:pt>
                <c:pt idx="73">
                  <c:v>6449</c:v>
                </c:pt>
                <c:pt idx="74">
                  <c:v>9489</c:v>
                </c:pt>
                <c:pt idx="75">
                  <c:v>12415</c:v>
                </c:pt>
                <c:pt idx="76">
                  <c:v>11313</c:v>
                </c:pt>
                <c:pt idx="77">
                  <c:v>11463</c:v>
                </c:pt>
                <c:pt idx="78">
                  <c:v>15771</c:v>
                </c:pt>
                <c:pt idx="79">
                  <c:v>20926</c:v>
                </c:pt>
                <c:pt idx="80">
                  <c:v>15177</c:v>
                </c:pt>
                <c:pt idx="81">
                  <c:v>16590</c:v>
                </c:pt>
                <c:pt idx="82">
                  <c:v>11544</c:v>
                </c:pt>
                <c:pt idx="83">
                  <c:v>17509</c:v>
                </c:pt>
                <c:pt idx="84">
                  <c:v>12220</c:v>
                </c:pt>
                <c:pt idx="85">
                  <c:v>10972</c:v>
                </c:pt>
                <c:pt idx="86">
                  <c:v>15449</c:v>
                </c:pt>
                <c:pt idx="87">
                  <c:v>15756</c:v>
                </c:pt>
                <c:pt idx="88">
                  <c:v>19115</c:v>
                </c:pt>
                <c:pt idx="89">
                  <c:v>23732</c:v>
                </c:pt>
                <c:pt idx="90">
                  <c:v>696234</c:v>
                </c:pt>
                <c:pt idx="91">
                  <c:v>198484</c:v>
                </c:pt>
                <c:pt idx="92">
                  <c:v>87648</c:v>
                </c:pt>
                <c:pt idx="93">
                  <c:v>62274</c:v>
                </c:pt>
                <c:pt idx="94">
                  <c:v>41353</c:v>
                </c:pt>
                <c:pt idx="95">
                  <c:v>24463</c:v>
                </c:pt>
                <c:pt idx="96">
                  <c:v>27259</c:v>
                </c:pt>
                <c:pt idx="97">
                  <c:v>29063</c:v>
                </c:pt>
                <c:pt idx="98">
                  <c:v>40703</c:v>
                </c:pt>
                <c:pt idx="99">
                  <c:v>20711</c:v>
                </c:pt>
                <c:pt idx="100">
                  <c:v>18323</c:v>
                </c:pt>
                <c:pt idx="101">
                  <c:v>23355</c:v>
                </c:pt>
                <c:pt idx="102">
                  <c:v>36581</c:v>
                </c:pt>
                <c:pt idx="103">
                  <c:v>11974</c:v>
                </c:pt>
                <c:pt idx="104">
                  <c:v>12041</c:v>
                </c:pt>
                <c:pt idx="105">
                  <c:v>9151</c:v>
                </c:pt>
                <c:pt idx="106">
                  <c:v>9452</c:v>
                </c:pt>
                <c:pt idx="107">
                  <c:v>5265</c:v>
                </c:pt>
                <c:pt idx="108">
                  <c:v>6424</c:v>
                </c:pt>
                <c:pt idx="109">
                  <c:v>4606</c:v>
                </c:pt>
                <c:pt idx="110">
                  <c:v>10444</c:v>
                </c:pt>
                <c:pt idx="111">
                  <c:v>6803</c:v>
                </c:pt>
                <c:pt idx="112">
                  <c:v>11982</c:v>
                </c:pt>
                <c:pt idx="113">
                  <c:v>29564</c:v>
                </c:pt>
                <c:pt idx="114">
                  <c:v>31889</c:v>
                </c:pt>
                <c:pt idx="115">
                  <c:v>20245</c:v>
                </c:pt>
                <c:pt idx="116">
                  <c:v>12195</c:v>
                </c:pt>
                <c:pt idx="117">
                  <c:v>25245</c:v>
                </c:pt>
                <c:pt idx="118">
                  <c:v>17955</c:v>
                </c:pt>
                <c:pt idx="119">
                  <c:v>19752</c:v>
                </c:pt>
                <c:pt idx="120">
                  <c:v>18507</c:v>
                </c:pt>
                <c:pt idx="121">
                  <c:v>19934</c:v>
                </c:pt>
                <c:pt idx="122">
                  <c:v>17444</c:v>
                </c:pt>
                <c:pt idx="123">
                  <c:v>30235</c:v>
                </c:pt>
                <c:pt idx="124">
                  <c:v>18000</c:v>
                </c:pt>
                <c:pt idx="125">
                  <c:v>16321</c:v>
                </c:pt>
                <c:pt idx="126">
                  <c:v>11327</c:v>
                </c:pt>
                <c:pt idx="127">
                  <c:v>14029</c:v>
                </c:pt>
                <c:pt idx="128">
                  <c:v>13192</c:v>
                </c:pt>
                <c:pt idx="129">
                  <c:v>10649</c:v>
                </c:pt>
                <c:pt idx="130">
                  <c:v>13065</c:v>
                </c:pt>
                <c:pt idx="131">
                  <c:v>10096</c:v>
                </c:pt>
                <c:pt idx="132">
                  <c:v>13043</c:v>
                </c:pt>
                <c:pt idx="133">
                  <c:v>11343</c:v>
                </c:pt>
                <c:pt idx="134">
                  <c:v>9491</c:v>
                </c:pt>
                <c:pt idx="135">
                  <c:v>11538</c:v>
                </c:pt>
                <c:pt idx="136">
                  <c:v>9650</c:v>
                </c:pt>
                <c:pt idx="137">
                  <c:v>7465</c:v>
                </c:pt>
                <c:pt idx="138">
                  <c:v>18939</c:v>
                </c:pt>
                <c:pt idx="139">
                  <c:v>7513</c:v>
                </c:pt>
                <c:pt idx="140">
                  <c:v>8375</c:v>
                </c:pt>
                <c:pt idx="141">
                  <c:v>3576</c:v>
                </c:pt>
                <c:pt idx="142">
                  <c:v>8405</c:v>
                </c:pt>
                <c:pt idx="143">
                  <c:v>10557</c:v>
                </c:pt>
                <c:pt idx="144">
                  <c:v>10432</c:v>
                </c:pt>
                <c:pt idx="145">
                  <c:v>21468</c:v>
                </c:pt>
                <c:pt idx="146">
                  <c:v>1599</c:v>
                </c:pt>
              </c:numCache>
            </c:numRef>
          </c:val>
          <c:extLst>
            <c:ext xmlns:c16="http://schemas.microsoft.com/office/drawing/2014/chart" uri="{C3380CC4-5D6E-409C-BE32-E72D297353CC}">
              <c16:uniqueId val="{00000000-598E-41DD-A0BD-AF1ACC5AC419}"/>
            </c:ext>
          </c:extLst>
        </c:ser>
        <c:dLbls>
          <c:showLegendKey val="0"/>
          <c:showVal val="0"/>
          <c:showCatName val="0"/>
          <c:showSerName val="0"/>
          <c:showPercent val="0"/>
          <c:showBubbleSize val="0"/>
        </c:dLbls>
        <c:gapWidth val="219"/>
        <c:overlap val="-27"/>
        <c:axId val="383547776"/>
        <c:axId val="383555648"/>
      </c:barChart>
      <c:dateAx>
        <c:axId val="383547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555648"/>
        <c:crosses val="autoZero"/>
        <c:auto val="1"/>
        <c:lblOffset val="100"/>
        <c:baseTimeUnit val="days"/>
      </c:dateAx>
      <c:valAx>
        <c:axId val="383555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547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Allsup’s</c:v>
                </c:pt>
              </c:strCache>
            </c:strRef>
          </c:tx>
          <c:spPr>
            <a:ln w="28575" cap="rnd">
              <a:solidFill>
                <a:schemeClr val="accent1"/>
              </a:solidFill>
              <a:round/>
            </a:ln>
            <a:effectLst/>
          </c:spPr>
          <c:marker>
            <c:symbol val="none"/>
          </c:marker>
          <c:cat>
            <c:numRef>
              <c:f>Sheet1!$A$2:$A$149</c:f>
              <c:numCache>
                <c:formatCode>m/d/yyyy</c:formatCode>
                <c:ptCount val="148"/>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pt idx="145">
                  <c:v>44707</c:v>
                </c:pt>
                <c:pt idx="146">
                  <c:v>44708</c:v>
                </c:pt>
                <c:pt idx="147">
                  <c:v>44709</c:v>
                </c:pt>
              </c:numCache>
            </c:numRef>
          </c:cat>
          <c:val>
            <c:numRef>
              <c:f>Sheet1!$B$2:$B$149</c:f>
              <c:numCache>
                <c:formatCode>General</c:formatCode>
                <c:ptCount val="148"/>
                <c:pt idx="0">
                  <c:v>9092</c:v>
                </c:pt>
                <c:pt idx="1">
                  <c:v>4694</c:v>
                </c:pt>
                <c:pt idx="2">
                  <c:v>7877</c:v>
                </c:pt>
                <c:pt idx="3">
                  <c:v>3630</c:v>
                </c:pt>
                <c:pt idx="4">
                  <c:v>18482</c:v>
                </c:pt>
                <c:pt idx="5">
                  <c:v>8472</c:v>
                </c:pt>
                <c:pt idx="6">
                  <c:v>3618</c:v>
                </c:pt>
                <c:pt idx="7">
                  <c:v>21876</c:v>
                </c:pt>
                <c:pt idx="8">
                  <c:v>11913</c:v>
                </c:pt>
                <c:pt idx="9">
                  <c:v>18139</c:v>
                </c:pt>
                <c:pt idx="10">
                  <c:v>12751</c:v>
                </c:pt>
                <c:pt idx="11">
                  <c:v>10567</c:v>
                </c:pt>
                <c:pt idx="12">
                  <c:v>13804</c:v>
                </c:pt>
                <c:pt idx="13">
                  <c:v>11484</c:v>
                </c:pt>
                <c:pt idx="14">
                  <c:v>10697</c:v>
                </c:pt>
                <c:pt idx="15">
                  <c:v>32537</c:v>
                </c:pt>
                <c:pt idx="16">
                  <c:v>19114</c:v>
                </c:pt>
                <c:pt idx="17">
                  <c:v>15775</c:v>
                </c:pt>
                <c:pt idx="18">
                  <c:v>15083</c:v>
                </c:pt>
                <c:pt idx="19">
                  <c:v>21898</c:v>
                </c:pt>
                <c:pt idx="20">
                  <c:v>15774</c:v>
                </c:pt>
                <c:pt idx="21">
                  <c:v>18839</c:v>
                </c:pt>
                <c:pt idx="22">
                  <c:v>14534</c:v>
                </c:pt>
                <c:pt idx="23">
                  <c:v>14703</c:v>
                </c:pt>
                <c:pt idx="24">
                  <c:v>11640</c:v>
                </c:pt>
                <c:pt idx="25">
                  <c:v>11338</c:v>
                </c:pt>
                <c:pt idx="26">
                  <c:v>9089</c:v>
                </c:pt>
                <c:pt idx="27">
                  <c:v>11138</c:v>
                </c:pt>
                <c:pt idx="28">
                  <c:v>9982</c:v>
                </c:pt>
                <c:pt idx="29">
                  <c:v>14561</c:v>
                </c:pt>
                <c:pt idx="30">
                  <c:v>19717</c:v>
                </c:pt>
                <c:pt idx="31">
                  <c:v>20377</c:v>
                </c:pt>
                <c:pt idx="32">
                  <c:v>17093</c:v>
                </c:pt>
                <c:pt idx="33">
                  <c:v>19169</c:v>
                </c:pt>
                <c:pt idx="34">
                  <c:v>14766</c:v>
                </c:pt>
                <c:pt idx="35">
                  <c:v>12304</c:v>
                </c:pt>
                <c:pt idx="36">
                  <c:v>8218</c:v>
                </c:pt>
                <c:pt idx="37">
                  <c:v>6650</c:v>
                </c:pt>
                <c:pt idx="38">
                  <c:v>8877</c:v>
                </c:pt>
                <c:pt idx="39">
                  <c:v>5370</c:v>
                </c:pt>
                <c:pt idx="40">
                  <c:v>3521</c:v>
                </c:pt>
                <c:pt idx="41">
                  <c:v>9682</c:v>
                </c:pt>
                <c:pt idx="42">
                  <c:v>6989</c:v>
                </c:pt>
                <c:pt idx="43">
                  <c:v>7289</c:v>
                </c:pt>
                <c:pt idx="44">
                  <c:v>97830</c:v>
                </c:pt>
                <c:pt idx="45">
                  <c:v>105219</c:v>
                </c:pt>
                <c:pt idx="46">
                  <c:v>127533</c:v>
                </c:pt>
                <c:pt idx="47">
                  <c:v>110065</c:v>
                </c:pt>
                <c:pt idx="48">
                  <c:v>59839</c:v>
                </c:pt>
                <c:pt idx="49">
                  <c:v>50954</c:v>
                </c:pt>
                <c:pt idx="50">
                  <c:v>34130</c:v>
                </c:pt>
                <c:pt idx="51">
                  <c:v>24822</c:v>
                </c:pt>
                <c:pt idx="52">
                  <c:v>19215</c:v>
                </c:pt>
                <c:pt idx="53">
                  <c:v>17604</c:v>
                </c:pt>
                <c:pt idx="54">
                  <c:v>25010</c:v>
                </c:pt>
                <c:pt idx="55">
                  <c:v>26673</c:v>
                </c:pt>
                <c:pt idx="56">
                  <c:v>22330</c:v>
                </c:pt>
                <c:pt idx="57">
                  <c:v>21838</c:v>
                </c:pt>
                <c:pt idx="58">
                  <c:v>29029</c:v>
                </c:pt>
                <c:pt idx="59">
                  <c:v>53439</c:v>
                </c:pt>
                <c:pt idx="60">
                  <c:v>25674</c:v>
                </c:pt>
                <c:pt idx="61">
                  <c:v>9637</c:v>
                </c:pt>
                <c:pt idx="62">
                  <c:v>8289</c:v>
                </c:pt>
                <c:pt idx="63">
                  <c:v>5276</c:v>
                </c:pt>
                <c:pt idx="64">
                  <c:v>5922</c:v>
                </c:pt>
                <c:pt idx="65">
                  <c:v>9477</c:v>
                </c:pt>
                <c:pt idx="66">
                  <c:v>3941</c:v>
                </c:pt>
                <c:pt idx="67">
                  <c:v>19607</c:v>
                </c:pt>
                <c:pt idx="68">
                  <c:v>4785</c:v>
                </c:pt>
                <c:pt idx="69">
                  <c:v>2753</c:v>
                </c:pt>
                <c:pt idx="70">
                  <c:v>2494</c:v>
                </c:pt>
                <c:pt idx="71">
                  <c:v>4806</c:v>
                </c:pt>
                <c:pt idx="72">
                  <c:v>3085</c:v>
                </c:pt>
                <c:pt idx="73">
                  <c:v>5296</c:v>
                </c:pt>
                <c:pt idx="74">
                  <c:v>8040</c:v>
                </c:pt>
                <c:pt idx="75">
                  <c:v>11081</c:v>
                </c:pt>
                <c:pt idx="76">
                  <c:v>9763</c:v>
                </c:pt>
                <c:pt idx="77">
                  <c:v>10484</c:v>
                </c:pt>
                <c:pt idx="78">
                  <c:v>13795</c:v>
                </c:pt>
                <c:pt idx="79">
                  <c:v>17140</c:v>
                </c:pt>
                <c:pt idx="80">
                  <c:v>13106</c:v>
                </c:pt>
                <c:pt idx="81">
                  <c:v>14194</c:v>
                </c:pt>
                <c:pt idx="82">
                  <c:v>9472</c:v>
                </c:pt>
                <c:pt idx="83">
                  <c:v>15978</c:v>
                </c:pt>
                <c:pt idx="84">
                  <c:v>10269</c:v>
                </c:pt>
                <c:pt idx="85">
                  <c:v>9783</c:v>
                </c:pt>
                <c:pt idx="86">
                  <c:v>13519</c:v>
                </c:pt>
                <c:pt idx="87">
                  <c:v>12333</c:v>
                </c:pt>
                <c:pt idx="88">
                  <c:v>16777</c:v>
                </c:pt>
                <c:pt idx="89">
                  <c:v>20357</c:v>
                </c:pt>
                <c:pt idx="90">
                  <c:v>638886</c:v>
                </c:pt>
                <c:pt idx="91">
                  <c:v>191933</c:v>
                </c:pt>
                <c:pt idx="92">
                  <c:v>83023</c:v>
                </c:pt>
                <c:pt idx="93">
                  <c:v>60037</c:v>
                </c:pt>
                <c:pt idx="94">
                  <c:v>38975</c:v>
                </c:pt>
                <c:pt idx="95">
                  <c:v>21609</c:v>
                </c:pt>
                <c:pt idx="96">
                  <c:v>24821</c:v>
                </c:pt>
                <c:pt idx="97">
                  <c:v>26382</c:v>
                </c:pt>
                <c:pt idx="98">
                  <c:v>38027</c:v>
                </c:pt>
                <c:pt idx="99">
                  <c:v>19521</c:v>
                </c:pt>
                <c:pt idx="100">
                  <c:v>17101</c:v>
                </c:pt>
                <c:pt idx="101">
                  <c:v>21142</c:v>
                </c:pt>
                <c:pt idx="102">
                  <c:v>33918</c:v>
                </c:pt>
                <c:pt idx="103">
                  <c:v>10848</c:v>
                </c:pt>
                <c:pt idx="104">
                  <c:v>10591</c:v>
                </c:pt>
                <c:pt idx="105">
                  <c:v>7847</c:v>
                </c:pt>
                <c:pt idx="106">
                  <c:v>8481</c:v>
                </c:pt>
                <c:pt idx="107">
                  <c:v>4478</c:v>
                </c:pt>
                <c:pt idx="108">
                  <c:v>5616</c:v>
                </c:pt>
                <c:pt idx="109">
                  <c:v>4053</c:v>
                </c:pt>
                <c:pt idx="110">
                  <c:v>8907</c:v>
                </c:pt>
                <c:pt idx="111">
                  <c:v>5757</c:v>
                </c:pt>
                <c:pt idx="112">
                  <c:v>10722</c:v>
                </c:pt>
                <c:pt idx="113">
                  <c:v>26246</c:v>
                </c:pt>
                <c:pt idx="114">
                  <c:v>27459</c:v>
                </c:pt>
                <c:pt idx="115">
                  <c:v>17843</c:v>
                </c:pt>
                <c:pt idx="116">
                  <c:v>9943</c:v>
                </c:pt>
                <c:pt idx="117">
                  <c:v>23287</c:v>
                </c:pt>
                <c:pt idx="118">
                  <c:v>16661</c:v>
                </c:pt>
                <c:pt idx="119">
                  <c:v>18608</c:v>
                </c:pt>
                <c:pt idx="120">
                  <c:v>16419</c:v>
                </c:pt>
                <c:pt idx="121">
                  <c:v>17992</c:v>
                </c:pt>
                <c:pt idx="122">
                  <c:v>15385</c:v>
                </c:pt>
                <c:pt idx="123">
                  <c:v>26587</c:v>
                </c:pt>
                <c:pt idx="124">
                  <c:v>17013</c:v>
                </c:pt>
                <c:pt idx="125">
                  <c:v>15107</c:v>
                </c:pt>
                <c:pt idx="126">
                  <c:v>10156</c:v>
                </c:pt>
                <c:pt idx="127">
                  <c:v>13477</c:v>
                </c:pt>
                <c:pt idx="128">
                  <c:v>12113</c:v>
                </c:pt>
                <c:pt idx="129">
                  <c:v>8943</c:v>
                </c:pt>
                <c:pt idx="130">
                  <c:v>11663</c:v>
                </c:pt>
                <c:pt idx="131">
                  <c:v>9002</c:v>
                </c:pt>
                <c:pt idx="132">
                  <c:v>11650</c:v>
                </c:pt>
                <c:pt idx="133">
                  <c:v>10192</c:v>
                </c:pt>
                <c:pt idx="134">
                  <c:v>8880</c:v>
                </c:pt>
                <c:pt idx="135">
                  <c:v>10284</c:v>
                </c:pt>
                <c:pt idx="136">
                  <c:v>8832</c:v>
                </c:pt>
                <c:pt idx="137">
                  <c:v>6786</c:v>
                </c:pt>
                <c:pt idx="138">
                  <c:v>17264</c:v>
                </c:pt>
                <c:pt idx="139">
                  <c:v>6945</c:v>
                </c:pt>
                <c:pt idx="140">
                  <c:v>7873</c:v>
                </c:pt>
                <c:pt idx="141">
                  <c:v>3006</c:v>
                </c:pt>
                <c:pt idx="142">
                  <c:v>6985</c:v>
                </c:pt>
                <c:pt idx="143">
                  <c:v>9280</c:v>
                </c:pt>
                <c:pt idx="144">
                  <c:v>9023</c:v>
                </c:pt>
                <c:pt idx="145">
                  <c:v>19307</c:v>
                </c:pt>
                <c:pt idx="146">
                  <c:v>1394</c:v>
                </c:pt>
              </c:numCache>
            </c:numRef>
          </c:val>
          <c:smooth val="0"/>
          <c:extLst>
            <c:ext xmlns:c16="http://schemas.microsoft.com/office/drawing/2014/chart" uri="{C3380CC4-5D6E-409C-BE32-E72D297353CC}">
              <c16:uniqueId val="{00000000-472F-4DB3-90FB-D39BB7998837}"/>
            </c:ext>
          </c:extLst>
        </c:ser>
        <c:dLbls>
          <c:showLegendKey val="0"/>
          <c:showVal val="0"/>
          <c:showCatName val="0"/>
          <c:showSerName val="0"/>
          <c:showPercent val="0"/>
          <c:showBubbleSize val="0"/>
        </c:dLbls>
        <c:smooth val="0"/>
        <c:axId val="383563192"/>
        <c:axId val="383557288"/>
      </c:lineChart>
      <c:dateAx>
        <c:axId val="383563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557288"/>
        <c:crosses val="autoZero"/>
        <c:auto val="1"/>
        <c:lblOffset val="100"/>
        <c:baseTimeUnit val="days"/>
      </c:dateAx>
      <c:valAx>
        <c:axId val="383557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56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0" name="Shape 50"/>
          <p:cNvSpPr>
            <a:spLocks noGrp="1" noRot="1" noChangeAspect="1"/>
          </p:cNvSpPr>
          <p:nvPr>
            <p:ph type="sldImg"/>
          </p:nvPr>
        </p:nvSpPr>
        <p:spPr>
          <a:xfrm>
            <a:off x="342900" y="696913"/>
            <a:ext cx="6196013" cy="3486150"/>
          </a:xfrm>
          <a:prstGeom prst="rect">
            <a:avLst/>
          </a:prstGeom>
        </p:spPr>
        <p:txBody>
          <a:bodyPr lIns="92492" tIns="46246" rIns="92492" bIns="46246"/>
          <a:lstStyle/>
          <a:p>
            <a:pPr lvl="0"/>
            <a:endParaRPr/>
          </a:p>
        </p:txBody>
      </p:sp>
      <p:sp>
        <p:nvSpPr>
          <p:cNvPr id="51" name="Shape 51"/>
          <p:cNvSpPr>
            <a:spLocks noGrp="1"/>
          </p:cNvSpPr>
          <p:nvPr>
            <p:ph type="body" sz="quarter" idx="1"/>
          </p:nvPr>
        </p:nvSpPr>
        <p:spPr>
          <a:xfrm>
            <a:off x="917575" y="4415791"/>
            <a:ext cx="5046663" cy="4183380"/>
          </a:xfrm>
          <a:prstGeom prst="rect">
            <a:avLst/>
          </a:prstGeom>
        </p:spPr>
        <p:txBody>
          <a:bodyPr lIns="92492" tIns="46246" rIns="92492" bIns="46246"/>
          <a:lstStyle/>
          <a:p>
            <a:pPr lvl="0"/>
            <a:endParaRPr/>
          </a:p>
        </p:txBody>
      </p:sp>
    </p:spTree>
    <p:extLst>
      <p:ext uri="{BB962C8B-B14F-4D97-AF65-F5344CB8AC3E}">
        <p14:creationId xmlns:p14="http://schemas.microsoft.com/office/powerpoint/2010/main" val="3327137863"/>
      </p:ext>
    </p:extLst>
  </p:cSld>
  <p:clrMap bg1="lt1" tx1="dk1" bg2="lt2" tx2="dk2" accent1="accent1" accent2="accent2" accent3="accent3" accent4="accent4" accent5="accent5" accent6="accent6" hlink="hlink" folHlink="folHlink"/>
  <p:notesStyle>
    <a:lvl1pPr defTabSz="457200">
      <a:lnSpc>
        <a:spcPct val="117999"/>
      </a:lnSpc>
      <a:defRPr sz="2200">
        <a:latin typeface="+mn-lt"/>
        <a:ea typeface="+mn-ea"/>
        <a:cs typeface="+mn-cs"/>
        <a:sym typeface="Helvetica Neue"/>
      </a:defRPr>
    </a:lvl1pPr>
    <a:lvl2pPr indent="228600" defTabSz="457200">
      <a:lnSpc>
        <a:spcPct val="117999"/>
      </a:lnSpc>
      <a:defRPr sz="2200">
        <a:latin typeface="+mn-lt"/>
        <a:ea typeface="+mn-ea"/>
        <a:cs typeface="+mn-cs"/>
        <a:sym typeface="Helvetica Neue"/>
      </a:defRPr>
    </a:lvl2pPr>
    <a:lvl3pPr indent="457200" defTabSz="457200">
      <a:lnSpc>
        <a:spcPct val="117999"/>
      </a:lnSpc>
      <a:defRPr sz="2200">
        <a:latin typeface="+mn-lt"/>
        <a:ea typeface="+mn-ea"/>
        <a:cs typeface="+mn-cs"/>
        <a:sym typeface="Helvetica Neue"/>
      </a:defRPr>
    </a:lvl3pPr>
    <a:lvl4pPr indent="685800" defTabSz="457200">
      <a:lnSpc>
        <a:spcPct val="117999"/>
      </a:lnSpc>
      <a:defRPr sz="2200">
        <a:latin typeface="+mn-lt"/>
        <a:ea typeface="+mn-ea"/>
        <a:cs typeface="+mn-cs"/>
        <a:sym typeface="Helvetica Neue"/>
      </a:defRPr>
    </a:lvl4pPr>
    <a:lvl5pPr indent="914400" defTabSz="457200">
      <a:lnSpc>
        <a:spcPct val="117999"/>
      </a:lnSpc>
      <a:defRPr sz="2200">
        <a:latin typeface="+mn-lt"/>
        <a:ea typeface="+mn-ea"/>
        <a:cs typeface="+mn-cs"/>
        <a:sym typeface="Helvetica Neue"/>
      </a:defRPr>
    </a:lvl5pPr>
    <a:lvl6pPr indent="1143000" defTabSz="457200">
      <a:lnSpc>
        <a:spcPct val="117999"/>
      </a:lnSpc>
      <a:defRPr sz="2200">
        <a:latin typeface="+mn-lt"/>
        <a:ea typeface="+mn-ea"/>
        <a:cs typeface="+mn-cs"/>
        <a:sym typeface="Helvetica Neue"/>
      </a:defRPr>
    </a:lvl6pPr>
    <a:lvl7pPr indent="1371600" defTabSz="457200">
      <a:lnSpc>
        <a:spcPct val="117999"/>
      </a:lnSpc>
      <a:defRPr sz="2200">
        <a:latin typeface="+mn-lt"/>
        <a:ea typeface="+mn-ea"/>
        <a:cs typeface="+mn-cs"/>
        <a:sym typeface="Helvetica Neue"/>
      </a:defRPr>
    </a:lvl7pPr>
    <a:lvl8pPr indent="1600200" defTabSz="457200">
      <a:lnSpc>
        <a:spcPct val="117999"/>
      </a:lnSpc>
      <a:defRPr sz="2200">
        <a:latin typeface="+mn-lt"/>
        <a:ea typeface="+mn-ea"/>
        <a:cs typeface="+mn-cs"/>
        <a:sym typeface="Helvetica Neue"/>
      </a:defRPr>
    </a:lvl8pPr>
    <a:lvl9pPr indent="1828800" defTabSz="45720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quintlyDeck">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4809686"/>
            <a:ext cx="12192000" cy="2057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2" descr="Image result for yesway logo"/>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962400" y="533400"/>
            <a:ext cx="4048125" cy="4048125"/>
          </a:xfrm>
          <a:prstGeom prst="rect">
            <a:avLst/>
          </a:prstGeom>
          <a:noFill/>
        </p:spPr>
      </p:pic>
      <p:pic>
        <p:nvPicPr>
          <p:cNvPr id="12" name="Picture 13" descr="Warner logo.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45023" y="5181600"/>
            <a:ext cx="1692977" cy="1313572"/>
          </a:xfrm>
          <a:prstGeom prst="rect">
            <a:avLst/>
          </a:prstGeom>
        </p:spPr>
      </p:pic>
      <p:sp>
        <p:nvSpPr>
          <p:cNvPr id="6" name="Prepared By Warner Communications"/>
          <p:cNvSpPr txBox="1">
            <a:spLocks/>
          </p:cNvSpPr>
          <p:nvPr userDrawn="1"/>
        </p:nvSpPr>
        <p:spPr>
          <a:xfrm>
            <a:off x="338558" y="5893710"/>
            <a:ext cx="11514884" cy="401876"/>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b">
            <a:normAutofit fontScale="82500" lnSpcReduction="20000"/>
          </a:bodyPr>
          <a:lstStyle>
            <a:lvl1pPr eaLnBrk="1" hangingPunct="1">
              <a:lnSpc>
                <a:spcPct val="90000"/>
              </a:lnSpc>
              <a:defRPr sz="3600" b="0" cap="all">
                <a:solidFill>
                  <a:schemeClr val="bg1"/>
                </a:solidFill>
                <a:latin typeface="Calibri Light"/>
                <a:ea typeface="Calibri Light"/>
                <a:cs typeface="Calibri Light"/>
                <a:sym typeface="Calibri Light"/>
              </a:defRPr>
            </a:lvl1pPr>
            <a:lvl2pPr eaLnBrk="1" hangingPunct="1">
              <a:lnSpc>
                <a:spcPct val="90000"/>
              </a:lnSpc>
              <a:defRPr sz="3400" cap="all">
                <a:solidFill>
                  <a:srgbClr val="87A91B"/>
                </a:solidFill>
                <a:latin typeface="Calibri Light"/>
                <a:ea typeface="Calibri Light"/>
                <a:cs typeface="Calibri Light"/>
                <a:sym typeface="Calibri Light"/>
              </a:defRPr>
            </a:lvl2pPr>
            <a:lvl3pPr eaLnBrk="1" hangingPunct="1">
              <a:lnSpc>
                <a:spcPct val="90000"/>
              </a:lnSpc>
              <a:defRPr sz="3400" cap="all">
                <a:solidFill>
                  <a:srgbClr val="87A91B"/>
                </a:solidFill>
                <a:latin typeface="Calibri Light"/>
                <a:ea typeface="Calibri Light"/>
                <a:cs typeface="Calibri Light"/>
                <a:sym typeface="Calibri Light"/>
              </a:defRPr>
            </a:lvl3pPr>
            <a:lvl4pPr eaLnBrk="1" hangingPunct="1">
              <a:lnSpc>
                <a:spcPct val="90000"/>
              </a:lnSpc>
              <a:defRPr sz="3400" cap="all">
                <a:solidFill>
                  <a:srgbClr val="87A91B"/>
                </a:solidFill>
                <a:latin typeface="Calibri Light"/>
                <a:ea typeface="Calibri Light"/>
                <a:cs typeface="Calibri Light"/>
                <a:sym typeface="Calibri Light"/>
              </a:defRPr>
            </a:lvl4pPr>
            <a:lvl5pPr eaLnBrk="1" hangingPunct="1">
              <a:lnSpc>
                <a:spcPct val="90000"/>
              </a:lnSpc>
              <a:defRPr sz="3400" cap="all">
                <a:solidFill>
                  <a:srgbClr val="87A91B"/>
                </a:solidFill>
                <a:latin typeface="Calibri Light"/>
                <a:ea typeface="Calibri Light"/>
                <a:cs typeface="Calibri Light"/>
                <a:sym typeface="Calibri Light"/>
              </a:defRPr>
            </a:lvl5pPr>
            <a:lvl6pPr eaLnBrk="1" hangingPunct="1">
              <a:lnSpc>
                <a:spcPct val="90000"/>
              </a:lnSpc>
              <a:defRPr sz="3400" cap="all">
                <a:solidFill>
                  <a:srgbClr val="87A91B"/>
                </a:solidFill>
                <a:latin typeface="Calibri Light"/>
                <a:ea typeface="Calibri Light"/>
                <a:cs typeface="Calibri Light"/>
                <a:sym typeface="Calibri Light"/>
              </a:defRPr>
            </a:lvl6pPr>
            <a:lvl7pPr eaLnBrk="1" hangingPunct="1">
              <a:lnSpc>
                <a:spcPct val="90000"/>
              </a:lnSpc>
              <a:defRPr sz="3400" cap="all">
                <a:solidFill>
                  <a:srgbClr val="87A91B"/>
                </a:solidFill>
                <a:latin typeface="Calibri Light"/>
                <a:ea typeface="Calibri Light"/>
                <a:cs typeface="Calibri Light"/>
                <a:sym typeface="Calibri Light"/>
              </a:defRPr>
            </a:lvl7pPr>
            <a:lvl8pPr eaLnBrk="1" hangingPunct="1">
              <a:lnSpc>
                <a:spcPct val="90000"/>
              </a:lnSpc>
              <a:defRPr sz="3400" cap="all">
                <a:solidFill>
                  <a:srgbClr val="87A91B"/>
                </a:solidFill>
                <a:latin typeface="Calibri Light"/>
                <a:ea typeface="Calibri Light"/>
                <a:cs typeface="Calibri Light"/>
                <a:sym typeface="Calibri Light"/>
              </a:defRPr>
            </a:lvl8pPr>
            <a:lvl9pPr eaLnBrk="1" hangingPunct="1">
              <a:lnSpc>
                <a:spcPct val="90000"/>
              </a:lnSpc>
              <a:defRPr sz="3400" cap="all">
                <a:solidFill>
                  <a:srgbClr val="87A91B"/>
                </a:solidFill>
                <a:latin typeface="Calibri Light"/>
                <a:ea typeface="Calibri Light"/>
                <a:cs typeface="Calibri Light"/>
                <a:sym typeface="Calibri Light"/>
              </a:defRPr>
            </a:lvl9pPr>
          </a:lstStyle>
          <a:p>
            <a:pPr algn="ctr"/>
            <a:r>
              <a:rPr lang="en-US" sz="3100" cap="none" dirty="0">
                <a:latin typeface="Arial" pitchFamily="34" charset="0"/>
                <a:cs typeface="Arial" pitchFamily="34" charset="0"/>
              </a:rPr>
              <a:t>Prepared By Warner Communications</a:t>
            </a:r>
          </a:p>
        </p:txBody>
      </p:sp>
      <p:sp>
        <p:nvSpPr>
          <p:cNvPr id="7" name="dashboardName"/>
          <p:cNvSpPr>
            <a:spLocks noGrp="1"/>
          </p:cNvSpPr>
          <p:nvPr>
            <p:ph type="ctrTitle" hasCustomPrompt="1"/>
          </p:nvPr>
        </p:nvSpPr>
        <p:spPr>
          <a:xfrm>
            <a:off x="338558" y="5322210"/>
            <a:ext cx="11514884" cy="552327"/>
          </a:xfrm>
        </p:spPr>
        <p:txBody>
          <a:bodyPr>
            <a:normAutofit/>
          </a:bodyPr>
          <a:lstStyle>
            <a:lvl1pPr algn="ctr">
              <a:defRPr sz="3200" b="1" cap="none">
                <a:solidFill>
                  <a:schemeClr val="bg1"/>
                </a:solidFill>
                <a:latin typeface="Arial" charset="0"/>
                <a:ea typeface="Arial" charset="0"/>
                <a:cs typeface="Arial" charset="0"/>
              </a:defRPr>
            </a:lvl1pPr>
          </a:lstStyle>
          <a:p>
            <a:r>
              <a:rPr lang="de-DE" dirty="0" err="1"/>
              <a:t>dashboardName</a:t>
            </a:r>
            <a:endParaRPr lang="de-DE" dirty="0"/>
          </a:p>
        </p:txBody>
      </p:sp>
    </p:spTree>
    <p:extLst>
      <p:ext uri="{BB962C8B-B14F-4D97-AF65-F5344CB8AC3E}">
        <p14:creationId xmlns:p14="http://schemas.microsoft.com/office/powerpoint/2010/main" val="38126977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quintlyChart">
    <p:spTree>
      <p:nvGrpSpPr>
        <p:cNvPr id="1" name=""/>
        <p:cNvGrpSpPr/>
        <p:nvPr/>
      </p:nvGrpSpPr>
      <p:grpSpPr>
        <a:xfrm>
          <a:off x="0" y="0"/>
          <a:ext cx="0" cy="0"/>
          <a:chOff x="0" y="0"/>
          <a:chExt cx="0" cy="0"/>
        </a:xfrm>
      </p:grpSpPr>
      <p:sp>
        <p:nvSpPr>
          <p:cNvPr id="43" name="metricName"/>
          <p:cNvSpPr>
            <a:spLocks noGrp="1"/>
          </p:cNvSpPr>
          <p:nvPr>
            <p:ph type="title" hasCustomPrompt="1"/>
          </p:nvPr>
        </p:nvSpPr>
        <p:spPr>
          <a:prstGeom prst="rect">
            <a:avLst/>
          </a:prstGeom>
        </p:spPr>
        <p:txBody>
          <a:bodyPr/>
          <a:lstStyle/>
          <a:p>
            <a:pPr lvl="0">
              <a:defRPr sz="1800" cap="none">
                <a:solidFill>
                  <a:srgbClr val="000000"/>
                </a:solidFill>
              </a:defRPr>
            </a:pPr>
            <a:r>
              <a:rPr lang="de-DE" sz="3400" cap="all" dirty="0" err="1">
                <a:solidFill>
                  <a:srgbClr val="87A91B"/>
                </a:solidFill>
              </a:rPr>
              <a:t>metricName</a:t>
            </a:r>
            <a:endParaRPr sz="3400" cap="all" dirty="0">
              <a:solidFill>
                <a:srgbClr val="87A91B"/>
              </a:solidFill>
            </a:endParaRPr>
          </a:p>
        </p:txBody>
      </p:sp>
      <p:sp>
        <p:nvSpPr>
          <p:cNvPr id="45" name="‹#›"/>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
        <p:nvSpPr>
          <p:cNvPr id="5" name="timePeriod"/>
          <p:cNvSpPr>
            <a:spLocks noGrp="1"/>
          </p:cNvSpPr>
          <p:nvPr>
            <p:ph type="body" sz="quarter" idx="14" hasCustomPrompt="1"/>
          </p:nvPr>
        </p:nvSpPr>
        <p:spPr>
          <a:xfrm>
            <a:off x="1524000" y="1741488"/>
            <a:ext cx="9144000" cy="315912"/>
          </a:xfrm>
        </p:spPr>
        <p:txBody>
          <a:bodyPr>
            <a:noAutofit/>
          </a:bodyPr>
          <a:lstStyle>
            <a:lvl1pPr marL="0" indent="0">
              <a:buNone/>
              <a:defRPr sz="1400">
                <a:solidFill>
                  <a:schemeClr val="tx1">
                    <a:lumMod val="65000"/>
                    <a:lumOff val="35000"/>
                  </a:schemeClr>
                </a:solidFill>
              </a:defRPr>
            </a:lvl1pPr>
          </a:lstStyle>
          <a:p>
            <a:pPr lvl="0">
              <a:defRPr sz="1800">
                <a:solidFill>
                  <a:srgbClr val="000000"/>
                </a:solidFill>
              </a:defRPr>
            </a:pPr>
            <a:r>
              <a:rPr lang="de-DE" sz="2000" dirty="0" err="1">
                <a:solidFill>
                  <a:srgbClr val="595959"/>
                </a:solidFill>
              </a:rPr>
              <a:t>timePeriod</a:t>
            </a:r>
            <a:endParaRPr lang="de-DE" sz="2000" dirty="0">
              <a:solidFill>
                <a:srgbClr val="595959"/>
              </a:solidFill>
            </a:endParaRPr>
          </a:p>
        </p:txBody>
      </p:sp>
      <p:sp>
        <p:nvSpPr>
          <p:cNvPr id="6" name="Click icon to add chart"/>
          <p:cNvSpPr>
            <a:spLocks noGrp="1"/>
          </p:cNvSpPr>
          <p:nvPr>
            <p:ph type="chart" sz="quarter" idx="13"/>
          </p:nvPr>
        </p:nvSpPr>
        <p:spPr>
          <a:xfrm>
            <a:off x="1524000" y="2198688"/>
            <a:ext cx="9144000" cy="3950746"/>
          </a:xfrm>
        </p:spPr>
        <p:txBody>
          <a:bodyPr/>
          <a:lstStyle/>
          <a:p>
            <a:r>
              <a:rPr lang="en-US"/>
              <a:t>Click icon to add chart</a:t>
            </a:r>
            <a:endParaRPr lang="de-DE" dirty="0"/>
          </a:p>
        </p:txBody>
      </p:sp>
      <p:sp>
        <p:nvSpPr>
          <p:cNvPr id="9" name="Source: quintly"/>
          <p:cNvSpPr txBox="1">
            <a:spLocks/>
          </p:cNvSpPr>
          <p:nvPr userDrawn="1"/>
        </p:nvSpPr>
        <p:spPr>
          <a:xfrm>
            <a:off x="1524000" y="6195471"/>
            <a:ext cx="9144000" cy="281529"/>
          </a:xfrm>
          <a:prstGeom prst="rect">
            <a:avLst/>
          </a:prstGeom>
        </p:spPr>
        <p:txBody>
          <a:bodyPr vert="horz" lIns="0" tIns="0" rIns="0" bIns="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100" dirty="0">
                <a:solidFill>
                  <a:srgbClr val="595959"/>
                </a:solidFill>
              </a:rPr>
              <a:t>Source: </a:t>
            </a:r>
            <a:r>
              <a:rPr lang="de-DE" sz="1100" dirty="0" err="1">
                <a:solidFill>
                  <a:srgbClr val="595959"/>
                </a:solidFill>
              </a:rPr>
              <a:t>quintly</a:t>
            </a:r>
            <a:endParaRPr lang="en-US" sz="1100"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3" name="metricName"/>
          <p:cNvSpPr>
            <a:spLocks noGrp="1"/>
          </p:cNvSpPr>
          <p:nvPr>
            <p:ph type="title" hasCustomPrompt="1"/>
          </p:nvPr>
        </p:nvSpPr>
        <p:spPr>
          <a:prstGeom prst="rect">
            <a:avLst/>
          </a:prstGeom>
        </p:spPr>
        <p:txBody>
          <a:bodyPr/>
          <a:lstStyle/>
          <a:p>
            <a:pPr lvl="0">
              <a:defRPr sz="1800" cap="none">
                <a:solidFill>
                  <a:srgbClr val="000000"/>
                </a:solidFill>
              </a:defRPr>
            </a:pPr>
            <a:r>
              <a:rPr lang="de-DE" sz="3400" cap="all" dirty="0" err="1">
                <a:solidFill>
                  <a:srgbClr val="87A91B"/>
                </a:solidFill>
              </a:rPr>
              <a:t>metricName</a:t>
            </a:r>
            <a:endParaRPr sz="3400" cap="all" dirty="0">
              <a:solidFill>
                <a:srgbClr val="87A91B"/>
              </a:solidFill>
            </a:endParaRPr>
          </a:p>
        </p:txBody>
      </p:sp>
      <p:sp>
        <p:nvSpPr>
          <p:cNvPr id="45" name="‹#›"/>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
        <p:nvSpPr>
          <p:cNvPr id="5" name="timePeriod"/>
          <p:cNvSpPr>
            <a:spLocks noGrp="1"/>
          </p:cNvSpPr>
          <p:nvPr>
            <p:ph type="body" sz="quarter" idx="14" hasCustomPrompt="1"/>
          </p:nvPr>
        </p:nvSpPr>
        <p:spPr>
          <a:xfrm>
            <a:off x="1524000" y="1741488"/>
            <a:ext cx="9144000" cy="315912"/>
          </a:xfrm>
        </p:spPr>
        <p:txBody>
          <a:bodyPr>
            <a:noAutofit/>
          </a:bodyPr>
          <a:lstStyle>
            <a:lvl1pPr marL="0" indent="0">
              <a:buNone/>
              <a:defRPr sz="1400">
                <a:solidFill>
                  <a:schemeClr val="tx1">
                    <a:lumMod val="65000"/>
                    <a:lumOff val="35000"/>
                  </a:schemeClr>
                </a:solidFill>
              </a:defRPr>
            </a:lvl1pPr>
          </a:lstStyle>
          <a:p>
            <a:pPr lvl="0">
              <a:defRPr sz="1800">
                <a:solidFill>
                  <a:srgbClr val="000000"/>
                </a:solidFill>
              </a:defRPr>
            </a:pPr>
            <a:r>
              <a:rPr lang="de-DE" sz="2000" dirty="0" err="1">
                <a:solidFill>
                  <a:srgbClr val="595959"/>
                </a:solidFill>
              </a:rPr>
              <a:t>timePeriod</a:t>
            </a:r>
            <a:endParaRPr lang="de-DE" sz="2000" dirty="0">
              <a:solidFill>
                <a:srgbClr val="595959"/>
              </a:solidFill>
            </a:endParaRPr>
          </a:p>
        </p:txBody>
      </p:sp>
      <p:sp>
        <p:nvSpPr>
          <p:cNvPr id="7" name="Source: quintly"/>
          <p:cNvSpPr txBox="1">
            <a:spLocks/>
          </p:cNvSpPr>
          <p:nvPr userDrawn="1"/>
        </p:nvSpPr>
        <p:spPr>
          <a:xfrm>
            <a:off x="1524000" y="6195471"/>
            <a:ext cx="9144000" cy="281529"/>
          </a:xfrm>
          <a:prstGeom prst="rect">
            <a:avLst/>
          </a:prstGeom>
        </p:spPr>
        <p:txBody>
          <a:bodyPr vert="horz" lIns="0" tIns="0" rIns="0" bIns="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100">
                <a:solidFill>
                  <a:srgbClr val="595959"/>
                </a:solidFill>
              </a:rPr>
              <a:t>Source: </a:t>
            </a:r>
            <a:r>
              <a:rPr lang="de-DE" sz="1100" err="1">
                <a:solidFill>
                  <a:srgbClr val="595959"/>
                </a:solidFill>
              </a:rPr>
              <a:t>quintly</a:t>
            </a:r>
            <a:endParaRPr lang="en-US" sz="1100"/>
          </a:p>
        </p:txBody>
      </p:sp>
      <p:sp>
        <p:nvSpPr>
          <p:cNvPr id="8" name="tablePlaceholder"/>
          <p:cNvSpPr>
            <a:spLocks noGrp="1"/>
          </p:cNvSpPr>
          <p:nvPr>
            <p:ph type="tbl" sz="quarter" idx="15" hasCustomPrompt="1"/>
          </p:nvPr>
        </p:nvSpPr>
        <p:spPr>
          <a:xfrm>
            <a:off x="1524000" y="2185550"/>
            <a:ext cx="9144000" cy="3963884"/>
          </a:xfrm>
        </p:spPr>
        <p:txBody>
          <a:bodyPr/>
          <a:lstStyle>
            <a:lvl1pPr>
              <a:defRPr sz="1000"/>
            </a:lvl1pPr>
          </a:lstStyle>
          <a:p>
            <a:r>
              <a:rPr lang="de-DE" sz="2000" err="1">
                <a:solidFill>
                  <a:srgbClr val="595959"/>
                </a:solidFill>
              </a:rPr>
              <a:t>tablePlaceholder</a:t>
            </a:r>
            <a:endParaRPr lang="de-DE"/>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p:nvPr/>
        </p:nvSpPr>
        <p:spPr>
          <a:xfrm>
            <a:off x="0" y="6583680"/>
            <a:ext cx="12192000" cy="274322"/>
          </a:xfrm>
          <a:prstGeom prst="rect">
            <a:avLst/>
          </a:prstGeom>
          <a:solidFill>
            <a:srgbClr val="87A91B"/>
          </a:solidFill>
          <a:ln w="12700">
            <a:miter lim="400000"/>
          </a:ln>
        </p:spPr>
        <p:txBody>
          <a:bodyPr lIns="0" tIns="0" rIns="0" bIns="0" anchor="ctr"/>
          <a:lstStyle/>
          <a:p>
            <a:pPr lvl="0" algn="ctr">
              <a:defRPr>
                <a:solidFill>
                  <a:srgbClr val="FFFFFF"/>
                </a:solidFill>
                <a:latin typeface="Calibri"/>
                <a:ea typeface="Calibri"/>
                <a:cs typeface="Calibri"/>
                <a:sym typeface="Calibri"/>
              </a:defRPr>
            </a:pPr>
            <a:endParaRPr/>
          </a:p>
        </p:txBody>
      </p:sp>
      <p:sp>
        <p:nvSpPr>
          <p:cNvPr id="3" name="Shape 3"/>
          <p:cNvSpPr>
            <a:spLocks noGrp="1"/>
          </p:cNvSpPr>
          <p:nvPr>
            <p:ph type="title"/>
          </p:nvPr>
        </p:nvSpPr>
        <p:spPr>
          <a:xfrm>
            <a:off x="1524000" y="0"/>
            <a:ext cx="9144000" cy="160020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b">
            <a:normAutofit/>
          </a:bodyPr>
          <a:lstStyle/>
          <a:p>
            <a:pPr lvl="0">
              <a:defRPr sz="1800" cap="none">
                <a:solidFill>
                  <a:srgbClr val="000000"/>
                </a:solidFill>
              </a:defRPr>
            </a:pPr>
            <a:r>
              <a:rPr lang="de-DE" sz="3400" cap="all" dirty="0" err="1">
                <a:solidFill>
                  <a:srgbClr val="87A91B"/>
                </a:solidFill>
              </a:rPr>
              <a:t>metricName</a:t>
            </a:r>
            <a:endParaRPr sz="3400" cap="all" dirty="0">
              <a:solidFill>
                <a:srgbClr val="87A91B"/>
              </a:solidFill>
            </a:endParaRPr>
          </a:p>
        </p:txBody>
      </p:sp>
      <p:sp>
        <p:nvSpPr>
          <p:cNvPr id="4" name="Shape 4"/>
          <p:cNvSpPr>
            <a:spLocks noGrp="1"/>
          </p:cNvSpPr>
          <p:nvPr>
            <p:ph type="body" idx="1"/>
          </p:nvPr>
        </p:nvSpPr>
        <p:spPr>
          <a:xfrm>
            <a:off x="1524000" y="1714500"/>
            <a:ext cx="9144000" cy="514350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ormAutofit/>
          </a:bodyPr>
          <a:lstStyle/>
          <a:p>
            <a:pPr lvl="0">
              <a:defRPr sz="1800">
                <a:solidFill>
                  <a:srgbClr val="000000"/>
                </a:solidFill>
              </a:defRPr>
            </a:pPr>
            <a:r>
              <a:rPr sz="2000" dirty="0">
                <a:solidFill>
                  <a:srgbClr val="595959"/>
                </a:solidFill>
              </a:rPr>
              <a:t>Body Level One</a:t>
            </a:r>
          </a:p>
          <a:p>
            <a:pPr lvl="1">
              <a:defRPr sz="1800">
                <a:solidFill>
                  <a:srgbClr val="000000"/>
                </a:solidFill>
              </a:defRPr>
            </a:pPr>
            <a:r>
              <a:rPr sz="2000" dirty="0">
                <a:solidFill>
                  <a:srgbClr val="595959"/>
                </a:solidFill>
              </a:rPr>
              <a:t>Body Level Two</a:t>
            </a:r>
          </a:p>
          <a:p>
            <a:pPr lvl="2">
              <a:defRPr sz="1800">
                <a:solidFill>
                  <a:srgbClr val="000000"/>
                </a:solidFill>
              </a:defRPr>
            </a:pPr>
            <a:r>
              <a:rPr sz="2000" dirty="0">
                <a:solidFill>
                  <a:srgbClr val="595959"/>
                </a:solidFill>
              </a:rPr>
              <a:t>Body Level Three</a:t>
            </a:r>
          </a:p>
          <a:p>
            <a:pPr lvl="3">
              <a:defRPr sz="1800">
                <a:solidFill>
                  <a:srgbClr val="000000"/>
                </a:solidFill>
              </a:defRPr>
            </a:pPr>
            <a:r>
              <a:rPr sz="2000" dirty="0">
                <a:solidFill>
                  <a:srgbClr val="595959"/>
                </a:solidFill>
              </a:rPr>
              <a:t>Body Level Four</a:t>
            </a:r>
          </a:p>
          <a:p>
            <a:pPr lvl="4">
              <a:defRPr sz="1800">
                <a:solidFill>
                  <a:srgbClr val="000000"/>
                </a:solidFill>
              </a:defRPr>
            </a:pPr>
            <a:r>
              <a:rPr sz="2000" dirty="0">
                <a:solidFill>
                  <a:srgbClr val="595959"/>
                </a:solidFill>
              </a:rPr>
              <a:t>Body Level Five</a:t>
            </a:r>
          </a:p>
        </p:txBody>
      </p:sp>
      <p:sp>
        <p:nvSpPr>
          <p:cNvPr id="5" name="Shape 5"/>
          <p:cNvSpPr>
            <a:spLocks noGrp="1"/>
          </p:cNvSpPr>
          <p:nvPr>
            <p:ph type="sldNum" sz="quarter" idx="2"/>
          </p:nvPr>
        </p:nvSpPr>
        <p:spPr>
          <a:xfrm>
            <a:off x="9894499" y="6606634"/>
            <a:ext cx="773504" cy="218439"/>
          </a:xfrm>
          <a:prstGeom prst="rect">
            <a:avLst/>
          </a:prstGeom>
          <a:ln w="12700">
            <a:miter lim="400000"/>
          </a:ln>
        </p:spPr>
        <p:txBody>
          <a:bodyPr lIns="45718" tIns="45718" rIns="45718" bIns="45718" anchor="ctr">
            <a:spAutoFit/>
          </a:bodyPr>
          <a:lstStyle>
            <a:lvl1pPr algn="r">
              <a:defRPr sz="800">
                <a:solidFill>
                  <a:srgbClr val="FFFFFF"/>
                </a:solidFill>
                <a:latin typeface="Calibri"/>
                <a:ea typeface="Calibri"/>
                <a:cs typeface="Calibri"/>
                <a:sym typeface="Calibri"/>
              </a:defRPr>
            </a:lvl1pPr>
          </a:lstStyle>
          <a:p>
            <a:pPr lvl="0"/>
            <a:fld id="{86CB4B4D-7CA3-9044-876B-883B54F8677D}" type="slidenum">
              <a:rPr/>
              <a:pPr lvl="0"/>
              <a:t>‹#›</a:t>
            </a:fld>
            <a:endParaRPr/>
          </a:p>
        </p:txBody>
      </p:sp>
    </p:spTree>
  </p:cSld>
  <p:clrMap bg1="lt1" tx1="dk1" bg2="lt2" tx2="dk2" accent1="accent1" accent2="accent2" accent3="accent3" accent4="accent4" accent5="accent5" accent6="accent6" hlink="hlink" folHlink="folHlink"/>
  <p:sldLayoutIdLst>
    <p:sldLayoutId id="2147483663" r:id="rId1"/>
    <p:sldLayoutId id="2147483661" r:id="rId2"/>
    <p:sldLayoutId id="2147483662" r:id="rId3"/>
  </p:sldLayoutIdLst>
  <p:transition spd="med"/>
  <p:hf hdr="0" ftr="0" dt="0"/>
  <p:txStyles>
    <p:titleStyle>
      <a:lvl1pPr eaLnBrk="1" hangingPunct="1">
        <a:lnSpc>
          <a:spcPct val="90000"/>
        </a:lnSpc>
        <a:defRPr sz="3400" b="0" cap="all">
          <a:solidFill>
            <a:srgbClr val="87A91B"/>
          </a:solidFill>
          <a:latin typeface="Calibri Light"/>
          <a:ea typeface="Calibri Light"/>
          <a:cs typeface="Calibri Light"/>
          <a:sym typeface="Calibri Light"/>
        </a:defRPr>
      </a:lvl1pPr>
      <a:lvl2pPr eaLnBrk="1" hangingPunct="1">
        <a:lnSpc>
          <a:spcPct val="90000"/>
        </a:lnSpc>
        <a:defRPr sz="3400" cap="all">
          <a:solidFill>
            <a:srgbClr val="87A91B"/>
          </a:solidFill>
          <a:latin typeface="Calibri Light"/>
          <a:ea typeface="Calibri Light"/>
          <a:cs typeface="Calibri Light"/>
          <a:sym typeface="Calibri Light"/>
        </a:defRPr>
      </a:lvl2pPr>
      <a:lvl3pPr eaLnBrk="1" hangingPunct="1">
        <a:lnSpc>
          <a:spcPct val="90000"/>
        </a:lnSpc>
        <a:defRPr sz="3400" cap="all">
          <a:solidFill>
            <a:srgbClr val="87A91B"/>
          </a:solidFill>
          <a:latin typeface="Calibri Light"/>
          <a:ea typeface="Calibri Light"/>
          <a:cs typeface="Calibri Light"/>
          <a:sym typeface="Calibri Light"/>
        </a:defRPr>
      </a:lvl3pPr>
      <a:lvl4pPr eaLnBrk="1" hangingPunct="1">
        <a:lnSpc>
          <a:spcPct val="90000"/>
        </a:lnSpc>
        <a:defRPr sz="3400" cap="all">
          <a:solidFill>
            <a:srgbClr val="87A91B"/>
          </a:solidFill>
          <a:latin typeface="Calibri Light"/>
          <a:ea typeface="Calibri Light"/>
          <a:cs typeface="Calibri Light"/>
          <a:sym typeface="Calibri Light"/>
        </a:defRPr>
      </a:lvl4pPr>
      <a:lvl5pPr eaLnBrk="1" hangingPunct="1">
        <a:lnSpc>
          <a:spcPct val="90000"/>
        </a:lnSpc>
        <a:defRPr sz="3400" cap="all">
          <a:solidFill>
            <a:srgbClr val="87A91B"/>
          </a:solidFill>
          <a:latin typeface="Calibri Light"/>
          <a:ea typeface="Calibri Light"/>
          <a:cs typeface="Calibri Light"/>
          <a:sym typeface="Calibri Light"/>
        </a:defRPr>
      </a:lvl5pPr>
      <a:lvl6pPr eaLnBrk="1" hangingPunct="1">
        <a:lnSpc>
          <a:spcPct val="90000"/>
        </a:lnSpc>
        <a:defRPr sz="3400" cap="all">
          <a:solidFill>
            <a:srgbClr val="87A91B"/>
          </a:solidFill>
          <a:latin typeface="Calibri Light"/>
          <a:ea typeface="Calibri Light"/>
          <a:cs typeface="Calibri Light"/>
          <a:sym typeface="Calibri Light"/>
        </a:defRPr>
      </a:lvl6pPr>
      <a:lvl7pPr eaLnBrk="1" hangingPunct="1">
        <a:lnSpc>
          <a:spcPct val="90000"/>
        </a:lnSpc>
        <a:defRPr sz="3400" cap="all">
          <a:solidFill>
            <a:srgbClr val="87A91B"/>
          </a:solidFill>
          <a:latin typeface="Calibri Light"/>
          <a:ea typeface="Calibri Light"/>
          <a:cs typeface="Calibri Light"/>
          <a:sym typeface="Calibri Light"/>
        </a:defRPr>
      </a:lvl7pPr>
      <a:lvl8pPr eaLnBrk="1" hangingPunct="1">
        <a:lnSpc>
          <a:spcPct val="90000"/>
        </a:lnSpc>
        <a:defRPr sz="3400" cap="all">
          <a:solidFill>
            <a:srgbClr val="87A91B"/>
          </a:solidFill>
          <a:latin typeface="Calibri Light"/>
          <a:ea typeface="Calibri Light"/>
          <a:cs typeface="Calibri Light"/>
          <a:sym typeface="Calibri Light"/>
        </a:defRPr>
      </a:lvl8pPr>
      <a:lvl9pPr eaLnBrk="1" hangingPunct="1">
        <a:lnSpc>
          <a:spcPct val="90000"/>
        </a:lnSpc>
        <a:defRPr sz="3400" cap="all">
          <a:solidFill>
            <a:srgbClr val="87A91B"/>
          </a:solidFill>
          <a:latin typeface="Calibri Light"/>
          <a:ea typeface="Calibri Light"/>
          <a:cs typeface="Calibri Light"/>
          <a:sym typeface="Calibri Light"/>
        </a:defRPr>
      </a:lvl9pPr>
    </p:titleStyle>
    <p:bodyStyle>
      <a:lvl1pPr marL="274320" indent="-228600"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1pPr>
      <a:lvl2pPr marL="619759" indent="-254000"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2pPr>
      <a:lvl3pPr marL="971550" indent="-285750"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3pPr>
      <a:lvl4pPr marL="1267096" indent="-261257"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4pPr>
      <a:lvl5pPr marL="1541416" indent="-261257"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5pPr>
      <a:lvl6pPr marL="1770016" indent="-261257"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6pPr>
      <a:lvl7pPr marL="1998616" indent="-261256"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7pPr>
      <a:lvl8pPr marL="2227216" indent="-261256"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8pPr>
      <a:lvl9pPr marL="2455816" indent="-261256"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9pPr>
    </p:bodyStyle>
    <p:otherStyle>
      <a:lvl1pPr algn="r" eaLnBrk="1" hangingPunct="1">
        <a:defRPr sz="800">
          <a:solidFill>
            <a:schemeClr val="tx1"/>
          </a:solidFill>
          <a:latin typeface="+mn-lt"/>
          <a:ea typeface="+mn-ea"/>
          <a:cs typeface="+mn-cs"/>
          <a:sym typeface="Calibri"/>
        </a:defRPr>
      </a:lvl1pPr>
      <a:lvl2pPr algn="r" eaLnBrk="1" hangingPunct="1">
        <a:defRPr sz="800">
          <a:solidFill>
            <a:schemeClr val="tx1"/>
          </a:solidFill>
          <a:latin typeface="+mn-lt"/>
          <a:ea typeface="+mn-ea"/>
          <a:cs typeface="+mn-cs"/>
          <a:sym typeface="Calibri"/>
        </a:defRPr>
      </a:lvl2pPr>
      <a:lvl3pPr algn="r" eaLnBrk="1" hangingPunct="1">
        <a:defRPr sz="800">
          <a:solidFill>
            <a:schemeClr val="tx1"/>
          </a:solidFill>
          <a:latin typeface="+mn-lt"/>
          <a:ea typeface="+mn-ea"/>
          <a:cs typeface="+mn-cs"/>
          <a:sym typeface="Calibri"/>
        </a:defRPr>
      </a:lvl3pPr>
      <a:lvl4pPr algn="r" eaLnBrk="1" hangingPunct="1">
        <a:defRPr sz="800">
          <a:solidFill>
            <a:schemeClr val="tx1"/>
          </a:solidFill>
          <a:latin typeface="+mn-lt"/>
          <a:ea typeface="+mn-ea"/>
          <a:cs typeface="+mn-cs"/>
          <a:sym typeface="Calibri"/>
        </a:defRPr>
      </a:lvl4pPr>
      <a:lvl5pPr algn="r" eaLnBrk="1" hangingPunct="1">
        <a:defRPr sz="800">
          <a:solidFill>
            <a:schemeClr val="tx1"/>
          </a:solidFill>
          <a:latin typeface="+mn-lt"/>
          <a:ea typeface="+mn-ea"/>
          <a:cs typeface="+mn-cs"/>
          <a:sym typeface="Calibri"/>
        </a:defRPr>
      </a:lvl5pPr>
      <a:lvl6pPr algn="r" eaLnBrk="1" hangingPunct="1">
        <a:defRPr sz="800">
          <a:solidFill>
            <a:schemeClr val="tx1"/>
          </a:solidFill>
          <a:latin typeface="+mn-lt"/>
          <a:ea typeface="+mn-ea"/>
          <a:cs typeface="+mn-cs"/>
          <a:sym typeface="Calibri"/>
        </a:defRPr>
      </a:lvl6pPr>
      <a:lvl7pPr algn="r" eaLnBrk="1" hangingPunct="1">
        <a:defRPr sz="800">
          <a:solidFill>
            <a:schemeClr val="tx1"/>
          </a:solidFill>
          <a:latin typeface="+mn-lt"/>
          <a:ea typeface="+mn-ea"/>
          <a:cs typeface="+mn-cs"/>
          <a:sym typeface="Calibri"/>
        </a:defRPr>
      </a:lvl7pPr>
      <a:lvl8pPr algn="r" eaLnBrk="1" hangingPunct="1">
        <a:defRPr sz="800">
          <a:solidFill>
            <a:schemeClr val="tx1"/>
          </a:solidFill>
          <a:latin typeface="+mn-lt"/>
          <a:ea typeface="+mn-ea"/>
          <a:cs typeface="+mn-cs"/>
          <a:sym typeface="Calibri"/>
        </a:defRPr>
      </a:lvl8pPr>
      <a:lvl9pPr algn="r" eaLnBrk="1" hangingPunct="1">
        <a:defRPr sz="800">
          <a:solidFill>
            <a:schemeClr val="tx1"/>
          </a:solid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451B0-2387-4AF9-88C2-37B3ABDF6E19}"/>
              </a:ext>
            </a:extLst>
          </p:cNvPr>
          <p:cNvSpPr>
            <a:spLocks noGrp="1"/>
          </p:cNvSpPr>
          <p:nvPr>
            <p:ph type="ctrTitle"/>
          </p:nvPr>
        </p:nvSpPr>
        <p:spPr/>
        <p:txBody>
          <a:bodyPr/>
          <a:lstStyle/>
          <a:p>
            <a:r>
              <a:rPr lang="en-US"/>
              <a:t>Facebook - Allsup's Only</a:t>
            </a:r>
          </a:p>
        </p:txBody>
      </p:sp>
    </p:spTree>
    <p:extLst>
      <p:ext uri="{BB962C8B-B14F-4D97-AF65-F5344CB8AC3E}">
        <p14:creationId xmlns:p14="http://schemas.microsoft.com/office/powerpoint/2010/main" val="4017172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689DD-D68F-4125-9AD2-13060D27C97B}"/>
              </a:ext>
            </a:extLst>
          </p:cNvPr>
          <p:cNvSpPr>
            <a:spLocks noGrp="1"/>
          </p:cNvSpPr>
          <p:nvPr>
            <p:ph type="title"/>
          </p:nvPr>
        </p:nvSpPr>
        <p:spPr/>
        <p:txBody>
          <a:bodyPr/>
          <a:lstStyle/>
          <a:p>
            <a:r>
              <a:rPr lang="en-US"/>
              <a:t>Facebook Key Metrics Table | Allsup’s</a:t>
            </a:r>
          </a:p>
        </p:txBody>
      </p:sp>
      <p:sp>
        <p:nvSpPr>
          <p:cNvPr id="3" name="Slide Number Placeholder 2">
            <a:extLst>
              <a:ext uri="{FF2B5EF4-FFF2-40B4-BE49-F238E27FC236}">
                <a16:creationId xmlns:a16="http://schemas.microsoft.com/office/drawing/2014/main" id="{5E8BCF16-5703-4733-A05F-DB70028DB40E}"/>
              </a:ext>
            </a:extLst>
          </p:cNvPr>
          <p:cNvSpPr>
            <a:spLocks noGrp="1"/>
          </p:cNvSpPr>
          <p:nvPr>
            <p:ph type="sldNum" sz="quarter" idx="2"/>
          </p:nvPr>
        </p:nvSpPr>
        <p:spPr/>
        <p:txBody>
          <a:bodyPr/>
          <a:lstStyle/>
          <a:p>
            <a:pPr lvl="0"/>
            <a:fld id="{86CB4B4D-7CA3-9044-876B-883B54F8677D}" type="slidenum">
              <a:rPr lang="en-US" smtClean="0"/>
              <a:pPr lvl="0"/>
              <a:t>2</a:t>
            </a:fld>
            <a:endParaRPr lang="en-US"/>
          </a:p>
        </p:txBody>
      </p:sp>
      <p:sp>
        <p:nvSpPr>
          <p:cNvPr id="4" name="Text Placeholder 3">
            <a:extLst>
              <a:ext uri="{FF2B5EF4-FFF2-40B4-BE49-F238E27FC236}">
                <a16:creationId xmlns:a16="http://schemas.microsoft.com/office/drawing/2014/main" id="{896F83D1-412C-4A70-9904-D8B5C7B4BDB2}"/>
              </a:ext>
            </a:extLst>
          </p:cNvPr>
          <p:cNvSpPr>
            <a:spLocks noGrp="1"/>
          </p:cNvSpPr>
          <p:nvPr>
            <p:ph type="body" sz="quarter" idx="14"/>
          </p:nvPr>
        </p:nvSpPr>
        <p:spPr/>
        <p:txBody>
          <a:bodyPr/>
          <a:lstStyle/>
          <a:p>
            <a:r>
              <a:rPr lang="en-US"/>
              <a:t>01/01/2022 - 05/28/2022</a:t>
            </a:r>
          </a:p>
        </p:txBody>
      </p:sp>
      <p:graphicFrame>
        <p:nvGraphicFramePr>
          <p:cNvPr id="6" name="Table Placeholder 5">
            <a:extLst>
              <a:ext uri="{FF2B5EF4-FFF2-40B4-BE49-F238E27FC236}">
                <a16:creationId xmlns:a16="http://schemas.microsoft.com/office/drawing/2014/main" id="{516F9127-E33A-4C7B-BE15-8480A261005E}"/>
              </a:ext>
            </a:extLst>
          </p:cNvPr>
          <p:cNvGraphicFramePr>
            <a:graphicFrameLocks noGrp="1"/>
          </p:cNvGraphicFramePr>
          <p:nvPr>
            <p:ph type="tbl" sz="quarter" idx="15"/>
            <p:extLst>
              <p:ext uri="{D42A27DB-BD31-4B8C-83A1-F6EECF244321}">
                <p14:modId xmlns:p14="http://schemas.microsoft.com/office/powerpoint/2010/main" val="2276767215"/>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1920240">
                  <a:extLst>
                    <a:ext uri="{9D8B030D-6E8A-4147-A177-3AD203B41FA5}">
                      <a16:colId xmlns:a16="http://schemas.microsoft.com/office/drawing/2014/main" val="3682260342"/>
                    </a:ext>
                  </a:extLst>
                </a:gridCol>
                <a:gridCol w="822960">
                  <a:extLst>
                    <a:ext uri="{9D8B030D-6E8A-4147-A177-3AD203B41FA5}">
                      <a16:colId xmlns:a16="http://schemas.microsoft.com/office/drawing/2014/main" val="75721536"/>
                    </a:ext>
                  </a:extLst>
                </a:gridCol>
                <a:gridCol w="457200">
                  <a:extLst>
                    <a:ext uri="{9D8B030D-6E8A-4147-A177-3AD203B41FA5}">
                      <a16:colId xmlns:a16="http://schemas.microsoft.com/office/drawing/2014/main" val="1472940759"/>
                    </a:ext>
                  </a:extLst>
                </a:gridCol>
                <a:gridCol w="822960">
                  <a:extLst>
                    <a:ext uri="{9D8B030D-6E8A-4147-A177-3AD203B41FA5}">
                      <a16:colId xmlns:a16="http://schemas.microsoft.com/office/drawing/2014/main" val="1062790295"/>
                    </a:ext>
                  </a:extLst>
                </a:gridCol>
                <a:gridCol w="457200">
                  <a:extLst>
                    <a:ext uri="{9D8B030D-6E8A-4147-A177-3AD203B41FA5}">
                      <a16:colId xmlns:a16="http://schemas.microsoft.com/office/drawing/2014/main" val="4227416965"/>
                    </a:ext>
                  </a:extLst>
                </a:gridCol>
                <a:gridCol w="457200">
                  <a:extLst>
                    <a:ext uri="{9D8B030D-6E8A-4147-A177-3AD203B41FA5}">
                      <a16:colId xmlns:a16="http://schemas.microsoft.com/office/drawing/2014/main" val="18477655"/>
                    </a:ext>
                  </a:extLst>
                </a:gridCol>
                <a:gridCol w="457200">
                  <a:extLst>
                    <a:ext uri="{9D8B030D-6E8A-4147-A177-3AD203B41FA5}">
                      <a16:colId xmlns:a16="http://schemas.microsoft.com/office/drawing/2014/main" val="1204095328"/>
                    </a:ext>
                  </a:extLst>
                </a:gridCol>
                <a:gridCol w="457200">
                  <a:extLst>
                    <a:ext uri="{9D8B030D-6E8A-4147-A177-3AD203B41FA5}">
                      <a16:colId xmlns:a16="http://schemas.microsoft.com/office/drawing/2014/main" val="3799621026"/>
                    </a:ext>
                  </a:extLst>
                </a:gridCol>
                <a:gridCol w="457200">
                  <a:extLst>
                    <a:ext uri="{9D8B030D-6E8A-4147-A177-3AD203B41FA5}">
                      <a16:colId xmlns:a16="http://schemas.microsoft.com/office/drawing/2014/main" val="2528123119"/>
                    </a:ext>
                  </a:extLst>
                </a:gridCol>
                <a:gridCol w="457200">
                  <a:extLst>
                    <a:ext uri="{9D8B030D-6E8A-4147-A177-3AD203B41FA5}">
                      <a16:colId xmlns:a16="http://schemas.microsoft.com/office/drawing/2014/main" val="2282546420"/>
                    </a:ext>
                  </a:extLst>
                </a:gridCol>
                <a:gridCol w="457200">
                  <a:extLst>
                    <a:ext uri="{9D8B030D-6E8A-4147-A177-3AD203B41FA5}">
                      <a16:colId xmlns:a16="http://schemas.microsoft.com/office/drawing/2014/main" val="2781037793"/>
                    </a:ext>
                  </a:extLst>
                </a:gridCol>
                <a:gridCol w="457200">
                  <a:extLst>
                    <a:ext uri="{9D8B030D-6E8A-4147-A177-3AD203B41FA5}">
                      <a16:colId xmlns:a16="http://schemas.microsoft.com/office/drawing/2014/main" val="2831173384"/>
                    </a:ext>
                  </a:extLst>
                </a:gridCol>
                <a:gridCol w="457200">
                  <a:extLst>
                    <a:ext uri="{9D8B030D-6E8A-4147-A177-3AD203B41FA5}">
                      <a16:colId xmlns:a16="http://schemas.microsoft.com/office/drawing/2014/main" val="3186679372"/>
                    </a:ext>
                  </a:extLst>
                </a:gridCol>
                <a:gridCol w="457200">
                  <a:extLst>
                    <a:ext uri="{9D8B030D-6E8A-4147-A177-3AD203B41FA5}">
                      <a16:colId xmlns:a16="http://schemas.microsoft.com/office/drawing/2014/main" val="412767497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0686359"/>
                  </a:ext>
                </a:extLst>
              </a:tr>
              <a:tr h="370840">
                <a:tc>
                  <a:txBody>
                    <a:bodyPr/>
                    <a:lstStyle/>
                    <a:p>
                      <a:r>
                        <a:rPr lang="en-US" sz="1000"/>
                        <a:t>Allsup’s</a:t>
                      </a:r>
                    </a:p>
                  </a:txBody>
                  <a:tcPr/>
                </a:tc>
                <a:tc>
                  <a:txBody>
                    <a:bodyPr/>
                    <a:lstStyle/>
                    <a:p>
                      <a:r>
                        <a:rPr lang="en-US" sz="1000"/>
                        <a:t>57409</a:t>
                      </a:r>
                    </a:p>
                  </a:txBody>
                  <a:tcPr/>
                </a:tc>
                <a:tc>
                  <a:txBody>
                    <a:bodyPr/>
                    <a:lstStyle/>
                    <a:p>
                      <a:r>
                        <a:rPr lang="en-US" sz="1000"/>
                        <a:t>7358</a:t>
                      </a:r>
                    </a:p>
                  </a:txBody>
                  <a:tcPr/>
                </a:tc>
                <a:tc>
                  <a:txBody>
                    <a:bodyPr/>
                    <a:lstStyle/>
                    <a:p>
                      <a:r>
                        <a:rPr lang="en-US" sz="1000"/>
                        <a:t>59262</a:t>
                      </a:r>
                    </a:p>
                  </a:txBody>
                  <a:tcPr/>
                </a:tc>
                <a:tc>
                  <a:txBody>
                    <a:bodyPr/>
                    <a:lstStyle/>
                    <a:p>
                      <a:r>
                        <a:rPr lang="en-US" sz="1000"/>
                        <a:t>8606</a:t>
                      </a:r>
                    </a:p>
                  </a:txBody>
                  <a:tcPr/>
                </a:tc>
                <a:tc>
                  <a:txBody>
                    <a:bodyPr/>
                    <a:lstStyle/>
                    <a:p>
                      <a:r>
                        <a:rPr lang="en-US" sz="1000"/>
                        <a:t>78</a:t>
                      </a:r>
                    </a:p>
                  </a:txBody>
                  <a:tcPr/>
                </a:tc>
                <a:tc>
                  <a:txBody>
                    <a:bodyPr/>
                    <a:lstStyle/>
                    <a:p>
                      <a:r>
                        <a:rPr lang="en-US" sz="1000"/>
                        <a:t>26193</a:t>
                      </a:r>
                    </a:p>
                  </a:txBody>
                  <a:tcPr/>
                </a:tc>
                <a:tc>
                  <a:txBody>
                    <a:bodyPr/>
                    <a:lstStyle/>
                    <a:p>
                      <a:r>
                        <a:rPr lang="en-US" sz="1000"/>
                        <a:t>10</a:t>
                      </a:r>
                    </a:p>
                  </a:txBody>
                  <a:tcPr/>
                </a:tc>
                <a:tc>
                  <a:txBody>
                    <a:bodyPr/>
                    <a:lstStyle/>
                    <a:p>
                      <a:r>
                        <a:rPr lang="en-US" sz="1000"/>
                        <a:t>7763</a:t>
                      </a:r>
                    </a:p>
                  </a:txBody>
                  <a:tcPr/>
                </a:tc>
                <a:tc>
                  <a:txBody>
                    <a:bodyPr/>
                    <a:lstStyle/>
                    <a:p>
                      <a:r>
                        <a:rPr lang="en-US" sz="1000"/>
                        <a:t>12067</a:t>
                      </a:r>
                    </a:p>
                  </a:txBody>
                  <a:tcPr/>
                </a:tc>
                <a:tc>
                  <a:txBody>
                    <a:bodyPr/>
                    <a:lstStyle/>
                    <a:p>
                      <a:r>
                        <a:rPr lang="en-US" sz="1000"/>
                        <a:t>0</a:t>
                      </a:r>
                    </a:p>
                  </a:txBody>
                  <a:tcPr/>
                </a:tc>
                <a:tc>
                  <a:txBody>
                    <a:bodyPr/>
                    <a:lstStyle/>
                    <a:p>
                      <a:r>
                        <a:rPr lang="en-US" sz="1000"/>
                        <a:t>0</a:t>
                      </a:r>
                    </a:p>
                  </a:txBody>
                  <a:tcPr/>
                </a:tc>
                <a:tc>
                  <a:txBody>
                    <a:bodyPr/>
                    <a:lstStyle/>
                    <a:p>
                      <a:r>
                        <a:rPr lang="en-US" sz="1000"/>
                        <a:t>1.0982 %</a:t>
                      </a:r>
                    </a:p>
                  </a:txBody>
                  <a:tcPr/>
                </a:tc>
                <a:tc>
                  <a:txBody>
                    <a:bodyPr/>
                    <a:lstStyle/>
                    <a:p>
                      <a:r>
                        <a:rPr lang="en-US" sz="1000"/>
                        <a:t>0.0 %</a:t>
                      </a:r>
                    </a:p>
                  </a:txBody>
                  <a:tcPr/>
                </a:tc>
                <a:extLst>
                  <a:ext uri="{0D108BD9-81ED-4DB2-BD59-A6C34878D82A}">
                    <a16:rowId xmlns:a16="http://schemas.microsoft.com/office/drawing/2014/main" val="3982652721"/>
                  </a:ext>
                </a:extLst>
              </a:tr>
            </a:tbl>
          </a:graphicData>
        </a:graphic>
      </p:graphicFrame>
    </p:spTree>
    <p:extLst>
      <p:ext uri="{BB962C8B-B14F-4D97-AF65-F5344CB8AC3E}">
        <p14:creationId xmlns:p14="http://schemas.microsoft.com/office/powerpoint/2010/main" val="2853661858"/>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1628C-6010-4739-AEA7-38A4D4286B27}"/>
              </a:ext>
            </a:extLst>
          </p:cNvPr>
          <p:cNvSpPr>
            <a:spLocks noGrp="1"/>
          </p:cNvSpPr>
          <p:nvPr>
            <p:ph type="title"/>
          </p:nvPr>
        </p:nvSpPr>
        <p:spPr/>
        <p:txBody>
          <a:bodyPr/>
          <a:lstStyle/>
          <a:p>
            <a:r>
              <a:rPr lang="en-US"/>
              <a:t>Facebook Own Posts Table | Allsup’s - 1 of 10</a:t>
            </a:r>
          </a:p>
        </p:txBody>
      </p:sp>
      <p:sp>
        <p:nvSpPr>
          <p:cNvPr id="3" name="Slide Number Placeholder 2">
            <a:extLst>
              <a:ext uri="{FF2B5EF4-FFF2-40B4-BE49-F238E27FC236}">
                <a16:creationId xmlns:a16="http://schemas.microsoft.com/office/drawing/2014/main" id="{0CF72BC4-BB1B-44B6-B883-B02F7A5548AB}"/>
              </a:ext>
            </a:extLst>
          </p:cNvPr>
          <p:cNvSpPr>
            <a:spLocks noGrp="1"/>
          </p:cNvSpPr>
          <p:nvPr>
            <p:ph type="sldNum" sz="quarter" idx="2"/>
          </p:nvPr>
        </p:nvSpPr>
        <p:spPr/>
        <p:txBody>
          <a:bodyPr/>
          <a:lstStyle/>
          <a:p>
            <a:pPr lvl="0"/>
            <a:fld id="{86CB4B4D-7CA3-9044-876B-883B54F8677D}" type="slidenum">
              <a:rPr lang="en-US" smtClean="0"/>
              <a:pPr lvl="0"/>
              <a:t>3</a:t>
            </a:fld>
            <a:endParaRPr lang="en-US"/>
          </a:p>
        </p:txBody>
      </p:sp>
      <p:sp>
        <p:nvSpPr>
          <p:cNvPr id="4" name="Text Placeholder 3">
            <a:extLst>
              <a:ext uri="{FF2B5EF4-FFF2-40B4-BE49-F238E27FC236}">
                <a16:creationId xmlns:a16="http://schemas.microsoft.com/office/drawing/2014/main" id="{AEC112D5-A630-423B-8B59-65C6771D978E}"/>
              </a:ext>
            </a:extLst>
          </p:cNvPr>
          <p:cNvSpPr>
            <a:spLocks noGrp="1"/>
          </p:cNvSpPr>
          <p:nvPr>
            <p:ph type="body" sz="quarter" idx="14"/>
          </p:nvPr>
        </p:nvSpPr>
        <p:spPr/>
        <p:txBody>
          <a:bodyPr/>
          <a:lstStyle/>
          <a:p>
            <a:r>
              <a:rPr lang="en-US"/>
              <a:t>01/01/2022 - 05/28/2022</a:t>
            </a:r>
          </a:p>
        </p:txBody>
      </p:sp>
      <p:graphicFrame>
        <p:nvGraphicFramePr>
          <p:cNvPr id="6" name="Table Placeholder 5">
            <a:extLst>
              <a:ext uri="{FF2B5EF4-FFF2-40B4-BE49-F238E27FC236}">
                <a16:creationId xmlns:a16="http://schemas.microsoft.com/office/drawing/2014/main" id="{06FFAE4D-7A28-4E58-A1A7-B69D07F7443E}"/>
              </a:ext>
            </a:extLst>
          </p:cNvPr>
          <p:cNvGraphicFramePr>
            <a:graphicFrameLocks noGrp="1"/>
          </p:cNvGraphicFramePr>
          <p:nvPr>
            <p:ph type="tbl" sz="quarter" idx="15"/>
            <p:extLst>
              <p:ext uri="{D42A27DB-BD31-4B8C-83A1-F6EECF244321}">
                <p14:modId xmlns:p14="http://schemas.microsoft.com/office/powerpoint/2010/main" val="3527767612"/>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547021322"/>
                    </a:ext>
                  </a:extLst>
                </a:gridCol>
                <a:gridCol w="1645920">
                  <a:extLst>
                    <a:ext uri="{9D8B030D-6E8A-4147-A177-3AD203B41FA5}">
                      <a16:colId xmlns:a16="http://schemas.microsoft.com/office/drawing/2014/main" val="2067099805"/>
                    </a:ext>
                  </a:extLst>
                </a:gridCol>
                <a:gridCol w="548640">
                  <a:extLst>
                    <a:ext uri="{9D8B030D-6E8A-4147-A177-3AD203B41FA5}">
                      <a16:colId xmlns:a16="http://schemas.microsoft.com/office/drawing/2014/main" val="3649571691"/>
                    </a:ext>
                  </a:extLst>
                </a:gridCol>
                <a:gridCol w="548640">
                  <a:extLst>
                    <a:ext uri="{9D8B030D-6E8A-4147-A177-3AD203B41FA5}">
                      <a16:colId xmlns:a16="http://schemas.microsoft.com/office/drawing/2014/main" val="1215019463"/>
                    </a:ext>
                  </a:extLst>
                </a:gridCol>
                <a:gridCol w="548640">
                  <a:extLst>
                    <a:ext uri="{9D8B030D-6E8A-4147-A177-3AD203B41FA5}">
                      <a16:colId xmlns:a16="http://schemas.microsoft.com/office/drawing/2014/main" val="1462645355"/>
                    </a:ext>
                  </a:extLst>
                </a:gridCol>
                <a:gridCol w="548640">
                  <a:extLst>
                    <a:ext uri="{9D8B030D-6E8A-4147-A177-3AD203B41FA5}">
                      <a16:colId xmlns:a16="http://schemas.microsoft.com/office/drawing/2014/main" val="3694337545"/>
                    </a:ext>
                  </a:extLst>
                </a:gridCol>
                <a:gridCol w="548640">
                  <a:extLst>
                    <a:ext uri="{9D8B030D-6E8A-4147-A177-3AD203B41FA5}">
                      <a16:colId xmlns:a16="http://schemas.microsoft.com/office/drawing/2014/main" val="2042253519"/>
                    </a:ext>
                  </a:extLst>
                </a:gridCol>
                <a:gridCol w="548640">
                  <a:extLst>
                    <a:ext uri="{9D8B030D-6E8A-4147-A177-3AD203B41FA5}">
                      <a16:colId xmlns:a16="http://schemas.microsoft.com/office/drawing/2014/main" val="3625368299"/>
                    </a:ext>
                  </a:extLst>
                </a:gridCol>
                <a:gridCol w="548640">
                  <a:extLst>
                    <a:ext uri="{9D8B030D-6E8A-4147-A177-3AD203B41FA5}">
                      <a16:colId xmlns:a16="http://schemas.microsoft.com/office/drawing/2014/main" val="2389396585"/>
                    </a:ext>
                  </a:extLst>
                </a:gridCol>
                <a:gridCol w="548640">
                  <a:extLst>
                    <a:ext uri="{9D8B030D-6E8A-4147-A177-3AD203B41FA5}">
                      <a16:colId xmlns:a16="http://schemas.microsoft.com/office/drawing/2014/main" val="1053954966"/>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4280997836"/>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- 2022-05-27 09:01:10</a:t>
                      </a:r>
                      <a:r>
                        <a:rPr kumimoji="0" lang="en-US" sz="1000" b="0" i="0" u="none" strike="noStrike" kern="0" cap="none" spc="0" normalizeH="0" baseline="0" noProof="0">
                          <a:ln>
                            <a:noFill/>
                          </a:ln>
                          <a:solidFill>
                            <a:srgbClr val="595959"/>
                          </a:solidFill>
                          <a:effectLst/>
                          <a:uLnTx/>
                          <a:uFillTx/>
                          <a:latin typeface="+mn-lt"/>
                          <a:sym typeface="Calibri"/>
                        </a:rPr>
                        <a:t>
 We're kicking off the Grand Opening of our new Roswell, NM store next week with a bang! Country music stars and ultimate Allsup’s fans Will Banister and Ariel Hutchins play a FREE concert on Thursday, June 2nd at 6:30pm. See you there!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0.0052 %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092094293"/>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- 2022-05-23 11:00:19</a:t>
                      </a:r>
                      <a:r>
                        <a:rPr kumimoji="0" lang="en-US" sz="1000" b="0" i="0" u="none" strike="noStrike" kern="0" cap="none" spc="0" normalizeH="0" baseline="0" noProof="0">
                          <a:ln>
                            <a:noFill/>
                          </a:ln>
                          <a:solidFill>
                            <a:srgbClr val="595959"/>
                          </a:solidFill>
                          <a:effectLst/>
                          <a:uLnTx/>
                          <a:uFillTx/>
                          <a:latin typeface="+mn-lt"/>
                          <a:sym typeface="Calibri"/>
                        </a:rPr>
                        <a:t>
 May is Military Appreciation Month! Thank you to all Military for their commitment, support and sacrifices to help keep our country safe. We salute you!
And we salute our partner Operation Homefront for all they do for the military and their families.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0.1138 %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071129381"/>
                  </a:ext>
                </a:extLst>
              </a:tr>
            </a:tbl>
          </a:graphicData>
        </a:graphic>
      </p:graphicFrame>
    </p:spTree>
    <p:extLst>
      <p:ext uri="{BB962C8B-B14F-4D97-AF65-F5344CB8AC3E}">
        <p14:creationId xmlns:p14="http://schemas.microsoft.com/office/powerpoint/2010/main" val="116667698"/>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6C3FA-55EA-4355-B57F-6025E2FE3508}"/>
              </a:ext>
            </a:extLst>
          </p:cNvPr>
          <p:cNvSpPr>
            <a:spLocks noGrp="1"/>
          </p:cNvSpPr>
          <p:nvPr>
            <p:ph type="title"/>
          </p:nvPr>
        </p:nvSpPr>
        <p:spPr/>
        <p:txBody>
          <a:bodyPr/>
          <a:lstStyle/>
          <a:p>
            <a:r>
              <a:rPr lang="en-US"/>
              <a:t>Facebook Own Posts Table | Allsup’s - 2 of 10</a:t>
            </a:r>
          </a:p>
        </p:txBody>
      </p:sp>
      <p:sp>
        <p:nvSpPr>
          <p:cNvPr id="3" name="Slide Number Placeholder 2">
            <a:extLst>
              <a:ext uri="{FF2B5EF4-FFF2-40B4-BE49-F238E27FC236}">
                <a16:creationId xmlns:a16="http://schemas.microsoft.com/office/drawing/2014/main" id="{4F48693A-18D7-4C1A-BC96-5AAC257D544D}"/>
              </a:ext>
            </a:extLst>
          </p:cNvPr>
          <p:cNvSpPr>
            <a:spLocks noGrp="1"/>
          </p:cNvSpPr>
          <p:nvPr>
            <p:ph type="sldNum" sz="quarter" idx="2"/>
          </p:nvPr>
        </p:nvSpPr>
        <p:spPr/>
        <p:txBody>
          <a:bodyPr/>
          <a:lstStyle/>
          <a:p>
            <a:pPr lvl="0"/>
            <a:fld id="{86CB4B4D-7CA3-9044-876B-883B54F8677D}" type="slidenum">
              <a:rPr lang="en-US" smtClean="0"/>
              <a:pPr lvl="0"/>
              <a:t>4</a:t>
            </a:fld>
            <a:endParaRPr lang="en-US"/>
          </a:p>
        </p:txBody>
      </p:sp>
      <p:sp>
        <p:nvSpPr>
          <p:cNvPr id="4" name="Text Placeholder 3">
            <a:extLst>
              <a:ext uri="{FF2B5EF4-FFF2-40B4-BE49-F238E27FC236}">
                <a16:creationId xmlns:a16="http://schemas.microsoft.com/office/drawing/2014/main" id="{9DC7A9C5-1030-4F3C-BF8A-3C778DBE5E1A}"/>
              </a:ext>
            </a:extLst>
          </p:cNvPr>
          <p:cNvSpPr>
            <a:spLocks noGrp="1"/>
          </p:cNvSpPr>
          <p:nvPr>
            <p:ph type="body" sz="quarter" idx="14"/>
          </p:nvPr>
        </p:nvSpPr>
        <p:spPr/>
        <p:txBody>
          <a:bodyPr/>
          <a:lstStyle/>
          <a:p>
            <a:r>
              <a:rPr lang="en-US"/>
              <a:t>01/01/2022 - 05/28/2022</a:t>
            </a:r>
          </a:p>
        </p:txBody>
      </p:sp>
      <p:graphicFrame>
        <p:nvGraphicFramePr>
          <p:cNvPr id="6" name="Table Placeholder 5">
            <a:extLst>
              <a:ext uri="{FF2B5EF4-FFF2-40B4-BE49-F238E27FC236}">
                <a16:creationId xmlns:a16="http://schemas.microsoft.com/office/drawing/2014/main" id="{1FAC5B56-9202-4909-8A4B-13D9C9C00730}"/>
              </a:ext>
            </a:extLst>
          </p:cNvPr>
          <p:cNvGraphicFramePr>
            <a:graphicFrameLocks noGrp="1"/>
          </p:cNvGraphicFramePr>
          <p:nvPr>
            <p:ph type="tbl" sz="quarter" idx="15"/>
            <p:extLst>
              <p:ext uri="{D42A27DB-BD31-4B8C-83A1-F6EECF244321}">
                <p14:modId xmlns:p14="http://schemas.microsoft.com/office/powerpoint/2010/main" val="1884196335"/>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750967816"/>
                    </a:ext>
                  </a:extLst>
                </a:gridCol>
                <a:gridCol w="1645920">
                  <a:extLst>
                    <a:ext uri="{9D8B030D-6E8A-4147-A177-3AD203B41FA5}">
                      <a16:colId xmlns:a16="http://schemas.microsoft.com/office/drawing/2014/main" val="366154718"/>
                    </a:ext>
                  </a:extLst>
                </a:gridCol>
                <a:gridCol w="548640">
                  <a:extLst>
                    <a:ext uri="{9D8B030D-6E8A-4147-A177-3AD203B41FA5}">
                      <a16:colId xmlns:a16="http://schemas.microsoft.com/office/drawing/2014/main" val="256776357"/>
                    </a:ext>
                  </a:extLst>
                </a:gridCol>
                <a:gridCol w="548640">
                  <a:extLst>
                    <a:ext uri="{9D8B030D-6E8A-4147-A177-3AD203B41FA5}">
                      <a16:colId xmlns:a16="http://schemas.microsoft.com/office/drawing/2014/main" val="4106966847"/>
                    </a:ext>
                  </a:extLst>
                </a:gridCol>
                <a:gridCol w="548640">
                  <a:extLst>
                    <a:ext uri="{9D8B030D-6E8A-4147-A177-3AD203B41FA5}">
                      <a16:colId xmlns:a16="http://schemas.microsoft.com/office/drawing/2014/main" val="2067908192"/>
                    </a:ext>
                  </a:extLst>
                </a:gridCol>
                <a:gridCol w="548640">
                  <a:extLst>
                    <a:ext uri="{9D8B030D-6E8A-4147-A177-3AD203B41FA5}">
                      <a16:colId xmlns:a16="http://schemas.microsoft.com/office/drawing/2014/main" val="2007461152"/>
                    </a:ext>
                  </a:extLst>
                </a:gridCol>
                <a:gridCol w="548640">
                  <a:extLst>
                    <a:ext uri="{9D8B030D-6E8A-4147-A177-3AD203B41FA5}">
                      <a16:colId xmlns:a16="http://schemas.microsoft.com/office/drawing/2014/main" val="1029323303"/>
                    </a:ext>
                  </a:extLst>
                </a:gridCol>
                <a:gridCol w="548640">
                  <a:extLst>
                    <a:ext uri="{9D8B030D-6E8A-4147-A177-3AD203B41FA5}">
                      <a16:colId xmlns:a16="http://schemas.microsoft.com/office/drawing/2014/main" val="3986318676"/>
                    </a:ext>
                  </a:extLst>
                </a:gridCol>
                <a:gridCol w="548640">
                  <a:extLst>
                    <a:ext uri="{9D8B030D-6E8A-4147-A177-3AD203B41FA5}">
                      <a16:colId xmlns:a16="http://schemas.microsoft.com/office/drawing/2014/main" val="241841368"/>
                    </a:ext>
                  </a:extLst>
                </a:gridCol>
                <a:gridCol w="548640">
                  <a:extLst>
                    <a:ext uri="{9D8B030D-6E8A-4147-A177-3AD203B41FA5}">
                      <a16:colId xmlns:a16="http://schemas.microsoft.com/office/drawing/2014/main" val="2516651381"/>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237482099"/>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- 2022-05-19 11:17:11</a:t>
                      </a:r>
                      <a:r>
                        <a:rPr kumimoji="0" lang="en-US" sz="1000" b="0" i="0" u="none" strike="noStrike" kern="0" cap="none" spc="0" normalizeH="0" baseline="0" noProof="0">
                          <a:ln>
                            <a:noFill/>
                          </a:ln>
                          <a:solidFill>
                            <a:srgbClr val="595959"/>
                          </a:solidFill>
                          <a:effectLst/>
                          <a:uLnTx/>
                          <a:uFillTx/>
                          <a:latin typeface="+mn-lt"/>
                          <a:sym typeface="Calibri"/>
                        </a:rPr>
                        <a:t>
 Any Allsup's burrito can be a breakfast burrito if you try hard enough.</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526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418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0.9207 %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Status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4158785784"/>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- 2022-05-16 14:00:27</a:t>
                      </a:r>
                      <a:r>
                        <a:rPr kumimoji="0" lang="en-US" sz="1000" b="0" i="0" u="none" strike="noStrike" kern="0" cap="none" spc="0" normalizeH="0" baseline="0" noProof="0">
                          <a:ln>
                            <a:noFill/>
                          </a:ln>
                          <a:solidFill>
                            <a:srgbClr val="595959"/>
                          </a:solidFill>
                          <a:effectLst/>
                          <a:uLnTx/>
                          <a:uFillTx/>
                          <a:latin typeface="+mn-lt"/>
                          <a:sym typeface="Calibri"/>
                        </a:rPr>
                        <a:t>
 Celebrating all police, EMT and firefighters during May for First Responders Appreciation Month. Please join us in saying “THANK YOU!” to the first responders in your life!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2684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2290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270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4.7053 %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86180013"/>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- 2022-05-13 11:00:22</a:t>
                      </a:r>
                      <a:r>
                        <a:rPr kumimoji="0" lang="en-US" sz="1000" b="0" i="0" u="none" strike="noStrike" kern="0" cap="none" spc="0" normalizeH="0" baseline="0" noProof="0">
                          <a:ln>
                            <a:noFill/>
                          </a:ln>
                          <a:solidFill>
                            <a:srgbClr val="595959"/>
                          </a:solidFill>
                          <a:effectLst/>
                          <a:uLnTx/>
                          <a:uFillTx/>
                          <a:latin typeface="+mn-lt"/>
                          <a:sym typeface="Calibri"/>
                        </a:rPr>
                        <a:t>
 Were you at Larry Joe Taylor's Texas Music Festival this year?! If so, send us your best Allsup's picture at the event and you just might be featured on our stories! If you weren't able to make it out this year, that's okay, there's always next year! Checkout some of the awesome Allsup's stage performers and burrito booth workers!!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0.0615 %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Album</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212518055"/>
                  </a:ext>
                </a:extLst>
              </a:tr>
            </a:tbl>
          </a:graphicData>
        </a:graphic>
      </p:graphicFrame>
    </p:spTree>
    <p:extLst>
      <p:ext uri="{BB962C8B-B14F-4D97-AF65-F5344CB8AC3E}">
        <p14:creationId xmlns:p14="http://schemas.microsoft.com/office/powerpoint/2010/main" val="4135975135"/>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F18C2-A621-45EA-B3E2-1C1F709456B9}"/>
              </a:ext>
            </a:extLst>
          </p:cNvPr>
          <p:cNvSpPr>
            <a:spLocks noGrp="1"/>
          </p:cNvSpPr>
          <p:nvPr>
            <p:ph type="title"/>
          </p:nvPr>
        </p:nvSpPr>
        <p:spPr/>
        <p:txBody>
          <a:bodyPr/>
          <a:lstStyle/>
          <a:p>
            <a:r>
              <a:rPr lang="en-US"/>
              <a:t>Facebook Own Posts Table | Allsup’s - 3 of 10</a:t>
            </a:r>
          </a:p>
        </p:txBody>
      </p:sp>
      <p:sp>
        <p:nvSpPr>
          <p:cNvPr id="3" name="Slide Number Placeholder 2">
            <a:extLst>
              <a:ext uri="{FF2B5EF4-FFF2-40B4-BE49-F238E27FC236}">
                <a16:creationId xmlns:a16="http://schemas.microsoft.com/office/drawing/2014/main" id="{A521BD3D-690D-4077-A23F-E8C5875700E7}"/>
              </a:ext>
            </a:extLst>
          </p:cNvPr>
          <p:cNvSpPr>
            <a:spLocks noGrp="1"/>
          </p:cNvSpPr>
          <p:nvPr>
            <p:ph type="sldNum" sz="quarter" idx="2"/>
          </p:nvPr>
        </p:nvSpPr>
        <p:spPr/>
        <p:txBody>
          <a:bodyPr/>
          <a:lstStyle/>
          <a:p>
            <a:pPr lvl="0"/>
            <a:fld id="{86CB4B4D-7CA3-9044-876B-883B54F8677D}" type="slidenum">
              <a:rPr lang="en-US" smtClean="0"/>
              <a:pPr lvl="0"/>
              <a:t>5</a:t>
            </a:fld>
            <a:endParaRPr lang="en-US"/>
          </a:p>
        </p:txBody>
      </p:sp>
      <p:sp>
        <p:nvSpPr>
          <p:cNvPr id="4" name="Text Placeholder 3">
            <a:extLst>
              <a:ext uri="{FF2B5EF4-FFF2-40B4-BE49-F238E27FC236}">
                <a16:creationId xmlns:a16="http://schemas.microsoft.com/office/drawing/2014/main" id="{AA70361E-78DD-4EFA-9AA7-A84EA94C3601}"/>
              </a:ext>
            </a:extLst>
          </p:cNvPr>
          <p:cNvSpPr>
            <a:spLocks noGrp="1"/>
          </p:cNvSpPr>
          <p:nvPr>
            <p:ph type="body" sz="quarter" idx="14"/>
          </p:nvPr>
        </p:nvSpPr>
        <p:spPr/>
        <p:txBody>
          <a:bodyPr/>
          <a:lstStyle/>
          <a:p>
            <a:r>
              <a:rPr lang="en-US"/>
              <a:t>01/01/2022 - 05/28/2022</a:t>
            </a:r>
          </a:p>
        </p:txBody>
      </p:sp>
      <p:graphicFrame>
        <p:nvGraphicFramePr>
          <p:cNvPr id="6" name="Table Placeholder 5">
            <a:extLst>
              <a:ext uri="{FF2B5EF4-FFF2-40B4-BE49-F238E27FC236}">
                <a16:creationId xmlns:a16="http://schemas.microsoft.com/office/drawing/2014/main" id="{6BAC544E-4C05-44D4-BD6E-68D90EB76581}"/>
              </a:ext>
            </a:extLst>
          </p:cNvPr>
          <p:cNvGraphicFramePr>
            <a:graphicFrameLocks noGrp="1"/>
          </p:cNvGraphicFramePr>
          <p:nvPr>
            <p:ph type="tbl" sz="quarter" idx="15"/>
            <p:extLst>
              <p:ext uri="{D42A27DB-BD31-4B8C-83A1-F6EECF244321}">
                <p14:modId xmlns:p14="http://schemas.microsoft.com/office/powerpoint/2010/main" val="3254904021"/>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794110792"/>
                    </a:ext>
                  </a:extLst>
                </a:gridCol>
                <a:gridCol w="1645920">
                  <a:extLst>
                    <a:ext uri="{9D8B030D-6E8A-4147-A177-3AD203B41FA5}">
                      <a16:colId xmlns:a16="http://schemas.microsoft.com/office/drawing/2014/main" val="1969963104"/>
                    </a:ext>
                  </a:extLst>
                </a:gridCol>
                <a:gridCol w="548640">
                  <a:extLst>
                    <a:ext uri="{9D8B030D-6E8A-4147-A177-3AD203B41FA5}">
                      <a16:colId xmlns:a16="http://schemas.microsoft.com/office/drawing/2014/main" val="2771989740"/>
                    </a:ext>
                  </a:extLst>
                </a:gridCol>
                <a:gridCol w="548640">
                  <a:extLst>
                    <a:ext uri="{9D8B030D-6E8A-4147-A177-3AD203B41FA5}">
                      <a16:colId xmlns:a16="http://schemas.microsoft.com/office/drawing/2014/main" val="1319983823"/>
                    </a:ext>
                  </a:extLst>
                </a:gridCol>
                <a:gridCol w="548640">
                  <a:extLst>
                    <a:ext uri="{9D8B030D-6E8A-4147-A177-3AD203B41FA5}">
                      <a16:colId xmlns:a16="http://schemas.microsoft.com/office/drawing/2014/main" val="1674605308"/>
                    </a:ext>
                  </a:extLst>
                </a:gridCol>
                <a:gridCol w="548640">
                  <a:extLst>
                    <a:ext uri="{9D8B030D-6E8A-4147-A177-3AD203B41FA5}">
                      <a16:colId xmlns:a16="http://schemas.microsoft.com/office/drawing/2014/main" val="744790131"/>
                    </a:ext>
                  </a:extLst>
                </a:gridCol>
                <a:gridCol w="548640">
                  <a:extLst>
                    <a:ext uri="{9D8B030D-6E8A-4147-A177-3AD203B41FA5}">
                      <a16:colId xmlns:a16="http://schemas.microsoft.com/office/drawing/2014/main" val="1935546991"/>
                    </a:ext>
                  </a:extLst>
                </a:gridCol>
                <a:gridCol w="548640">
                  <a:extLst>
                    <a:ext uri="{9D8B030D-6E8A-4147-A177-3AD203B41FA5}">
                      <a16:colId xmlns:a16="http://schemas.microsoft.com/office/drawing/2014/main" val="2348123302"/>
                    </a:ext>
                  </a:extLst>
                </a:gridCol>
                <a:gridCol w="548640">
                  <a:extLst>
                    <a:ext uri="{9D8B030D-6E8A-4147-A177-3AD203B41FA5}">
                      <a16:colId xmlns:a16="http://schemas.microsoft.com/office/drawing/2014/main" val="3762425017"/>
                    </a:ext>
                  </a:extLst>
                </a:gridCol>
                <a:gridCol w="548640">
                  <a:extLst>
                    <a:ext uri="{9D8B030D-6E8A-4147-A177-3AD203B41FA5}">
                      <a16:colId xmlns:a16="http://schemas.microsoft.com/office/drawing/2014/main" val="752762525"/>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1399328470"/>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- 2022-05-11 09:00:07</a:t>
                      </a:r>
                      <a:r>
                        <a:rPr kumimoji="0" lang="en-US" sz="1000" b="0" i="0" u="none" strike="noStrike" kern="0" cap="none" spc="0" normalizeH="0" baseline="0" noProof="0">
                          <a:ln>
                            <a:noFill/>
                          </a:ln>
                          <a:solidFill>
                            <a:srgbClr val="595959"/>
                          </a:solidFill>
                          <a:effectLst/>
                          <a:uLnTx/>
                          <a:uFillTx/>
                          <a:latin typeface="+mn-lt"/>
                          <a:sym typeface="Calibri"/>
                        </a:rPr>
                        <a:t>
 We're kicking the Grand Opening of our new Azle, TX store this week off with a bang! Country music star and ultimate Allsup’s fan Coffey Anderson plays a FREE concert on Saturday, May 14th at 6:30pm. See you there!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222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177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0.3909 %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848628420"/>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- 2022-05-09 11:00:03</a:t>
                      </a:r>
                      <a:r>
                        <a:rPr kumimoji="0" lang="en-US" sz="1000" b="0" i="0" u="none" strike="noStrike" kern="0" cap="none" spc="0" normalizeH="0" baseline="0" noProof="0">
                          <a:ln>
                            <a:noFill/>
                          </a:ln>
                          <a:solidFill>
                            <a:srgbClr val="595959"/>
                          </a:solidFill>
                          <a:effectLst/>
                          <a:uLnTx/>
                          <a:uFillTx/>
                          <a:latin typeface="+mn-lt"/>
                          <a:sym typeface="Calibri"/>
                        </a:rPr>
                        <a:t>
 Calling all Allsup's Rewards Members:​
​
When you buy certain Pepsi, Red Bull, or Frito-Lay Flamin’ Hot products, you’ll have a chance to play our new InstaWIN Game and win a variety of prizes.​
​
WINNER EVERY TIME. Don’t miss out!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0.0529 %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608247290"/>
                  </a:ext>
                </a:extLst>
              </a:tr>
            </a:tbl>
          </a:graphicData>
        </a:graphic>
      </p:graphicFrame>
    </p:spTree>
    <p:extLst>
      <p:ext uri="{BB962C8B-B14F-4D97-AF65-F5344CB8AC3E}">
        <p14:creationId xmlns:p14="http://schemas.microsoft.com/office/powerpoint/2010/main" val="2595152643"/>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CA4A7-1005-4500-9FEA-F7EAE85B757F}"/>
              </a:ext>
            </a:extLst>
          </p:cNvPr>
          <p:cNvSpPr>
            <a:spLocks noGrp="1"/>
          </p:cNvSpPr>
          <p:nvPr>
            <p:ph type="title"/>
          </p:nvPr>
        </p:nvSpPr>
        <p:spPr/>
        <p:txBody>
          <a:bodyPr/>
          <a:lstStyle/>
          <a:p>
            <a:r>
              <a:rPr lang="en-US"/>
              <a:t>Facebook Own Posts Table | Allsup’s - 4 of 10</a:t>
            </a:r>
          </a:p>
        </p:txBody>
      </p:sp>
      <p:sp>
        <p:nvSpPr>
          <p:cNvPr id="3" name="Slide Number Placeholder 2">
            <a:extLst>
              <a:ext uri="{FF2B5EF4-FFF2-40B4-BE49-F238E27FC236}">
                <a16:creationId xmlns:a16="http://schemas.microsoft.com/office/drawing/2014/main" id="{D63B86ED-A672-4320-8B1F-8A79098F7553}"/>
              </a:ext>
            </a:extLst>
          </p:cNvPr>
          <p:cNvSpPr>
            <a:spLocks noGrp="1"/>
          </p:cNvSpPr>
          <p:nvPr>
            <p:ph type="sldNum" sz="quarter" idx="2"/>
          </p:nvPr>
        </p:nvSpPr>
        <p:spPr/>
        <p:txBody>
          <a:bodyPr/>
          <a:lstStyle/>
          <a:p>
            <a:pPr lvl="0"/>
            <a:fld id="{86CB4B4D-7CA3-9044-876B-883B54F8677D}" type="slidenum">
              <a:rPr lang="en-US" smtClean="0"/>
              <a:pPr lvl="0"/>
              <a:t>6</a:t>
            </a:fld>
            <a:endParaRPr lang="en-US"/>
          </a:p>
        </p:txBody>
      </p:sp>
      <p:sp>
        <p:nvSpPr>
          <p:cNvPr id="4" name="Text Placeholder 3">
            <a:extLst>
              <a:ext uri="{FF2B5EF4-FFF2-40B4-BE49-F238E27FC236}">
                <a16:creationId xmlns:a16="http://schemas.microsoft.com/office/drawing/2014/main" id="{3AEF0D14-82D1-4264-A7AA-0088ED3F0372}"/>
              </a:ext>
            </a:extLst>
          </p:cNvPr>
          <p:cNvSpPr>
            <a:spLocks noGrp="1"/>
          </p:cNvSpPr>
          <p:nvPr>
            <p:ph type="body" sz="quarter" idx="14"/>
          </p:nvPr>
        </p:nvSpPr>
        <p:spPr/>
        <p:txBody>
          <a:bodyPr/>
          <a:lstStyle/>
          <a:p>
            <a:r>
              <a:rPr lang="en-US"/>
              <a:t>01/01/2022 - 05/28/2022</a:t>
            </a:r>
          </a:p>
        </p:txBody>
      </p:sp>
      <p:graphicFrame>
        <p:nvGraphicFramePr>
          <p:cNvPr id="6" name="Table Placeholder 5">
            <a:extLst>
              <a:ext uri="{FF2B5EF4-FFF2-40B4-BE49-F238E27FC236}">
                <a16:creationId xmlns:a16="http://schemas.microsoft.com/office/drawing/2014/main" id="{D4DB280F-27F4-4482-965F-FC918AE4E7A6}"/>
              </a:ext>
            </a:extLst>
          </p:cNvPr>
          <p:cNvGraphicFramePr>
            <a:graphicFrameLocks noGrp="1"/>
          </p:cNvGraphicFramePr>
          <p:nvPr>
            <p:ph type="tbl" sz="quarter" idx="15"/>
            <p:extLst>
              <p:ext uri="{D42A27DB-BD31-4B8C-83A1-F6EECF244321}">
                <p14:modId xmlns:p14="http://schemas.microsoft.com/office/powerpoint/2010/main" val="3462328072"/>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246161755"/>
                    </a:ext>
                  </a:extLst>
                </a:gridCol>
                <a:gridCol w="1645920">
                  <a:extLst>
                    <a:ext uri="{9D8B030D-6E8A-4147-A177-3AD203B41FA5}">
                      <a16:colId xmlns:a16="http://schemas.microsoft.com/office/drawing/2014/main" val="2462976107"/>
                    </a:ext>
                  </a:extLst>
                </a:gridCol>
                <a:gridCol w="548640">
                  <a:extLst>
                    <a:ext uri="{9D8B030D-6E8A-4147-A177-3AD203B41FA5}">
                      <a16:colId xmlns:a16="http://schemas.microsoft.com/office/drawing/2014/main" val="1320952842"/>
                    </a:ext>
                  </a:extLst>
                </a:gridCol>
                <a:gridCol w="548640">
                  <a:extLst>
                    <a:ext uri="{9D8B030D-6E8A-4147-A177-3AD203B41FA5}">
                      <a16:colId xmlns:a16="http://schemas.microsoft.com/office/drawing/2014/main" val="892480653"/>
                    </a:ext>
                  </a:extLst>
                </a:gridCol>
                <a:gridCol w="548640">
                  <a:extLst>
                    <a:ext uri="{9D8B030D-6E8A-4147-A177-3AD203B41FA5}">
                      <a16:colId xmlns:a16="http://schemas.microsoft.com/office/drawing/2014/main" val="3556927971"/>
                    </a:ext>
                  </a:extLst>
                </a:gridCol>
                <a:gridCol w="548640">
                  <a:extLst>
                    <a:ext uri="{9D8B030D-6E8A-4147-A177-3AD203B41FA5}">
                      <a16:colId xmlns:a16="http://schemas.microsoft.com/office/drawing/2014/main" val="737242244"/>
                    </a:ext>
                  </a:extLst>
                </a:gridCol>
                <a:gridCol w="548640">
                  <a:extLst>
                    <a:ext uri="{9D8B030D-6E8A-4147-A177-3AD203B41FA5}">
                      <a16:colId xmlns:a16="http://schemas.microsoft.com/office/drawing/2014/main" val="3264892098"/>
                    </a:ext>
                  </a:extLst>
                </a:gridCol>
                <a:gridCol w="548640">
                  <a:extLst>
                    <a:ext uri="{9D8B030D-6E8A-4147-A177-3AD203B41FA5}">
                      <a16:colId xmlns:a16="http://schemas.microsoft.com/office/drawing/2014/main" val="2547222332"/>
                    </a:ext>
                  </a:extLst>
                </a:gridCol>
                <a:gridCol w="548640">
                  <a:extLst>
                    <a:ext uri="{9D8B030D-6E8A-4147-A177-3AD203B41FA5}">
                      <a16:colId xmlns:a16="http://schemas.microsoft.com/office/drawing/2014/main" val="40496959"/>
                    </a:ext>
                  </a:extLst>
                </a:gridCol>
                <a:gridCol w="548640">
                  <a:extLst>
                    <a:ext uri="{9D8B030D-6E8A-4147-A177-3AD203B41FA5}">
                      <a16:colId xmlns:a16="http://schemas.microsoft.com/office/drawing/2014/main" val="4044587979"/>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523721039"/>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- 2022-05-08 10:00:04</a:t>
                      </a:r>
                      <a:r>
                        <a:rPr kumimoji="0" lang="en-US" sz="1000" b="0" i="0" u="none" strike="noStrike" kern="0" cap="none" spc="0" normalizeH="0" baseline="0" noProof="0">
                          <a:ln>
                            <a:noFill/>
                          </a:ln>
                          <a:solidFill>
                            <a:srgbClr val="595959"/>
                          </a:solidFill>
                          <a:effectLst/>
                          <a:uLnTx/>
                          <a:uFillTx/>
                          <a:latin typeface="+mn-lt"/>
                          <a:sym typeface="Calibri"/>
                        </a:rPr>
                        <a:t>
 Happy Mother's Day to all the special women out there! Show your mom how special she is to you AND us.​
​
Today is the last day, buy 2 Ladies T-Shirts and get a FREE hat! https://allsups.store/a/bundles/love-your-mom-bundle-1z7q</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0.0442 %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4094649759"/>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- 2022-05-05 11:31:36</a:t>
                      </a:r>
                      <a:r>
                        <a:rPr kumimoji="0" lang="en-US" sz="1000" b="0" i="0" u="none" strike="noStrike" kern="0" cap="none" spc="0" normalizeH="0" baseline="0" noProof="0">
                          <a:ln>
                            <a:noFill/>
                          </a:ln>
                          <a:solidFill>
                            <a:srgbClr val="595959"/>
                          </a:solidFill>
                          <a:effectLst/>
                          <a:uLnTx/>
                          <a:uFillTx/>
                          <a:latin typeface="+mn-lt"/>
                          <a:sym typeface="Calibri"/>
                        </a:rPr>
                        <a:t>
 Happy Cinco de Mayo! How are you going to shell-ebrate? 🌮
​
Hint: it should definitely involve a burrito with taco sauce!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99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0.1754 %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54736285"/>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- 2022-05-04 12:33:52</a:t>
                      </a:r>
                      <a:r>
                        <a:rPr kumimoji="0" lang="en-US" sz="1000" b="0" i="0" u="none" strike="noStrike" kern="0" cap="none" spc="0" normalizeH="0" baseline="0" noProof="0">
                          <a:ln>
                            <a:noFill/>
                          </a:ln>
                          <a:solidFill>
                            <a:srgbClr val="595959"/>
                          </a:solidFill>
                          <a:effectLst/>
                          <a:uLnTx/>
                          <a:uFillTx/>
                          <a:latin typeface="+mn-lt"/>
                          <a:sym typeface="Calibri"/>
                        </a:rPr>
                        <a:t>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0.0514 %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Link</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502068183"/>
                  </a:ext>
                </a:extLst>
              </a:tr>
            </a:tbl>
          </a:graphicData>
        </a:graphic>
      </p:graphicFrame>
    </p:spTree>
    <p:extLst>
      <p:ext uri="{BB962C8B-B14F-4D97-AF65-F5344CB8AC3E}">
        <p14:creationId xmlns:p14="http://schemas.microsoft.com/office/powerpoint/2010/main" val="2255350700"/>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F30BF-85C5-4C1D-AB29-4665829BF729}"/>
              </a:ext>
            </a:extLst>
          </p:cNvPr>
          <p:cNvSpPr>
            <a:spLocks noGrp="1"/>
          </p:cNvSpPr>
          <p:nvPr>
            <p:ph type="title"/>
          </p:nvPr>
        </p:nvSpPr>
        <p:spPr/>
        <p:txBody>
          <a:bodyPr/>
          <a:lstStyle/>
          <a:p>
            <a:r>
              <a:rPr lang="en-US"/>
              <a:t>Facebook Own Posts Table | Allsup’s - 5 of 10</a:t>
            </a:r>
          </a:p>
        </p:txBody>
      </p:sp>
      <p:sp>
        <p:nvSpPr>
          <p:cNvPr id="3" name="Slide Number Placeholder 2">
            <a:extLst>
              <a:ext uri="{FF2B5EF4-FFF2-40B4-BE49-F238E27FC236}">
                <a16:creationId xmlns:a16="http://schemas.microsoft.com/office/drawing/2014/main" id="{8017659C-924D-4498-8592-50F8DC93F00A}"/>
              </a:ext>
            </a:extLst>
          </p:cNvPr>
          <p:cNvSpPr>
            <a:spLocks noGrp="1"/>
          </p:cNvSpPr>
          <p:nvPr>
            <p:ph type="sldNum" sz="quarter" idx="2"/>
          </p:nvPr>
        </p:nvSpPr>
        <p:spPr/>
        <p:txBody>
          <a:bodyPr/>
          <a:lstStyle/>
          <a:p>
            <a:pPr lvl="0"/>
            <a:fld id="{86CB4B4D-7CA3-9044-876B-883B54F8677D}" type="slidenum">
              <a:rPr lang="en-US" smtClean="0"/>
              <a:pPr lvl="0"/>
              <a:t>7</a:t>
            </a:fld>
            <a:endParaRPr lang="en-US"/>
          </a:p>
        </p:txBody>
      </p:sp>
      <p:sp>
        <p:nvSpPr>
          <p:cNvPr id="4" name="Text Placeholder 3">
            <a:extLst>
              <a:ext uri="{FF2B5EF4-FFF2-40B4-BE49-F238E27FC236}">
                <a16:creationId xmlns:a16="http://schemas.microsoft.com/office/drawing/2014/main" id="{E62D6547-0F66-4B8F-80EC-94C3576A73F8}"/>
              </a:ext>
            </a:extLst>
          </p:cNvPr>
          <p:cNvSpPr>
            <a:spLocks noGrp="1"/>
          </p:cNvSpPr>
          <p:nvPr>
            <p:ph type="body" sz="quarter" idx="14"/>
          </p:nvPr>
        </p:nvSpPr>
        <p:spPr/>
        <p:txBody>
          <a:bodyPr/>
          <a:lstStyle/>
          <a:p>
            <a:r>
              <a:rPr lang="en-US"/>
              <a:t>01/01/2022 - 05/28/2022</a:t>
            </a:r>
          </a:p>
        </p:txBody>
      </p:sp>
      <p:graphicFrame>
        <p:nvGraphicFramePr>
          <p:cNvPr id="6" name="Table Placeholder 5">
            <a:extLst>
              <a:ext uri="{FF2B5EF4-FFF2-40B4-BE49-F238E27FC236}">
                <a16:creationId xmlns:a16="http://schemas.microsoft.com/office/drawing/2014/main" id="{529C4A60-3BBD-4AA2-A761-89FBA5BD6272}"/>
              </a:ext>
            </a:extLst>
          </p:cNvPr>
          <p:cNvGraphicFramePr>
            <a:graphicFrameLocks noGrp="1"/>
          </p:cNvGraphicFramePr>
          <p:nvPr>
            <p:ph type="tbl" sz="quarter" idx="15"/>
            <p:extLst>
              <p:ext uri="{D42A27DB-BD31-4B8C-83A1-F6EECF244321}">
                <p14:modId xmlns:p14="http://schemas.microsoft.com/office/powerpoint/2010/main" val="1374770582"/>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695537501"/>
                    </a:ext>
                  </a:extLst>
                </a:gridCol>
                <a:gridCol w="1645920">
                  <a:extLst>
                    <a:ext uri="{9D8B030D-6E8A-4147-A177-3AD203B41FA5}">
                      <a16:colId xmlns:a16="http://schemas.microsoft.com/office/drawing/2014/main" val="502952163"/>
                    </a:ext>
                  </a:extLst>
                </a:gridCol>
                <a:gridCol w="548640">
                  <a:extLst>
                    <a:ext uri="{9D8B030D-6E8A-4147-A177-3AD203B41FA5}">
                      <a16:colId xmlns:a16="http://schemas.microsoft.com/office/drawing/2014/main" val="2068387995"/>
                    </a:ext>
                  </a:extLst>
                </a:gridCol>
                <a:gridCol w="548640">
                  <a:extLst>
                    <a:ext uri="{9D8B030D-6E8A-4147-A177-3AD203B41FA5}">
                      <a16:colId xmlns:a16="http://schemas.microsoft.com/office/drawing/2014/main" val="3099343450"/>
                    </a:ext>
                  </a:extLst>
                </a:gridCol>
                <a:gridCol w="548640">
                  <a:extLst>
                    <a:ext uri="{9D8B030D-6E8A-4147-A177-3AD203B41FA5}">
                      <a16:colId xmlns:a16="http://schemas.microsoft.com/office/drawing/2014/main" val="1084088427"/>
                    </a:ext>
                  </a:extLst>
                </a:gridCol>
                <a:gridCol w="548640">
                  <a:extLst>
                    <a:ext uri="{9D8B030D-6E8A-4147-A177-3AD203B41FA5}">
                      <a16:colId xmlns:a16="http://schemas.microsoft.com/office/drawing/2014/main" val="262534902"/>
                    </a:ext>
                  </a:extLst>
                </a:gridCol>
                <a:gridCol w="548640">
                  <a:extLst>
                    <a:ext uri="{9D8B030D-6E8A-4147-A177-3AD203B41FA5}">
                      <a16:colId xmlns:a16="http://schemas.microsoft.com/office/drawing/2014/main" val="2928246464"/>
                    </a:ext>
                  </a:extLst>
                </a:gridCol>
                <a:gridCol w="548640">
                  <a:extLst>
                    <a:ext uri="{9D8B030D-6E8A-4147-A177-3AD203B41FA5}">
                      <a16:colId xmlns:a16="http://schemas.microsoft.com/office/drawing/2014/main" val="3459723300"/>
                    </a:ext>
                  </a:extLst>
                </a:gridCol>
                <a:gridCol w="548640">
                  <a:extLst>
                    <a:ext uri="{9D8B030D-6E8A-4147-A177-3AD203B41FA5}">
                      <a16:colId xmlns:a16="http://schemas.microsoft.com/office/drawing/2014/main" val="2255177796"/>
                    </a:ext>
                  </a:extLst>
                </a:gridCol>
                <a:gridCol w="548640">
                  <a:extLst>
                    <a:ext uri="{9D8B030D-6E8A-4147-A177-3AD203B41FA5}">
                      <a16:colId xmlns:a16="http://schemas.microsoft.com/office/drawing/2014/main" val="4159942986"/>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144607219"/>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- 2022-05-04 10:00:06</a:t>
                      </a:r>
                      <a:r>
                        <a:rPr kumimoji="0" lang="en-US" sz="1000" b="0" i="0" u="none" strike="noStrike" kern="0" cap="none" spc="0" normalizeH="0" baseline="0" noProof="0">
                          <a:ln>
                            <a:noFill/>
                          </a:ln>
                          <a:solidFill>
                            <a:srgbClr val="595959"/>
                          </a:solidFill>
                          <a:effectLst/>
                          <a:uLnTx/>
                          <a:uFillTx/>
                          <a:latin typeface="+mn-lt"/>
                          <a:sym typeface="Calibri"/>
                        </a:rPr>
                        <a:t>
 May The 4th Be With You #StarWarsDay</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535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414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0.9491 %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286815160"/>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- 2022-05-03 11:10:43</a:t>
                      </a:r>
                      <a:r>
                        <a:rPr kumimoji="0" lang="en-US" sz="1000" b="0" i="0" u="none" strike="noStrike" kern="0" cap="none" spc="0" normalizeH="0" baseline="0" noProof="0">
                          <a:ln>
                            <a:noFill/>
                          </a:ln>
                          <a:solidFill>
                            <a:srgbClr val="595959"/>
                          </a:solidFill>
                          <a:effectLst/>
                          <a:uLnTx/>
                          <a:uFillTx/>
                          <a:latin typeface="+mn-lt"/>
                          <a:sym typeface="Calibri"/>
                        </a:rPr>
                        <a:t>
 Celebrate this Mother's Day the Allsup's way when you buy two ladies T-shirts, you get a free hat! The perfect gift to say "Thanks mom"! 💙
https://allsups.store/a/bundles/love-your-mom-bundle-1z7q</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0.0337 %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475601386"/>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- 2022-05-02 08:45:52</a:t>
                      </a:r>
                      <a:r>
                        <a:rPr kumimoji="0" lang="en-US" sz="1000" b="0" i="0" u="none" strike="noStrike" kern="0" cap="none" spc="0" normalizeH="0" baseline="0" noProof="0">
                          <a:ln>
                            <a:noFill/>
                          </a:ln>
                          <a:solidFill>
                            <a:srgbClr val="595959"/>
                          </a:solidFill>
                          <a:effectLst/>
                          <a:uLnTx/>
                          <a:uFillTx/>
                          <a:latin typeface="+mn-lt"/>
                          <a:sym typeface="Calibri"/>
                        </a:rPr>
                        <a:t>
 We're kicking the Grand Opening of our new Friona, TX store this week off with a bang! Country music star and ultimate Allsup’s fan Will Banister plays a FREE concert on Thursday, May 5th at 6:30pm. See you there!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317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244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0.5636 %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714092965"/>
                  </a:ext>
                </a:extLst>
              </a:tr>
            </a:tbl>
          </a:graphicData>
        </a:graphic>
      </p:graphicFrame>
    </p:spTree>
    <p:extLst>
      <p:ext uri="{BB962C8B-B14F-4D97-AF65-F5344CB8AC3E}">
        <p14:creationId xmlns:p14="http://schemas.microsoft.com/office/powerpoint/2010/main" val="498224761"/>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70529-339C-4700-A26C-8144E427B4AE}"/>
              </a:ext>
            </a:extLst>
          </p:cNvPr>
          <p:cNvSpPr>
            <a:spLocks noGrp="1"/>
          </p:cNvSpPr>
          <p:nvPr>
            <p:ph type="title"/>
          </p:nvPr>
        </p:nvSpPr>
        <p:spPr/>
        <p:txBody>
          <a:bodyPr/>
          <a:lstStyle/>
          <a:p>
            <a:r>
              <a:rPr lang="en-US"/>
              <a:t>Facebook Own Posts Table | Allsup’s - 6 of 10</a:t>
            </a:r>
          </a:p>
        </p:txBody>
      </p:sp>
      <p:sp>
        <p:nvSpPr>
          <p:cNvPr id="3" name="Slide Number Placeholder 2">
            <a:extLst>
              <a:ext uri="{FF2B5EF4-FFF2-40B4-BE49-F238E27FC236}">
                <a16:creationId xmlns:a16="http://schemas.microsoft.com/office/drawing/2014/main" id="{29C9E708-9C42-4940-A12D-6AAA8F08DAE6}"/>
              </a:ext>
            </a:extLst>
          </p:cNvPr>
          <p:cNvSpPr>
            <a:spLocks noGrp="1"/>
          </p:cNvSpPr>
          <p:nvPr>
            <p:ph type="sldNum" sz="quarter" idx="2"/>
          </p:nvPr>
        </p:nvSpPr>
        <p:spPr/>
        <p:txBody>
          <a:bodyPr/>
          <a:lstStyle/>
          <a:p>
            <a:pPr lvl="0"/>
            <a:fld id="{86CB4B4D-7CA3-9044-876B-883B54F8677D}" type="slidenum">
              <a:rPr lang="en-US" smtClean="0"/>
              <a:pPr lvl="0"/>
              <a:t>8</a:t>
            </a:fld>
            <a:endParaRPr lang="en-US"/>
          </a:p>
        </p:txBody>
      </p:sp>
      <p:sp>
        <p:nvSpPr>
          <p:cNvPr id="4" name="Text Placeholder 3">
            <a:extLst>
              <a:ext uri="{FF2B5EF4-FFF2-40B4-BE49-F238E27FC236}">
                <a16:creationId xmlns:a16="http://schemas.microsoft.com/office/drawing/2014/main" id="{9A925ED9-466D-40BD-8388-1D03E3A409E2}"/>
              </a:ext>
            </a:extLst>
          </p:cNvPr>
          <p:cNvSpPr>
            <a:spLocks noGrp="1"/>
          </p:cNvSpPr>
          <p:nvPr>
            <p:ph type="body" sz="quarter" idx="14"/>
          </p:nvPr>
        </p:nvSpPr>
        <p:spPr/>
        <p:txBody>
          <a:bodyPr/>
          <a:lstStyle/>
          <a:p>
            <a:r>
              <a:rPr lang="en-US"/>
              <a:t>01/01/2022 - 05/28/2022</a:t>
            </a:r>
          </a:p>
        </p:txBody>
      </p:sp>
      <p:graphicFrame>
        <p:nvGraphicFramePr>
          <p:cNvPr id="6" name="Table Placeholder 5">
            <a:extLst>
              <a:ext uri="{FF2B5EF4-FFF2-40B4-BE49-F238E27FC236}">
                <a16:creationId xmlns:a16="http://schemas.microsoft.com/office/drawing/2014/main" id="{DE8BB3C8-B756-4ACA-BD39-12348FD83A08}"/>
              </a:ext>
            </a:extLst>
          </p:cNvPr>
          <p:cNvGraphicFramePr>
            <a:graphicFrameLocks noGrp="1"/>
          </p:cNvGraphicFramePr>
          <p:nvPr>
            <p:ph type="tbl" sz="quarter" idx="15"/>
            <p:extLst>
              <p:ext uri="{D42A27DB-BD31-4B8C-83A1-F6EECF244321}">
                <p14:modId xmlns:p14="http://schemas.microsoft.com/office/powerpoint/2010/main" val="1690121349"/>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978517944"/>
                    </a:ext>
                  </a:extLst>
                </a:gridCol>
                <a:gridCol w="1645920">
                  <a:extLst>
                    <a:ext uri="{9D8B030D-6E8A-4147-A177-3AD203B41FA5}">
                      <a16:colId xmlns:a16="http://schemas.microsoft.com/office/drawing/2014/main" val="3553995435"/>
                    </a:ext>
                  </a:extLst>
                </a:gridCol>
                <a:gridCol w="548640">
                  <a:extLst>
                    <a:ext uri="{9D8B030D-6E8A-4147-A177-3AD203B41FA5}">
                      <a16:colId xmlns:a16="http://schemas.microsoft.com/office/drawing/2014/main" val="2436027484"/>
                    </a:ext>
                  </a:extLst>
                </a:gridCol>
                <a:gridCol w="548640">
                  <a:extLst>
                    <a:ext uri="{9D8B030D-6E8A-4147-A177-3AD203B41FA5}">
                      <a16:colId xmlns:a16="http://schemas.microsoft.com/office/drawing/2014/main" val="2899980809"/>
                    </a:ext>
                  </a:extLst>
                </a:gridCol>
                <a:gridCol w="548640">
                  <a:extLst>
                    <a:ext uri="{9D8B030D-6E8A-4147-A177-3AD203B41FA5}">
                      <a16:colId xmlns:a16="http://schemas.microsoft.com/office/drawing/2014/main" val="95249337"/>
                    </a:ext>
                  </a:extLst>
                </a:gridCol>
                <a:gridCol w="548640">
                  <a:extLst>
                    <a:ext uri="{9D8B030D-6E8A-4147-A177-3AD203B41FA5}">
                      <a16:colId xmlns:a16="http://schemas.microsoft.com/office/drawing/2014/main" val="3593068606"/>
                    </a:ext>
                  </a:extLst>
                </a:gridCol>
                <a:gridCol w="548640">
                  <a:extLst>
                    <a:ext uri="{9D8B030D-6E8A-4147-A177-3AD203B41FA5}">
                      <a16:colId xmlns:a16="http://schemas.microsoft.com/office/drawing/2014/main" val="239728857"/>
                    </a:ext>
                  </a:extLst>
                </a:gridCol>
                <a:gridCol w="548640">
                  <a:extLst>
                    <a:ext uri="{9D8B030D-6E8A-4147-A177-3AD203B41FA5}">
                      <a16:colId xmlns:a16="http://schemas.microsoft.com/office/drawing/2014/main" val="1995883236"/>
                    </a:ext>
                  </a:extLst>
                </a:gridCol>
                <a:gridCol w="548640">
                  <a:extLst>
                    <a:ext uri="{9D8B030D-6E8A-4147-A177-3AD203B41FA5}">
                      <a16:colId xmlns:a16="http://schemas.microsoft.com/office/drawing/2014/main" val="1970055434"/>
                    </a:ext>
                  </a:extLst>
                </a:gridCol>
                <a:gridCol w="548640">
                  <a:extLst>
                    <a:ext uri="{9D8B030D-6E8A-4147-A177-3AD203B41FA5}">
                      <a16:colId xmlns:a16="http://schemas.microsoft.com/office/drawing/2014/main" val="210916069"/>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5708071"/>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- 2022-05-01 08:49:45</a:t>
                      </a:r>
                      <a:r>
                        <a:rPr kumimoji="0" lang="en-US" sz="1000" b="0" i="0" u="none" strike="noStrike" kern="0" cap="none" spc="0" normalizeH="0" baseline="0" noProof="0">
                          <a:ln>
                            <a:noFill/>
                          </a:ln>
                          <a:solidFill>
                            <a:srgbClr val="595959"/>
                          </a:solidFill>
                          <a:effectLst/>
                          <a:uLnTx/>
                          <a:uFillTx/>
                          <a:latin typeface="+mn-lt"/>
                          <a:sym typeface="Calibri"/>
                        </a:rPr>
                        <a:t>
 Who else could eat 100 Allsup's burritos in one sitting? 🙋
⚠ 𝐖𝐚𝐫𝐧𝐢𝐧𝐠: 𝐀𝐥𝐥𝐬𝐮𝐩'𝐬 𝐛𝐮𝐫𝐫𝐢𝐭𝐨𝐬 𝐚𝐫𝐞 𝐯𝐞𝐫𝐲 𝐝𝐞𝐥𝐢𝐜𝐢𝐨𝐮𝐬 𝐚𝐧𝐝 𝐰𝐞 𝐚𝐫𝐞 𝐧𝐨𝐭 𝐫𝐞𝐬𝐩𝐨𝐧𝐬𝐢𝐛𝐥𝐞 𝐟𝐨𝐫 𝐭𝐡𝐞 𝐜𝐨𝐧𝐬𝐮𝐦𝐩𝐭𝐢𝐨𝐧 𝐨𝐟 𝟏𝟎𝟎 𝐛𝐮𝐫𝐫𝐢𝐭𝐨𝐬. 𝐃𝐨 𝐧𝐨𝐭 𝐚𝐭𝐭𝐞𝐦𝐩𝐭.</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880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744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94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1.5672 %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Status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196479943"/>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- 2022-04-30 14:00:01</a:t>
                      </a:r>
                      <a:r>
                        <a:rPr kumimoji="0" lang="en-US" sz="1000" b="0" i="0" u="none" strike="noStrike" kern="0" cap="none" spc="0" normalizeH="0" baseline="0" noProof="0">
                          <a:ln>
                            <a:noFill/>
                          </a:ln>
                          <a:solidFill>
                            <a:srgbClr val="595959"/>
                          </a:solidFill>
                          <a:effectLst/>
                          <a:uLnTx/>
                          <a:uFillTx/>
                          <a:latin typeface="+mn-lt"/>
                          <a:sym typeface="Calibri"/>
                        </a:rPr>
                        <a:t>
 In my next life I want to be an Allsup's burrito.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270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0.4812 %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Status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247423381"/>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- 2022-04-28 17:02:52</a:t>
                      </a:r>
                      <a:r>
                        <a:rPr kumimoji="0" lang="en-US" sz="1000" b="0" i="0" u="none" strike="noStrike" kern="0" cap="none" spc="0" normalizeH="0" baseline="0" noProof="0">
                          <a:ln>
                            <a:noFill/>
                          </a:ln>
                          <a:solidFill>
                            <a:srgbClr val="595959"/>
                          </a:solidFill>
                          <a:effectLst/>
                          <a:uLnTx/>
                          <a:uFillTx/>
                          <a:latin typeface="+mn-lt"/>
                          <a:sym typeface="Calibri"/>
                        </a:rPr>
                        <a:t>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615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466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112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1.0982 %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374794425"/>
                  </a:ext>
                </a:extLst>
              </a:tr>
            </a:tbl>
          </a:graphicData>
        </a:graphic>
      </p:graphicFrame>
    </p:spTree>
    <p:extLst>
      <p:ext uri="{BB962C8B-B14F-4D97-AF65-F5344CB8AC3E}">
        <p14:creationId xmlns:p14="http://schemas.microsoft.com/office/powerpoint/2010/main" val="2405771315"/>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29B13-FE5F-474B-90E8-3063E287740B}"/>
              </a:ext>
            </a:extLst>
          </p:cNvPr>
          <p:cNvSpPr>
            <a:spLocks noGrp="1"/>
          </p:cNvSpPr>
          <p:nvPr>
            <p:ph type="title"/>
          </p:nvPr>
        </p:nvSpPr>
        <p:spPr/>
        <p:txBody>
          <a:bodyPr/>
          <a:lstStyle/>
          <a:p>
            <a:r>
              <a:rPr lang="en-US"/>
              <a:t>Facebook Own Posts Table | Allsup’s - 7 of 10</a:t>
            </a:r>
          </a:p>
        </p:txBody>
      </p:sp>
      <p:sp>
        <p:nvSpPr>
          <p:cNvPr id="3" name="Slide Number Placeholder 2">
            <a:extLst>
              <a:ext uri="{FF2B5EF4-FFF2-40B4-BE49-F238E27FC236}">
                <a16:creationId xmlns:a16="http://schemas.microsoft.com/office/drawing/2014/main" id="{699A9863-493A-4B59-AF5A-049770CC38E5}"/>
              </a:ext>
            </a:extLst>
          </p:cNvPr>
          <p:cNvSpPr>
            <a:spLocks noGrp="1"/>
          </p:cNvSpPr>
          <p:nvPr>
            <p:ph type="sldNum" sz="quarter" idx="2"/>
          </p:nvPr>
        </p:nvSpPr>
        <p:spPr/>
        <p:txBody>
          <a:bodyPr/>
          <a:lstStyle/>
          <a:p>
            <a:pPr lvl="0"/>
            <a:fld id="{86CB4B4D-7CA3-9044-876B-883B54F8677D}" type="slidenum">
              <a:rPr lang="en-US" smtClean="0"/>
              <a:pPr lvl="0"/>
              <a:t>9</a:t>
            </a:fld>
            <a:endParaRPr lang="en-US"/>
          </a:p>
        </p:txBody>
      </p:sp>
      <p:sp>
        <p:nvSpPr>
          <p:cNvPr id="4" name="Text Placeholder 3">
            <a:extLst>
              <a:ext uri="{FF2B5EF4-FFF2-40B4-BE49-F238E27FC236}">
                <a16:creationId xmlns:a16="http://schemas.microsoft.com/office/drawing/2014/main" id="{96778C6D-856F-47BC-B234-FA2B3EA10274}"/>
              </a:ext>
            </a:extLst>
          </p:cNvPr>
          <p:cNvSpPr>
            <a:spLocks noGrp="1"/>
          </p:cNvSpPr>
          <p:nvPr>
            <p:ph type="body" sz="quarter" idx="14"/>
          </p:nvPr>
        </p:nvSpPr>
        <p:spPr/>
        <p:txBody>
          <a:bodyPr/>
          <a:lstStyle/>
          <a:p>
            <a:r>
              <a:rPr lang="en-US"/>
              <a:t>01/01/2022 - 05/28/2022</a:t>
            </a:r>
          </a:p>
        </p:txBody>
      </p:sp>
      <p:graphicFrame>
        <p:nvGraphicFramePr>
          <p:cNvPr id="6" name="Table Placeholder 5">
            <a:extLst>
              <a:ext uri="{FF2B5EF4-FFF2-40B4-BE49-F238E27FC236}">
                <a16:creationId xmlns:a16="http://schemas.microsoft.com/office/drawing/2014/main" id="{FB37BD4F-DCE9-4D32-BA1C-4F0FB548511B}"/>
              </a:ext>
            </a:extLst>
          </p:cNvPr>
          <p:cNvGraphicFramePr>
            <a:graphicFrameLocks noGrp="1"/>
          </p:cNvGraphicFramePr>
          <p:nvPr>
            <p:ph type="tbl" sz="quarter" idx="15"/>
            <p:extLst>
              <p:ext uri="{D42A27DB-BD31-4B8C-83A1-F6EECF244321}">
                <p14:modId xmlns:p14="http://schemas.microsoft.com/office/powerpoint/2010/main" val="699540242"/>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3300394877"/>
                    </a:ext>
                  </a:extLst>
                </a:gridCol>
                <a:gridCol w="1645920">
                  <a:extLst>
                    <a:ext uri="{9D8B030D-6E8A-4147-A177-3AD203B41FA5}">
                      <a16:colId xmlns:a16="http://schemas.microsoft.com/office/drawing/2014/main" val="2834911901"/>
                    </a:ext>
                  </a:extLst>
                </a:gridCol>
                <a:gridCol w="548640">
                  <a:extLst>
                    <a:ext uri="{9D8B030D-6E8A-4147-A177-3AD203B41FA5}">
                      <a16:colId xmlns:a16="http://schemas.microsoft.com/office/drawing/2014/main" val="3496767721"/>
                    </a:ext>
                  </a:extLst>
                </a:gridCol>
                <a:gridCol w="548640">
                  <a:extLst>
                    <a:ext uri="{9D8B030D-6E8A-4147-A177-3AD203B41FA5}">
                      <a16:colId xmlns:a16="http://schemas.microsoft.com/office/drawing/2014/main" val="2161150318"/>
                    </a:ext>
                  </a:extLst>
                </a:gridCol>
                <a:gridCol w="548640">
                  <a:extLst>
                    <a:ext uri="{9D8B030D-6E8A-4147-A177-3AD203B41FA5}">
                      <a16:colId xmlns:a16="http://schemas.microsoft.com/office/drawing/2014/main" val="2228842764"/>
                    </a:ext>
                  </a:extLst>
                </a:gridCol>
                <a:gridCol w="548640">
                  <a:extLst>
                    <a:ext uri="{9D8B030D-6E8A-4147-A177-3AD203B41FA5}">
                      <a16:colId xmlns:a16="http://schemas.microsoft.com/office/drawing/2014/main" val="245871966"/>
                    </a:ext>
                  </a:extLst>
                </a:gridCol>
                <a:gridCol w="548640">
                  <a:extLst>
                    <a:ext uri="{9D8B030D-6E8A-4147-A177-3AD203B41FA5}">
                      <a16:colId xmlns:a16="http://schemas.microsoft.com/office/drawing/2014/main" val="1869392626"/>
                    </a:ext>
                  </a:extLst>
                </a:gridCol>
                <a:gridCol w="548640">
                  <a:extLst>
                    <a:ext uri="{9D8B030D-6E8A-4147-A177-3AD203B41FA5}">
                      <a16:colId xmlns:a16="http://schemas.microsoft.com/office/drawing/2014/main" val="3848251393"/>
                    </a:ext>
                  </a:extLst>
                </a:gridCol>
                <a:gridCol w="548640">
                  <a:extLst>
                    <a:ext uri="{9D8B030D-6E8A-4147-A177-3AD203B41FA5}">
                      <a16:colId xmlns:a16="http://schemas.microsoft.com/office/drawing/2014/main" val="3947067392"/>
                    </a:ext>
                  </a:extLst>
                </a:gridCol>
                <a:gridCol w="548640">
                  <a:extLst>
                    <a:ext uri="{9D8B030D-6E8A-4147-A177-3AD203B41FA5}">
                      <a16:colId xmlns:a16="http://schemas.microsoft.com/office/drawing/2014/main" val="2407336191"/>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77457263"/>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- 2022-04-25 11:34:04</a:t>
                      </a:r>
                      <a:r>
                        <a:rPr kumimoji="0" lang="en-US" sz="1000" b="0" i="0" u="none" strike="noStrike" kern="0" cap="none" spc="0" normalizeH="0" baseline="0" noProof="0">
                          <a:ln>
                            <a:noFill/>
                          </a:ln>
                          <a:solidFill>
                            <a:srgbClr val="595959"/>
                          </a:solidFill>
                          <a:effectLst/>
                          <a:uLnTx/>
                          <a:uFillTx/>
                          <a:latin typeface="+mn-lt"/>
                          <a:sym typeface="Calibri"/>
                        </a:rPr>
                        <a:t>
 We had a great turnout at the grand opening of our Tuscola, TX location! 
We celebrated our opening the Allsup's way: Ice cold Tallsups, fresh burritos, and a great show from Coffey Anderson. 🎤🎻🎸
Thank you Coffey Anderson for the incredible performance, and thank you to everyone who came out to celebrate! 🎉
Be sure to join us for another concert for the grand opening of our location in Azle, TX on May 14th at 6:30 PM! We'll see you there!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491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372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0.8798 %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Album</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468981392"/>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- 2022-04-24 15:00:09</a:t>
                      </a:r>
                      <a:r>
                        <a:rPr kumimoji="0" lang="en-US" sz="1000" b="0" i="0" u="none" strike="noStrike" kern="0" cap="none" spc="0" normalizeH="0" baseline="0" noProof="0">
                          <a:ln>
                            <a:noFill/>
                          </a:ln>
                          <a:solidFill>
                            <a:srgbClr val="595959"/>
                          </a:solidFill>
                          <a:effectLst/>
                          <a:uLnTx/>
                          <a:uFillTx/>
                          <a:latin typeface="+mn-lt"/>
                          <a:sym typeface="Calibri"/>
                        </a:rPr>
                        <a:t>
 I didn't choose the Allsup's life. The Allsup's life chose me.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550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389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0.9864 %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Status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481504757"/>
                  </a:ext>
                </a:extLst>
              </a:tr>
            </a:tbl>
          </a:graphicData>
        </a:graphic>
      </p:graphicFrame>
    </p:spTree>
    <p:extLst>
      <p:ext uri="{BB962C8B-B14F-4D97-AF65-F5344CB8AC3E}">
        <p14:creationId xmlns:p14="http://schemas.microsoft.com/office/powerpoint/2010/main" val="3219096396"/>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0EE94-C34A-4DF8-8676-7A4BC219CD98}"/>
              </a:ext>
            </a:extLst>
          </p:cNvPr>
          <p:cNvSpPr>
            <a:spLocks noGrp="1"/>
          </p:cNvSpPr>
          <p:nvPr>
            <p:ph type="title"/>
          </p:nvPr>
        </p:nvSpPr>
        <p:spPr/>
        <p:txBody>
          <a:bodyPr/>
          <a:lstStyle/>
          <a:p>
            <a:r>
              <a:rPr lang="en-US"/>
              <a:t>Facebook Own Posts Table | Allsup’s - 8 of 10</a:t>
            </a:r>
          </a:p>
        </p:txBody>
      </p:sp>
      <p:sp>
        <p:nvSpPr>
          <p:cNvPr id="3" name="Slide Number Placeholder 2">
            <a:extLst>
              <a:ext uri="{FF2B5EF4-FFF2-40B4-BE49-F238E27FC236}">
                <a16:creationId xmlns:a16="http://schemas.microsoft.com/office/drawing/2014/main" id="{5CC4223C-67FE-469A-810C-237EE5DD3B98}"/>
              </a:ext>
            </a:extLst>
          </p:cNvPr>
          <p:cNvSpPr>
            <a:spLocks noGrp="1"/>
          </p:cNvSpPr>
          <p:nvPr>
            <p:ph type="sldNum" sz="quarter" idx="2"/>
          </p:nvPr>
        </p:nvSpPr>
        <p:spPr/>
        <p:txBody>
          <a:bodyPr/>
          <a:lstStyle/>
          <a:p>
            <a:pPr lvl="0"/>
            <a:fld id="{86CB4B4D-7CA3-9044-876B-883B54F8677D}" type="slidenum">
              <a:rPr lang="en-US" smtClean="0"/>
              <a:pPr lvl="0"/>
              <a:t>10</a:t>
            </a:fld>
            <a:endParaRPr lang="en-US"/>
          </a:p>
        </p:txBody>
      </p:sp>
      <p:sp>
        <p:nvSpPr>
          <p:cNvPr id="4" name="Text Placeholder 3">
            <a:extLst>
              <a:ext uri="{FF2B5EF4-FFF2-40B4-BE49-F238E27FC236}">
                <a16:creationId xmlns:a16="http://schemas.microsoft.com/office/drawing/2014/main" id="{61EFCED6-E27A-4A1D-84E2-A7DB67FE219C}"/>
              </a:ext>
            </a:extLst>
          </p:cNvPr>
          <p:cNvSpPr>
            <a:spLocks noGrp="1"/>
          </p:cNvSpPr>
          <p:nvPr>
            <p:ph type="body" sz="quarter" idx="14"/>
          </p:nvPr>
        </p:nvSpPr>
        <p:spPr/>
        <p:txBody>
          <a:bodyPr/>
          <a:lstStyle/>
          <a:p>
            <a:r>
              <a:rPr lang="en-US"/>
              <a:t>01/01/2022 - 05/28/2022</a:t>
            </a:r>
          </a:p>
        </p:txBody>
      </p:sp>
      <p:graphicFrame>
        <p:nvGraphicFramePr>
          <p:cNvPr id="6" name="Table Placeholder 5">
            <a:extLst>
              <a:ext uri="{FF2B5EF4-FFF2-40B4-BE49-F238E27FC236}">
                <a16:creationId xmlns:a16="http://schemas.microsoft.com/office/drawing/2014/main" id="{FF224704-BDA8-4322-9B2F-3C72D04B6DAE}"/>
              </a:ext>
            </a:extLst>
          </p:cNvPr>
          <p:cNvGraphicFramePr>
            <a:graphicFrameLocks noGrp="1"/>
          </p:cNvGraphicFramePr>
          <p:nvPr>
            <p:ph type="tbl" sz="quarter" idx="15"/>
            <p:extLst>
              <p:ext uri="{D42A27DB-BD31-4B8C-83A1-F6EECF244321}">
                <p14:modId xmlns:p14="http://schemas.microsoft.com/office/powerpoint/2010/main" val="3545906108"/>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3270402471"/>
                    </a:ext>
                  </a:extLst>
                </a:gridCol>
                <a:gridCol w="1645920">
                  <a:extLst>
                    <a:ext uri="{9D8B030D-6E8A-4147-A177-3AD203B41FA5}">
                      <a16:colId xmlns:a16="http://schemas.microsoft.com/office/drawing/2014/main" val="2010895641"/>
                    </a:ext>
                  </a:extLst>
                </a:gridCol>
                <a:gridCol w="548640">
                  <a:extLst>
                    <a:ext uri="{9D8B030D-6E8A-4147-A177-3AD203B41FA5}">
                      <a16:colId xmlns:a16="http://schemas.microsoft.com/office/drawing/2014/main" val="584185681"/>
                    </a:ext>
                  </a:extLst>
                </a:gridCol>
                <a:gridCol w="548640">
                  <a:extLst>
                    <a:ext uri="{9D8B030D-6E8A-4147-A177-3AD203B41FA5}">
                      <a16:colId xmlns:a16="http://schemas.microsoft.com/office/drawing/2014/main" val="368697911"/>
                    </a:ext>
                  </a:extLst>
                </a:gridCol>
                <a:gridCol w="548640">
                  <a:extLst>
                    <a:ext uri="{9D8B030D-6E8A-4147-A177-3AD203B41FA5}">
                      <a16:colId xmlns:a16="http://schemas.microsoft.com/office/drawing/2014/main" val="3109776044"/>
                    </a:ext>
                  </a:extLst>
                </a:gridCol>
                <a:gridCol w="548640">
                  <a:extLst>
                    <a:ext uri="{9D8B030D-6E8A-4147-A177-3AD203B41FA5}">
                      <a16:colId xmlns:a16="http://schemas.microsoft.com/office/drawing/2014/main" val="2444413120"/>
                    </a:ext>
                  </a:extLst>
                </a:gridCol>
                <a:gridCol w="548640">
                  <a:extLst>
                    <a:ext uri="{9D8B030D-6E8A-4147-A177-3AD203B41FA5}">
                      <a16:colId xmlns:a16="http://schemas.microsoft.com/office/drawing/2014/main" val="2519559294"/>
                    </a:ext>
                  </a:extLst>
                </a:gridCol>
                <a:gridCol w="548640">
                  <a:extLst>
                    <a:ext uri="{9D8B030D-6E8A-4147-A177-3AD203B41FA5}">
                      <a16:colId xmlns:a16="http://schemas.microsoft.com/office/drawing/2014/main" val="3691286106"/>
                    </a:ext>
                  </a:extLst>
                </a:gridCol>
                <a:gridCol w="548640">
                  <a:extLst>
                    <a:ext uri="{9D8B030D-6E8A-4147-A177-3AD203B41FA5}">
                      <a16:colId xmlns:a16="http://schemas.microsoft.com/office/drawing/2014/main" val="2837201053"/>
                    </a:ext>
                  </a:extLst>
                </a:gridCol>
                <a:gridCol w="548640">
                  <a:extLst>
                    <a:ext uri="{9D8B030D-6E8A-4147-A177-3AD203B41FA5}">
                      <a16:colId xmlns:a16="http://schemas.microsoft.com/office/drawing/2014/main" val="2319425343"/>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3967815506"/>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- 2022-04-23 13:42:04</a:t>
                      </a:r>
                      <a:r>
                        <a:rPr kumimoji="0" lang="en-US" sz="1000" b="0" i="0" u="none" strike="noStrike" kern="0" cap="none" spc="0" normalizeH="0" baseline="0" noProof="0">
                          <a:ln>
                            <a:noFill/>
                          </a:ln>
                          <a:solidFill>
                            <a:srgbClr val="595959"/>
                          </a:solidFill>
                          <a:effectLst/>
                          <a:uLnTx/>
                          <a:uFillTx/>
                          <a:latin typeface="+mn-lt"/>
                          <a:sym typeface="Calibri"/>
                        </a:rPr>
                        <a:t>
 Who can relate?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296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235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0.5312 %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11551991"/>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- 2022-04-22 16:00:03</a:t>
                      </a:r>
                      <a:r>
                        <a:rPr kumimoji="0" lang="en-US" sz="1000" b="0" i="0" u="none" strike="noStrike" kern="0" cap="none" spc="0" normalizeH="0" baseline="0" noProof="0">
                          <a:ln>
                            <a:noFill/>
                          </a:ln>
                          <a:solidFill>
                            <a:srgbClr val="595959"/>
                          </a:solidFill>
                          <a:effectLst/>
                          <a:uLnTx/>
                          <a:uFillTx/>
                          <a:latin typeface="+mn-lt"/>
                          <a:sym typeface="Calibri"/>
                        </a:rPr>
                        <a:t>
 Tag a friend you want to make an Allsup's run with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0.0969 %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Status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118800349"/>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- 2022-04-21 10:00:07</a:t>
                      </a:r>
                      <a:r>
                        <a:rPr kumimoji="0" lang="en-US" sz="1000" b="0" i="0" u="none" strike="noStrike" kern="0" cap="none" spc="0" normalizeH="0" baseline="0" noProof="0">
                          <a:ln>
                            <a:noFill/>
                          </a:ln>
                          <a:solidFill>
                            <a:srgbClr val="595959"/>
                          </a:solidFill>
                          <a:effectLst/>
                          <a:uLnTx/>
                          <a:uFillTx/>
                          <a:latin typeface="+mn-lt"/>
                          <a:sym typeface="Calibri"/>
                        </a:rPr>
                        <a:t>
 It's Get To Know Your Customers Day, and we want to hear from YOU! Introduce yourself below and you might just get a lil' somethin'-somethin' from us!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0.2156 %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5468628"/>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- 2022-04-19 11:00:05</a:t>
                      </a:r>
                      <a:r>
                        <a:rPr kumimoji="0" lang="en-US" sz="1000" b="0" i="0" u="none" strike="noStrike" kern="0" cap="none" spc="0" normalizeH="0" baseline="0" noProof="0">
                          <a:ln>
                            <a:noFill/>
                          </a:ln>
                          <a:solidFill>
                            <a:srgbClr val="595959"/>
                          </a:solidFill>
                          <a:effectLst/>
                          <a:uLnTx/>
                          <a:uFillTx/>
                          <a:latin typeface="+mn-lt"/>
                          <a:sym typeface="Calibri"/>
                        </a:rPr>
                        <a:t>
 In 2022, we're not saying "What's up?" We're saying "Allsup's."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0.0936 %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Status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709009395"/>
                  </a:ext>
                </a:extLst>
              </a:tr>
            </a:tbl>
          </a:graphicData>
        </a:graphic>
      </p:graphicFrame>
    </p:spTree>
    <p:extLst>
      <p:ext uri="{BB962C8B-B14F-4D97-AF65-F5344CB8AC3E}">
        <p14:creationId xmlns:p14="http://schemas.microsoft.com/office/powerpoint/2010/main" val="529417413"/>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27005-DE11-4491-A99D-BEEC4A218F70}"/>
              </a:ext>
            </a:extLst>
          </p:cNvPr>
          <p:cNvSpPr>
            <a:spLocks noGrp="1"/>
          </p:cNvSpPr>
          <p:nvPr>
            <p:ph type="title"/>
          </p:nvPr>
        </p:nvSpPr>
        <p:spPr/>
        <p:txBody>
          <a:bodyPr/>
          <a:lstStyle/>
          <a:p>
            <a:r>
              <a:rPr lang="en-US"/>
              <a:t>Facebook Own Posts Table | Allsup’s - 9 of 10</a:t>
            </a:r>
          </a:p>
        </p:txBody>
      </p:sp>
      <p:sp>
        <p:nvSpPr>
          <p:cNvPr id="3" name="Slide Number Placeholder 2">
            <a:extLst>
              <a:ext uri="{FF2B5EF4-FFF2-40B4-BE49-F238E27FC236}">
                <a16:creationId xmlns:a16="http://schemas.microsoft.com/office/drawing/2014/main" id="{0A1F1624-7DC2-4B33-A08C-AA131EF5B613}"/>
              </a:ext>
            </a:extLst>
          </p:cNvPr>
          <p:cNvSpPr>
            <a:spLocks noGrp="1"/>
          </p:cNvSpPr>
          <p:nvPr>
            <p:ph type="sldNum" sz="quarter" idx="2"/>
          </p:nvPr>
        </p:nvSpPr>
        <p:spPr/>
        <p:txBody>
          <a:bodyPr/>
          <a:lstStyle/>
          <a:p>
            <a:pPr lvl="0"/>
            <a:fld id="{86CB4B4D-7CA3-9044-876B-883B54F8677D}" type="slidenum">
              <a:rPr lang="en-US" smtClean="0"/>
              <a:pPr lvl="0"/>
              <a:t>11</a:t>
            </a:fld>
            <a:endParaRPr lang="en-US"/>
          </a:p>
        </p:txBody>
      </p:sp>
      <p:sp>
        <p:nvSpPr>
          <p:cNvPr id="4" name="Text Placeholder 3">
            <a:extLst>
              <a:ext uri="{FF2B5EF4-FFF2-40B4-BE49-F238E27FC236}">
                <a16:creationId xmlns:a16="http://schemas.microsoft.com/office/drawing/2014/main" id="{E5570553-1FBA-4770-BDBF-489A12E09DFA}"/>
              </a:ext>
            </a:extLst>
          </p:cNvPr>
          <p:cNvSpPr>
            <a:spLocks noGrp="1"/>
          </p:cNvSpPr>
          <p:nvPr>
            <p:ph type="body" sz="quarter" idx="14"/>
          </p:nvPr>
        </p:nvSpPr>
        <p:spPr/>
        <p:txBody>
          <a:bodyPr/>
          <a:lstStyle/>
          <a:p>
            <a:r>
              <a:rPr lang="en-US"/>
              <a:t>01/01/2022 - 05/28/2022</a:t>
            </a:r>
          </a:p>
        </p:txBody>
      </p:sp>
      <p:graphicFrame>
        <p:nvGraphicFramePr>
          <p:cNvPr id="6" name="Table Placeholder 5">
            <a:extLst>
              <a:ext uri="{FF2B5EF4-FFF2-40B4-BE49-F238E27FC236}">
                <a16:creationId xmlns:a16="http://schemas.microsoft.com/office/drawing/2014/main" id="{9BBE0B09-C663-4CBD-93D3-6C64DC2EB56C}"/>
              </a:ext>
            </a:extLst>
          </p:cNvPr>
          <p:cNvGraphicFramePr>
            <a:graphicFrameLocks noGrp="1"/>
          </p:cNvGraphicFramePr>
          <p:nvPr>
            <p:ph type="tbl" sz="quarter" idx="15"/>
            <p:extLst>
              <p:ext uri="{D42A27DB-BD31-4B8C-83A1-F6EECF244321}">
                <p14:modId xmlns:p14="http://schemas.microsoft.com/office/powerpoint/2010/main" val="4011446301"/>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3170525730"/>
                    </a:ext>
                  </a:extLst>
                </a:gridCol>
                <a:gridCol w="1645920">
                  <a:extLst>
                    <a:ext uri="{9D8B030D-6E8A-4147-A177-3AD203B41FA5}">
                      <a16:colId xmlns:a16="http://schemas.microsoft.com/office/drawing/2014/main" val="2499565773"/>
                    </a:ext>
                  </a:extLst>
                </a:gridCol>
                <a:gridCol w="548640">
                  <a:extLst>
                    <a:ext uri="{9D8B030D-6E8A-4147-A177-3AD203B41FA5}">
                      <a16:colId xmlns:a16="http://schemas.microsoft.com/office/drawing/2014/main" val="1627741999"/>
                    </a:ext>
                  </a:extLst>
                </a:gridCol>
                <a:gridCol w="548640">
                  <a:extLst>
                    <a:ext uri="{9D8B030D-6E8A-4147-A177-3AD203B41FA5}">
                      <a16:colId xmlns:a16="http://schemas.microsoft.com/office/drawing/2014/main" val="771665659"/>
                    </a:ext>
                  </a:extLst>
                </a:gridCol>
                <a:gridCol w="548640">
                  <a:extLst>
                    <a:ext uri="{9D8B030D-6E8A-4147-A177-3AD203B41FA5}">
                      <a16:colId xmlns:a16="http://schemas.microsoft.com/office/drawing/2014/main" val="4277677068"/>
                    </a:ext>
                  </a:extLst>
                </a:gridCol>
                <a:gridCol w="548640">
                  <a:extLst>
                    <a:ext uri="{9D8B030D-6E8A-4147-A177-3AD203B41FA5}">
                      <a16:colId xmlns:a16="http://schemas.microsoft.com/office/drawing/2014/main" val="866865202"/>
                    </a:ext>
                  </a:extLst>
                </a:gridCol>
                <a:gridCol w="548640">
                  <a:extLst>
                    <a:ext uri="{9D8B030D-6E8A-4147-A177-3AD203B41FA5}">
                      <a16:colId xmlns:a16="http://schemas.microsoft.com/office/drawing/2014/main" val="1953209337"/>
                    </a:ext>
                  </a:extLst>
                </a:gridCol>
                <a:gridCol w="548640">
                  <a:extLst>
                    <a:ext uri="{9D8B030D-6E8A-4147-A177-3AD203B41FA5}">
                      <a16:colId xmlns:a16="http://schemas.microsoft.com/office/drawing/2014/main" val="2115127654"/>
                    </a:ext>
                  </a:extLst>
                </a:gridCol>
                <a:gridCol w="548640">
                  <a:extLst>
                    <a:ext uri="{9D8B030D-6E8A-4147-A177-3AD203B41FA5}">
                      <a16:colId xmlns:a16="http://schemas.microsoft.com/office/drawing/2014/main" val="4188643786"/>
                    </a:ext>
                  </a:extLst>
                </a:gridCol>
                <a:gridCol w="548640">
                  <a:extLst>
                    <a:ext uri="{9D8B030D-6E8A-4147-A177-3AD203B41FA5}">
                      <a16:colId xmlns:a16="http://schemas.microsoft.com/office/drawing/2014/main" val="1035679799"/>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096028340"/>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- 2022-04-17 10:00:05</a:t>
                      </a:r>
                      <a:r>
                        <a:rPr kumimoji="0" lang="en-US" sz="1000" b="0" i="0" u="none" strike="noStrike" kern="0" cap="none" spc="0" normalizeH="0" baseline="0" noProof="0">
                          <a:ln>
                            <a:noFill/>
                          </a:ln>
                          <a:solidFill>
                            <a:srgbClr val="595959"/>
                          </a:solidFill>
                          <a:effectLst/>
                          <a:uLnTx/>
                          <a:uFillTx/>
                          <a:latin typeface="+mn-lt"/>
                          <a:sym typeface="Calibri"/>
                        </a:rPr>
                        <a:t>
 HOPPY EASTER! We hope you enjoy your holiday celebration. Don't forget, today is your last chance to join our Easter Egg Hunt. Visit our website and search for Easter Eggs throughout the site. Find all 7 and get a free burrito. It’s that simple. Happy hunting!
https://allsups.com/</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0.1206 %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033702232"/>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- 2022-04-15 14:44:03</a:t>
                      </a:r>
                      <a:r>
                        <a:rPr kumimoji="0" lang="en-US" sz="1000" b="0" i="0" u="none" strike="noStrike" kern="0" cap="none" spc="0" normalizeH="0" baseline="0" noProof="0">
                          <a:ln>
                            <a:noFill/>
                          </a:ln>
                          <a:solidFill>
                            <a:srgbClr val="595959"/>
                          </a:solidFill>
                          <a:effectLst/>
                          <a:uLnTx/>
                          <a:uFillTx/>
                          <a:latin typeface="+mn-lt"/>
                          <a:sym typeface="Calibri"/>
                        </a:rPr>
                        <a:t>
 Only at Allsup's, the best "chini-da-da" around! 😄​
​
Thank you to Julie R. for sharing!</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247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212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0.4447 %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43299751"/>
                  </a:ext>
                </a:extLst>
              </a:tr>
            </a:tbl>
          </a:graphicData>
        </a:graphic>
      </p:graphicFrame>
    </p:spTree>
    <p:extLst>
      <p:ext uri="{BB962C8B-B14F-4D97-AF65-F5344CB8AC3E}">
        <p14:creationId xmlns:p14="http://schemas.microsoft.com/office/powerpoint/2010/main" val="2168935584"/>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E76D1-7688-4C0F-A7B2-6BA470DD0E8B}"/>
              </a:ext>
            </a:extLst>
          </p:cNvPr>
          <p:cNvSpPr>
            <a:spLocks noGrp="1"/>
          </p:cNvSpPr>
          <p:nvPr>
            <p:ph type="title"/>
          </p:nvPr>
        </p:nvSpPr>
        <p:spPr/>
        <p:txBody>
          <a:bodyPr/>
          <a:lstStyle/>
          <a:p>
            <a:r>
              <a:rPr lang="en-US"/>
              <a:t>Facebook Own Posts Table | Allsup’s - 10 of 10</a:t>
            </a:r>
          </a:p>
        </p:txBody>
      </p:sp>
      <p:sp>
        <p:nvSpPr>
          <p:cNvPr id="3" name="Slide Number Placeholder 2">
            <a:extLst>
              <a:ext uri="{FF2B5EF4-FFF2-40B4-BE49-F238E27FC236}">
                <a16:creationId xmlns:a16="http://schemas.microsoft.com/office/drawing/2014/main" id="{E29BB6BA-6B88-40C8-BC0F-DC944E26C66A}"/>
              </a:ext>
            </a:extLst>
          </p:cNvPr>
          <p:cNvSpPr>
            <a:spLocks noGrp="1"/>
          </p:cNvSpPr>
          <p:nvPr>
            <p:ph type="sldNum" sz="quarter" idx="2"/>
          </p:nvPr>
        </p:nvSpPr>
        <p:spPr/>
        <p:txBody>
          <a:bodyPr/>
          <a:lstStyle/>
          <a:p>
            <a:pPr lvl="0"/>
            <a:fld id="{86CB4B4D-7CA3-9044-876B-883B54F8677D}" type="slidenum">
              <a:rPr lang="en-US" smtClean="0"/>
              <a:pPr lvl="0"/>
              <a:t>12</a:t>
            </a:fld>
            <a:endParaRPr lang="en-US"/>
          </a:p>
        </p:txBody>
      </p:sp>
      <p:sp>
        <p:nvSpPr>
          <p:cNvPr id="4" name="Text Placeholder 3">
            <a:extLst>
              <a:ext uri="{FF2B5EF4-FFF2-40B4-BE49-F238E27FC236}">
                <a16:creationId xmlns:a16="http://schemas.microsoft.com/office/drawing/2014/main" id="{72FE4B3A-6E9A-4835-B39F-86BF7AC1EB09}"/>
              </a:ext>
            </a:extLst>
          </p:cNvPr>
          <p:cNvSpPr>
            <a:spLocks noGrp="1"/>
          </p:cNvSpPr>
          <p:nvPr>
            <p:ph type="body" sz="quarter" idx="14"/>
          </p:nvPr>
        </p:nvSpPr>
        <p:spPr/>
        <p:txBody>
          <a:bodyPr/>
          <a:lstStyle/>
          <a:p>
            <a:r>
              <a:rPr lang="en-US"/>
              <a:t>01/01/2022 - 05/28/2022</a:t>
            </a:r>
          </a:p>
        </p:txBody>
      </p:sp>
      <p:graphicFrame>
        <p:nvGraphicFramePr>
          <p:cNvPr id="6" name="Table Placeholder 5">
            <a:extLst>
              <a:ext uri="{FF2B5EF4-FFF2-40B4-BE49-F238E27FC236}">
                <a16:creationId xmlns:a16="http://schemas.microsoft.com/office/drawing/2014/main" id="{8A6FFCF5-C69E-4578-BD89-88261DF8BE8E}"/>
              </a:ext>
            </a:extLst>
          </p:cNvPr>
          <p:cNvGraphicFramePr>
            <a:graphicFrameLocks noGrp="1"/>
          </p:cNvGraphicFramePr>
          <p:nvPr>
            <p:ph type="tbl" sz="quarter" idx="15"/>
            <p:extLst>
              <p:ext uri="{D42A27DB-BD31-4B8C-83A1-F6EECF244321}">
                <p14:modId xmlns:p14="http://schemas.microsoft.com/office/powerpoint/2010/main" val="2389380075"/>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3333715696"/>
                    </a:ext>
                  </a:extLst>
                </a:gridCol>
                <a:gridCol w="1645920">
                  <a:extLst>
                    <a:ext uri="{9D8B030D-6E8A-4147-A177-3AD203B41FA5}">
                      <a16:colId xmlns:a16="http://schemas.microsoft.com/office/drawing/2014/main" val="1837927546"/>
                    </a:ext>
                  </a:extLst>
                </a:gridCol>
                <a:gridCol w="548640">
                  <a:extLst>
                    <a:ext uri="{9D8B030D-6E8A-4147-A177-3AD203B41FA5}">
                      <a16:colId xmlns:a16="http://schemas.microsoft.com/office/drawing/2014/main" val="1079309582"/>
                    </a:ext>
                  </a:extLst>
                </a:gridCol>
                <a:gridCol w="548640">
                  <a:extLst>
                    <a:ext uri="{9D8B030D-6E8A-4147-A177-3AD203B41FA5}">
                      <a16:colId xmlns:a16="http://schemas.microsoft.com/office/drawing/2014/main" val="3414120074"/>
                    </a:ext>
                  </a:extLst>
                </a:gridCol>
                <a:gridCol w="548640">
                  <a:extLst>
                    <a:ext uri="{9D8B030D-6E8A-4147-A177-3AD203B41FA5}">
                      <a16:colId xmlns:a16="http://schemas.microsoft.com/office/drawing/2014/main" val="3010422090"/>
                    </a:ext>
                  </a:extLst>
                </a:gridCol>
                <a:gridCol w="548640">
                  <a:extLst>
                    <a:ext uri="{9D8B030D-6E8A-4147-A177-3AD203B41FA5}">
                      <a16:colId xmlns:a16="http://schemas.microsoft.com/office/drawing/2014/main" val="233155564"/>
                    </a:ext>
                  </a:extLst>
                </a:gridCol>
                <a:gridCol w="548640">
                  <a:extLst>
                    <a:ext uri="{9D8B030D-6E8A-4147-A177-3AD203B41FA5}">
                      <a16:colId xmlns:a16="http://schemas.microsoft.com/office/drawing/2014/main" val="3560327708"/>
                    </a:ext>
                  </a:extLst>
                </a:gridCol>
                <a:gridCol w="548640">
                  <a:extLst>
                    <a:ext uri="{9D8B030D-6E8A-4147-A177-3AD203B41FA5}">
                      <a16:colId xmlns:a16="http://schemas.microsoft.com/office/drawing/2014/main" val="3139094036"/>
                    </a:ext>
                  </a:extLst>
                </a:gridCol>
                <a:gridCol w="548640">
                  <a:extLst>
                    <a:ext uri="{9D8B030D-6E8A-4147-A177-3AD203B41FA5}">
                      <a16:colId xmlns:a16="http://schemas.microsoft.com/office/drawing/2014/main" val="2111938736"/>
                    </a:ext>
                  </a:extLst>
                </a:gridCol>
                <a:gridCol w="548640">
                  <a:extLst>
                    <a:ext uri="{9D8B030D-6E8A-4147-A177-3AD203B41FA5}">
                      <a16:colId xmlns:a16="http://schemas.microsoft.com/office/drawing/2014/main" val="1463539067"/>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3453811739"/>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- 2022-04-14 21:00:04</a:t>
                      </a:r>
                      <a:r>
                        <a:rPr kumimoji="0" lang="en-US" sz="1000" b="0" i="0" u="none" strike="noStrike" kern="0" cap="none" spc="0" normalizeH="0" baseline="0" noProof="0">
                          <a:ln>
                            <a:noFill/>
                          </a:ln>
                          <a:solidFill>
                            <a:srgbClr val="595959"/>
                          </a:solidFill>
                          <a:effectLst/>
                          <a:uLnTx/>
                          <a:uFillTx/>
                          <a:latin typeface="+mn-lt"/>
                          <a:sym typeface="Calibri"/>
                        </a:rPr>
                        <a:t>
 Calling all country music fans!
Here's your chance to win tickets for you and your friends to Larry Joe Taylor's Texas Music Festival in Stephenville, TX. Each ticket is valid for entry for April 28th, 29th, and 30th. 
To enter: comment below who you would like to take with you to LJT. See you there!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0.0936 %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77562810"/>
                  </a:ext>
                </a:extLst>
              </a:tr>
            </a:tbl>
          </a:graphicData>
        </a:graphic>
      </p:graphicFrame>
    </p:spTree>
    <p:extLst>
      <p:ext uri="{BB962C8B-B14F-4D97-AF65-F5344CB8AC3E}">
        <p14:creationId xmlns:p14="http://schemas.microsoft.com/office/powerpoint/2010/main" val="56519701"/>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99AEB-A32E-4AD3-BCF7-D90A3B8CB401}"/>
              </a:ext>
            </a:extLst>
          </p:cNvPr>
          <p:cNvSpPr>
            <a:spLocks noGrp="1"/>
          </p:cNvSpPr>
          <p:nvPr>
            <p:ph type="title"/>
          </p:nvPr>
        </p:nvSpPr>
        <p:spPr/>
        <p:txBody>
          <a:bodyPr/>
          <a:lstStyle/>
          <a:p>
            <a:r>
              <a:rPr lang="en-US"/>
              <a:t>Facebook New Followers | Allsup’s</a:t>
            </a:r>
          </a:p>
        </p:txBody>
      </p:sp>
      <p:sp>
        <p:nvSpPr>
          <p:cNvPr id="3" name="Slide Number Placeholder 2">
            <a:extLst>
              <a:ext uri="{FF2B5EF4-FFF2-40B4-BE49-F238E27FC236}">
                <a16:creationId xmlns:a16="http://schemas.microsoft.com/office/drawing/2014/main" id="{5CADED9E-85EE-45C0-A359-F6EA3806383E}"/>
              </a:ext>
            </a:extLst>
          </p:cNvPr>
          <p:cNvSpPr>
            <a:spLocks noGrp="1"/>
          </p:cNvSpPr>
          <p:nvPr>
            <p:ph type="sldNum" sz="quarter" idx="2"/>
          </p:nvPr>
        </p:nvSpPr>
        <p:spPr/>
        <p:txBody>
          <a:bodyPr/>
          <a:lstStyle/>
          <a:p>
            <a:pPr lvl="0"/>
            <a:fld id="{86CB4B4D-7CA3-9044-876B-883B54F8677D}" type="slidenum">
              <a:rPr lang="en-US" smtClean="0"/>
              <a:pPr lvl="0"/>
              <a:t>13</a:t>
            </a:fld>
            <a:endParaRPr lang="en-US"/>
          </a:p>
        </p:txBody>
      </p:sp>
      <p:sp>
        <p:nvSpPr>
          <p:cNvPr id="4" name="Text Placeholder 3">
            <a:extLst>
              <a:ext uri="{FF2B5EF4-FFF2-40B4-BE49-F238E27FC236}">
                <a16:creationId xmlns:a16="http://schemas.microsoft.com/office/drawing/2014/main" id="{19D66BD9-2941-431D-97A3-E1C04E488FA2}"/>
              </a:ext>
            </a:extLst>
          </p:cNvPr>
          <p:cNvSpPr>
            <a:spLocks noGrp="1"/>
          </p:cNvSpPr>
          <p:nvPr>
            <p:ph type="body" sz="quarter" idx="14"/>
          </p:nvPr>
        </p:nvSpPr>
        <p:spPr/>
        <p:txBody>
          <a:bodyPr/>
          <a:lstStyle/>
          <a:p>
            <a:r>
              <a:rPr lang="en-US"/>
              <a:t>06/01/2020 - 12/13/2020</a:t>
            </a:r>
          </a:p>
        </p:txBody>
      </p:sp>
      <p:graphicFrame>
        <p:nvGraphicFramePr>
          <p:cNvPr id="6" name="Chart Placeholder 5">
            <a:extLst>
              <a:ext uri="{FF2B5EF4-FFF2-40B4-BE49-F238E27FC236}">
                <a16:creationId xmlns:a16="http://schemas.microsoft.com/office/drawing/2014/main" id="{0112B718-FB59-4972-8549-D522572CEC98}"/>
              </a:ext>
            </a:extLst>
          </p:cNvPr>
          <p:cNvGraphicFramePr>
            <a:graphicFrameLocks noGrp="1"/>
          </p:cNvGraphicFramePr>
          <p:nvPr>
            <p:ph type="chart" sz="quarter" idx="13"/>
            <p:extLst>
              <p:ext uri="{D42A27DB-BD31-4B8C-83A1-F6EECF244321}">
                <p14:modId xmlns:p14="http://schemas.microsoft.com/office/powerpoint/2010/main" val="1483514437"/>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28918072"/>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F7B3D-C1A5-40EE-967D-B5BEAC61686E}"/>
              </a:ext>
            </a:extLst>
          </p:cNvPr>
          <p:cNvSpPr>
            <a:spLocks noGrp="1"/>
          </p:cNvSpPr>
          <p:nvPr>
            <p:ph type="title"/>
          </p:nvPr>
        </p:nvSpPr>
        <p:spPr/>
        <p:txBody>
          <a:bodyPr/>
          <a:lstStyle/>
          <a:p>
            <a:r>
              <a:rPr lang="en-US"/>
              <a:t>Facebook Fans Change Per Weekday | Allsup’s</a:t>
            </a:r>
          </a:p>
        </p:txBody>
      </p:sp>
      <p:sp>
        <p:nvSpPr>
          <p:cNvPr id="3" name="Slide Number Placeholder 2">
            <a:extLst>
              <a:ext uri="{FF2B5EF4-FFF2-40B4-BE49-F238E27FC236}">
                <a16:creationId xmlns:a16="http://schemas.microsoft.com/office/drawing/2014/main" id="{2CF141B1-62E3-4958-90AF-19C0E531322C}"/>
              </a:ext>
            </a:extLst>
          </p:cNvPr>
          <p:cNvSpPr>
            <a:spLocks noGrp="1"/>
          </p:cNvSpPr>
          <p:nvPr>
            <p:ph type="sldNum" sz="quarter" idx="2"/>
          </p:nvPr>
        </p:nvSpPr>
        <p:spPr/>
        <p:txBody>
          <a:bodyPr/>
          <a:lstStyle/>
          <a:p>
            <a:pPr lvl="0"/>
            <a:fld id="{86CB4B4D-7CA3-9044-876B-883B54F8677D}" type="slidenum">
              <a:rPr lang="en-US" smtClean="0"/>
              <a:pPr lvl="0"/>
              <a:t>14</a:t>
            </a:fld>
            <a:endParaRPr lang="en-US"/>
          </a:p>
        </p:txBody>
      </p:sp>
      <p:sp>
        <p:nvSpPr>
          <p:cNvPr id="4" name="Text Placeholder 3">
            <a:extLst>
              <a:ext uri="{FF2B5EF4-FFF2-40B4-BE49-F238E27FC236}">
                <a16:creationId xmlns:a16="http://schemas.microsoft.com/office/drawing/2014/main" id="{11CBD536-9310-4FB5-8507-318FD0E748C4}"/>
              </a:ext>
            </a:extLst>
          </p:cNvPr>
          <p:cNvSpPr>
            <a:spLocks noGrp="1"/>
          </p:cNvSpPr>
          <p:nvPr>
            <p:ph type="body" sz="quarter" idx="14"/>
          </p:nvPr>
        </p:nvSpPr>
        <p:spPr/>
        <p:txBody>
          <a:bodyPr/>
          <a:lstStyle/>
          <a:p>
            <a:r>
              <a:rPr lang="en-US"/>
              <a:t>01/01/2022 - 05/28/2022</a:t>
            </a:r>
          </a:p>
        </p:txBody>
      </p:sp>
      <p:graphicFrame>
        <p:nvGraphicFramePr>
          <p:cNvPr id="6" name="Chart Placeholder 5">
            <a:extLst>
              <a:ext uri="{FF2B5EF4-FFF2-40B4-BE49-F238E27FC236}">
                <a16:creationId xmlns:a16="http://schemas.microsoft.com/office/drawing/2014/main" id="{34A231E0-4075-412A-96B5-092262A830A9}"/>
              </a:ext>
            </a:extLst>
          </p:cNvPr>
          <p:cNvGraphicFramePr>
            <a:graphicFrameLocks noGrp="1"/>
          </p:cNvGraphicFramePr>
          <p:nvPr>
            <p:ph type="chart" sz="quarter" idx="13"/>
            <p:extLst>
              <p:ext uri="{D42A27DB-BD31-4B8C-83A1-F6EECF244321}">
                <p14:modId xmlns:p14="http://schemas.microsoft.com/office/powerpoint/2010/main" val="479274688"/>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49661160"/>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C6DD6-6731-457F-8D4E-438B657E83C5}"/>
              </a:ext>
            </a:extLst>
          </p:cNvPr>
          <p:cNvSpPr>
            <a:spLocks noGrp="1"/>
          </p:cNvSpPr>
          <p:nvPr>
            <p:ph type="title"/>
          </p:nvPr>
        </p:nvSpPr>
        <p:spPr/>
        <p:txBody>
          <a:bodyPr/>
          <a:lstStyle/>
          <a:p>
            <a:r>
              <a:rPr lang="en-US"/>
              <a:t>Facebook Yesway Posts | Allsup’s</a:t>
            </a:r>
          </a:p>
        </p:txBody>
      </p:sp>
      <p:sp>
        <p:nvSpPr>
          <p:cNvPr id="3" name="Slide Number Placeholder 2">
            <a:extLst>
              <a:ext uri="{FF2B5EF4-FFF2-40B4-BE49-F238E27FC236}">
                <a16:creationId xmlns:a16="http://schemas.microsoft.com/office/drawing/2014/main" id="{2A84131A-24C3-42B8-9281-FA78967B5A35}"/>
              </a:ext>
            </a:extLst>
          </p:cNvPr>
          <p:cNvSpPr>
            <a:spLocks noGrp="1"/>
          </p:cNvSpPr>
          <p:nvPr>
            <p:ph type="sldNum" sz="quarter" idx="2"/>
          </p:nvPr>
        </p:nvSpPr>
        <p:spPr/>
        <p:txBody>
          <a:bodyPr/>
          <a:lstStyle/>
          <a:p>
            <a:pPr lvl="0"/>
            <a:fld id="{86CB4B4D-7CA3-9044-876B-883B54F8677D}" type="slidenum">
              <a:rPr lang="en-US" smtClean="0"/>
              <a:pPr lvl="0"/>
              <a:t>15</a:t>
            </a:fld>
            <a:endParaRPr lang="en-US"/>
          </a:p>
        </p:txBody>
      </p:sp>
      <p:sp>
        <p:nvSpPr>
          <p:cNvPr id="4" name="Text Placeholder 3">
            <a:extLst>
              <a:ext uri="{FF2B5EF4-FFF2-40B4-BE49-F238E27FC236}">
                <a16:creationId xmlns:a16="http://schemas.microsoft.com/office/drawing/2014/main" id="{0C4CD949-84D9-417D-A026-7C2199DE52B1}"/>
              </a:ext>
            </a:extLst>
          </p:cNvPr>
          <p:cNvSpPr>
            <a:spLocks noGrp="1"/>
          </p:cNvSpPr>
          <p:nvPr>
            <p:ph type="body" sz="quarter" idx="14"/>
          </p:nvPr>
        </p:nvSpPr>
        <p:spPr/>
        <p:txBody>
          <a:bodyPr/>
          <a:lstStyle/>
          <a:p>
            <a:r>
              <a:rPr lang="en-US"/>
              <a:t>01/01/2022 - 05/28/2022</a:t>
            </a:r>
          </a:p>
        </p:txBody>
      </p:sp>
      <p:graphicFrame>
        <p:nvGraphicFramePr>
          <p:cNvPr id="6" name="Chart Placeholder 5">
            <a:extLst>
              <a:ext uri="{FF2B5EF4-FFF2-40B4-BE49-F238E27FC236}">
                <a16:creationId xmlns:a16="http://schemas.microsoft.com/office/drawing/2014/main" id="{5353F247-4E61-4FBE-BA7D-F56949798B8E}"/>
              </a:ext>
            </a:extLst>
          </p:cNvPr>
          <p:cNvGraphicFramePr>
            <a:graphicFrameLocks noGrp="1"/>
          </p:cNvGraphicFramePr>
          <p:nvPr>
            <p:ph type="chart" sz="quarter" idx="13"/>
            <p:extLst>
              <p:ext uri="{D42A27DB-BD31-4B8C-83A1-F6EECF244321}">
                <p14:modId xmlns:p14="http://schemas.microsoft.com/office/powerpoint/2010/main" val="485106873"/>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47982125"/>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21609-970D-411C-B3F9-9AD77954E60F}"/>
              </a:ext>
            </a:extLst>
          </p:cNvPr>
          <p:cNvSpPr>
            <a:spLocks noGrp="1"/>
          </p:cNvSpPr>
          <p:nvPr>
            <p:ph type="title"/>
          </p:nvPr>
        </p:nvSpPr>
        <p:spPr/>
        <p:txBody>
          <a:bodyPr/>
          <a:lstStyle/>
          <a:p>
            <a:r>
              <a:rPr lang="en-US"/>
              <a:t>Facebook Own Posts By Weekday | Allsup’s</a:t>
            </a:r>
          </a:p>
        </p:txBody>
      </p:sp>
      <p:sp>
        <p:nvSpPr>
          <p:cNvPr id="3" name="Slide Number Placeholder 2">
            <a:extLst>
              <a:ext uri="{FF2B5EF4-FFF2-40B4-BE49-F238E27FC236}">
                <a16:creationId xmlns:a16="http://schemas.microsoft.com/office/drawing/2014/main" id="{223E2D0B-9F68-40CA-B48A-86D4572066E7}"/>
              </a:ext>
            </a:extLst>
          </p:cNvPr>
          <p:cNvSpPr>
            <a:spLocks noGrp="1"/>
          </p:cNvSpPr>
          <p:nvPr>
            <p:ph type="sldNum" sz="quarter" idx="2"/>
          </p:nvPr>
        </p:nvSpPr>
        <p:spPr/>
        <p:txBody>
          <a:bodyPr/>
          <a:lstStyle/>
          <a:p>
            <a:pPr lvl="0"/>
            <a:fld id="{86CB4B4D-7CA3-9044-876B-883B54F8677D}" type="slidenum">
              <a:rPr lang="en-US" smtClean="0"/>
              <a:pPr lvl="0"/>
              <a:t>16</a:t>
            </a:fld>
            <a:endParaRPr lang="en-US"/>
          </a:p>
        </p:txBody>
      </p:sp>
      <p:sp>
        <p:nvSpPr>
          <p:cNvPr id="4" name="Text Placeholder 3">
            <a:extLst>
              <a:ext uri="{FF2B5EF4-FFF2-40B4-BE49-F238E27FC236}">
                <a16:creationId xmlns:a16="http://schemas.microsoft.com/office/drawing/2014/main" id="{25B9629A-CF57-46B6-A33B-EA49E660B4CB}"/>
              </a:ext>
            </a:extLst>
          </p:cNvPr>
          <p:cNvSpPr>
            <a:spLocks noGrp="1"/>
          </p:cNvSpPr>
          <p:nvPr>
            <p:ph type="body" sz="quarter" idx="14"/>
          </p:nvPr>
        </p:nvSpPr>
        <p:spPr/>
        <p:txBody>
          <a:bodyPr/>
          <a:lstStyle/>
          <a:p>
            <a:r>
              <a:rPr lang="en-US"/>
              <a:t>01/01/2022 - 05/28/2022</a:t>
            </a:r>
          </a:p>
        </p:txBody>
      </p:sp>
      <p:graphicFrame>
        <p:nvGraphicFramePr>
          <p:cNvPr id="6" name="Chart Placeholder 5">
            <a:extLst>
              <a:ext uri="{FF2B5EF4-FFF2-40B4-BE49-F238E27FC236}">
                <a16:creationId xmlns:a16="http://schemas.microsoft.com/office/drawing/2014/main" id="{4E63E9DA-CA14-409D-A5A8-008A70A140B7}"/>
              </a:ext>
            </a:extLst>
          </p:cNvPr>
          <p:cNvGraphicFramePr>
            <a:graphicFrameLocks noGrp="1"/>
          </p:cNvGraphicFramePr>
          <p:nvPr>
            <p:ph type="chart" sz="quarter" idx="13"/>
            <p:extLst>
              <p:ext uri="{D42A27DB-BD31-4B8C-83A1-F6EECF244321}">
                <p14:modId xmlns:p14="http://schemas.microsoft.com/office/powerpoint/2010/main" val="2239357369"/>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69269622"/>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69551-8507-4E6B-AA46-8355D880FB1F}"/>
              </a:ext>
            </a:extLst>
          </p:cNvPr>
          <p:cNvSpPr>
            <a:spLocks noGrp="1"/>
          </p:cNvSpPr>
          <p:nvPr>
            <p:ph type="title"/>
          </p:nvPr>
        </p:nvSpPr>
        <p:spPr/>
        <p:txBody>
          <a:bodyPr/>
          <a:lstStyle/>
          <a:p>
            <a:r>
              <a:rPr lang="en-US"/>
              <a:t>Facebook Average Interactions Per Post | Allsup’s</a:t>
            </a:r>
          </a:p>
        </p:txBody>
      </p:sp>
      <p:sp>
        <p:nvSpPr>
          <p:cNvPr id="3" name="Slide Number Placeholder 2">
            <a:extLst>
              <a:ext uri="{FF2B5EF4-FFF2-40B4-BE49-F238E27FC236}">
                <a16:creationId xmlns:a16="http://schemas.microsoft.com/office/drawing/2014/main" id="{0DAC0B54-4FF9-4881-B677-2A0AC33A0DC7}"/>
              </a:ext>
            </a:extLst>
          </p:cNvPr>
          <p:cNvSpPr>
            <a:spLocks noGrp="1"/>
          </p:cNvSpPr>
          <p:nvPr>
            <p:ph type="sldNum" sz="quarter" idx="2"/>
          </p:nvPr>
        </p:nvSpPr>
        <p:spPr/>
        <p:txBody>
          <a:bodyPr/>
          <a:lstStyle/>
          <a:p>
            <a:pPr lvl="0"/>
            <a:fld id="{86CB4B4D-7CA3-9044-876B-883B54F8677D}" type="slidenum">
              <a:rPr lang="en-US" smtClean="0"/>
              <a:pPr lvl="0"/>
              <a:t>17</a:t>
            </a:fld>
            <a:endParaRPr lang="en-US"/>
          </a:p>
        </p:txBody>
      </p:sp>
      <p:sp>
        <p:nvSpPr>
          <p:cNvPr id="4" name="Text Placeholder 3">
            <a:extLst>
              <a:ext uri="{FF2B5EF4-FFF2-40B4-BE49-F238E27FC236}">
                <a16:creationId xmlns:a16="http://schemas.microsoft.com/office/drawing/2014/main" id="{BCC91428-2AE5-495C-A5DA-FF36DB93BEC5}"/>
              </a:ext>
            </a:extLst>
          </p:cNvPr>
          <p:cNvSpPr>
            <a:spLocks noGrp="1"/>
          </p:cNvSpPr>
          <p:nvPr>
            <p:ph type="body" sz="quarter" idx="14"/>
          </p:nvPr>
        </p:nvSpPr>
        <p:spPr/>
        <p:txBody>
          <a:bodyPr/>
          <a:lstStyle/>
          <a:p>
            <a:r>
              <a:rPr lang="en-US"/>
              <a:t>01/01/2022 - 05/28/2022</a:t>
            </a:r>
          </a:p>
        </p:txBody>
      </p:sp>
      <p:graphicFrame>
        <p:nvGraphicFramePr>
          <p:cNvPr id="6" name="Chart Placeholder 5">
            <a:extLst>
              <a:ext uri="{FF2B5EF4-FFF2-40B4-BE49-F238E27FC236}">
                <a16:creationId xmlns:a16="http://schemas.microsoft.com/office/drawing/2014/main" id="{CA214832-5671-4CC0-AB03-F9970D633CD0}"/>
              </a:ext>
            </a:extLst>
          </p:cNvPr>
          <p:cNvGraphicFramePr>
            <a:graphicFrameLocks noGrp="1"/>
          </p:cNvGraphicFramePr>
          <p:nvPr>
            <p:ph type="chart" sz="quarter" idx="13"/>
            <p:extLst>
              <p:ext uri="{D42A27DB-BD31-4B8C-83A1-F6EECF244321}">
                <p14:modId xmlns:p14="http://schemas.microsoft.com/office/powerpoint/2010/main" val="3990183249"/>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4176460"/>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EF9D3-E843-4038-9C17-6927292D6FA0}"/>
              </a:ext>
            </a:extLst>
          </p:cNvPr>
          <p:cNvSpPr>
            <a:spLocks noGrp="1"/>
          </p:cNvSpPr>
          <p:nvPr>
            <p:ph type="title"/>
          </p:nvPr>
        </p:nvSpPr>
        <p:spPr/>
        <p:txBody>
          <a:bodyPr/>
          <a:lstStyle/>
          <a:p>
            <a:r>
              <a:rPr lang="en-US"/>
              <a:t>Facebook Interaction Rate By Weekday | Allsup’s</a:t>
            </a:r>
          </a:p>
        </p:txBody>
      </p:sp>
      <p:sp>
        <p:nvSpPr>
          <p:cNvPr id="3" name="Slide Number Placeholder 2">
            <a:extLst>
              <a:ext uri="{FF2B5EF4-FFF2-40B4-BE49-F238E27FC236}">
                <a16:creationId xmlns:a16="http://schemas.microsoft.com/office/drawing/2014/main" id="{A83B412B-FECF-410D-8ACA-522F614760A8}"/>
              </a:ext>
            </a:extLst>
          </p:cNvPr>
          <p:cNvSpPr>
            <a:spLocks noGrp="1"/>
          </p:cNvSpPr>
          <p:nvPr>
            <p:ph type="sldNum" sz="quarter" idx="2"/>
          </p:nvPr>
        </p:nvSpPr>
        <p:spPr/>
        <p:txBody>
          <a:bodyPr/>
          <a:lstStyle/>
          <a:p>
            <a:pPr lvl="0"/>
            <a:fld id="{86CB4B4D-7CA3-9044-876B-883B54F8677D}" type="slidenum">
              <a:rPr lang="en-US" smtClean="0"/>
              <a:pPr lvl="0"/>
              <a:t>18</a:t>
            </a:fld>
            <a:endParaRPr lang="en-US"/>
          </a:p>
        </p:txBody>
      </p:sp>
      <p:sp>
        <p:nvSpPr>
          <p:cNvPr id="4" name="Text Placeholder 3">
            <a:extLst>
              <a:ext uri="{FF2B5EF4-FFF2-40B4-BE49-F238E27FC236}">
                <a16:creationId xmlns:a16="http://schemas.microsoft.com/office/drawing/2014/main" id="{E5540B62-9718-4BC0-8128-7B6AA7F48302}"/>
              </a:ext>
            </a:extLst>
          </p:cNvPr>
          <p:cNvSpPr>
            <a:spLocks noGrp="1"/>
          </p:cNvSpPr>
          <p:nvPr>
            <p:ph type="body" sz="quarter" idx="14"/>
          </p:nvPr>
        </p:nvSpPr>
        <p:spPr/>
        <p:txBody>
          <a:bodyPr/>
          <a:lstStyle/>
          <a:p>
            <a:r>
              <a:rPr lang="en-US"/>
              <a:t>01/01/2022 - 05/28/2022</a:t>
            </a:r>
          </a:p>
        </p:txBody>
      </p:sp>
      <p:graphicFrame>
        <p:nvGraphicFramePr>
          <p:cNvPr id="6" name="Chart Placeholder 5">
            <a:extLst>
              <a:ext uri="{FF2B5EF4-FFF2-40B4-BE49-F238E27FC236}">
                <a16:creationId xmlns:a16="http://schemas.microsoft.com/office/drawing/2014/main" id="{8FC34B7A-9F44-4C7F-820E-525A7535D5EE}"/>
              </a:ext>
            </a:extLst>
          </p:cNvPr>
          <p:cNvGraphicFramePr>
            <a:graphicFrameLocks noGrp="1"/>
          </p:cNvGraphicFramePr>
          <p:nvPr>
            <p:ph type="chart" sz="quarter" idx="13"/>
            <p:extLst>
              <p:ext uri="{D42A27DB-BD31-4B8C-83A1-F6EECF244321}">
                <p14:modId xmlns:p14="http://schemas.microsoft.com/office/powerpoint/2010/main" val="768689716"/>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70735232"/>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B6DBA-440E-4D89-9EAE-4ECA23F2E0FB}"/>
              </a:ext>
            </a:extLst>
          </p:cNvPr>
          <p:cNvSpPr>
            <a:spLocks noGrp="1"/>
          </p:cNvSpPr>
          <p:nvPr>
            <p:ph type="title"/>
          </p:nvPr>
        </p:nvSpPr>
        <p:spPr/>
        <p:txBody>
          <a:bodyPr/>
          <a:lstStyle/>
          <a:p>
            <a:r>
              <a:rPr lang="en-US"/>
              <a:t>Facebook Post Type | Allsup’s</a:t>
            </a:r>
          </a:p>
        </p:txBody>
      </p:sp>
      <p:sp>
        <p:nvSpPr>
          <p:cNvPr id="3" name="Slide Number Placeholder 2">
            <a:extLst>
              <a:ext uri="{FF2B5EF4-FFF2-40B4-BE49-F238E27FC236}">
                <a16:creationId xmlns:a16="http://schemas.microsoft.com/office/drawing/2014/main" id="{988B9BDB-E189-436D-8672-854DB9B89DCE}"/>
              </a:ext>
            </a:extLst>
          </p:cNvPr>
          <p:cNvSpPr>
            <a:spLocks noGrp="1"/>
          </p:cNvSpPr>
          <p:nvPr>
            <p:ph type="sldNum" sz="quarter" idx="2"/>
          </p:nvPr>
        </p:nvSpPr>
        <p:spPr/>
        <p:txBody>
          <a:bodyPr/>
          <a:lstStyle/>
          <a:p>
            <a:pPr lvl="0"/>
            <a:fld id="{86CB4B4D-7CA3-9044-876B-883B54F8677D}" type="slidenum">
              <a:rPr lang="en-US" smtClean="0"/>
              <a:pPr lvl="0"/>
              <a:t>19</a:t>
            </a:fld>
            <a:endParaRPr lang="en-US"/>
          </a:p>
        </p:txBody>
      </p:sp>
      <p:sp>
        <p:nvSpPr>
          <p:cNvPr id="4" name="Text Placeholder 3">
            <a:extLst>
              <a:ext uri="{FF2B5EF4-FFF2-40B4-BE49-F238E27FC236}">
                <a16:creationId xmlns:a16="http://schemas.microsoft.com/office/drawing/2014/main" id="{8D85E0D5-7C2D-4B0E-A527-612F6DD2509B}"/>
              </a:ext>
            </a:extLst>
          </p:cNvPr>
          <p:cNvSpPr>
            <a:spLocks noGrp="1"/>
          </p:cNvSpPr>
          <p:nvPr>
            <p:ph type="body" sz="quarter" idx="14"/>
          </p:nvPr>
        </p:nvSpPr>
        <p:spPr/>
        <p:txBody>
          <a:bodyPr/>
          <a:lstStyle/>
          <a:p>
            <a:r>
              <a:rPr lang="en-US"/>
              <a:t>01/01/2022 - 05/28/2022</a:t>
            </a:r>
          </a:p>
        </p:txBody>
      </p:sp>
      <p:graphicFrame>
        <p:nvGraphicFramePr>
          <p:cNvPr id="6" name="Chart Placeholder 5">
            <a:extLst>
              <a:ext uri="{FF2B5EF4-FFF2-40B4-BE49-F238E27FC236}">
                <a16:creationId xmlns:a16="http://schemas.microsoft.com/office/drawing/2014/main" id="{B00A7FCB-72F4-47F2-9EF8-13D4B8C79952}"/>
              </a:ext>
            </a:extLst>
          </p:cNvPr>
          <p:cNvGraphicFramePr>
            <a:graphicFrameLocks noGrp="1"/>
          </p:cNvGraphicFramePr>
          <p:nvPr>
            <p:ph type="chart" sz="quarter" idx="13"/>
            <p:extLst>
              <p:ext uri="{D42A27DB-BD31-4B8C-83A1-F6EECF244321}">
                <p14:modId xmlns:p14="http://schemas.microsoft.com/office/powerpoint/2010/main" val="579084440"/>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1180421"/>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B991B-C90B-4154-BB47-6ED291D0FB0A}"/>
              </a:ext>
            </a:extLst>
          </p:cNvPr>
          <p:cNvSpPr>
            <a:spLocks noGrp="1"/>
          </p:cNvSpPr>
          <p:nvPr>
            <p:ph type="title"/>
          </p:nvPr>
        </p:nvSpPr>
        <p:spPr/>
        <p:txBody>
          <a:bodyPr/>
          <a:lstStyle/>
          <a:p>
            <a:r>
              <a:rPr lang="en-US"/>
              <a:t>Facebook Interaction Rate By Post Type | Allsup’s</a:t>
            </a:r>
          </a:p>
        </p:txBody>
      </p:sp>
      <p:sp>
        <p:nvSpPr>
          <p:cNvPr id="3" name="Slide Number Placeholder 2">
            <a:extLst>
              <a:ext uri="{FF2B5EF4-FFF2-40B4-BE49-F238E27FC236}">
                <a16:creationId xmlns:a16="http://schemas.microsoft.com/office/drawing/2014/main" id="{47F8A7AD-ED45-4267-BA08-2C02404A290E}"/>
              </a:ext>
            </a:extLst>
          </p:cNvPr>
          <p:cNvSpPr>
            <a:spLocks noGrp="1"/>
          </p:cNvSpPr>
          <p:nvPr>
            <p:ph type="sldNum" sz="quarter" idx="2"/>
          </p:nvPr>
        </p:nvSpPr>
        <p:spPr/>
        <p:txBody>
          <a:bodyPr/>
          <a:lstStyle/>
          <a:p>
            <a:pPr lvl="0"/>
            <a:fld id="{86CB4B4D-7CA3-9044-876B-883B54F8677D}" type="slidenum">
              <a:rPr lang="en-US" smtClean="0"/>
              <a:pPr lvl="0"/>
              <a:t>20</a:t>
            </a:fld>
            <a:endParaRPr lang="en-US"/>
          </a:p>
        </p:txBody>
      </p:sp>
      <p:sp>
        <p:nvSpPr>
          <p:cNvPr id="4" name="Text Placeholder 3">
            <a:extLst>
              <a:ext uri="{FF2B5EF4-FFF2-40B4-BE49-F238E27FC236}">
                <a16:creationId xmlns:a16="http://schemas.microsoft.com/office/drawing/2014/main" id="{1C8F6452-18E6-477E-BBB7-479172ABA237}"/>
              </a:ext>
            </a:extLst>
          </p:cNvPr>
          <p:cNvSpPr>
            <a:spLocks noGrp="1"/>
          </p:cNvSpPr>
          <p:nvPr>
            <p:ph type="body" sz="quarter" idx="14"/>
          </p:nvPr>
        </p:nvSpPr>
        <p:spPr/>
        <p:txBody>
          <a:bodyPr/>
          <a:lstStyle/>
          <a:p>
            <a:r>
              <a:rPr lang="en-US"/>
              <a:t>01/01/2022 - 05/28/2022</a:t>
            </a:r>
          </a:p>
        </p:txBody>
      </p:sp>
      <p:graphicFrame>
        <p:nvGraphicFramePr>
          <p:cNvPr id="6" name="Chart Placeholder 5">
            <a:extLst>
              <a:ext uri="{FF2B5EF4-FFF2-40B4-BE49-F238E27FC236}">
                <a16:creationId xmlns:a16="http://schemas.microsoft.com/office/drawing/2014/main" id="{7EA260C9-135E-4EC3-9511-D9B6E04CA64C}"/>
              </a:ext>
            </a:extLst>
          </p:cNvPr>
          <p:cNvGraphicFramePr>
            <a:graphicFrameLocks noGrp="1"/>
          </p:cNvGraphicFramePr>
          <p:nvPr>
            <p:ph type="chart" sz="quarter" idx="13"/>
            <p:extLst>
              <p:ext uri="{D42A27DB-BD31-4B8C-83A1-F6EECF244321}">
                <p14:modId xmlns:p14="http://schemas.microsoft.com/office/powerpoint/2010/main" val="3189566974"/>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49108607"/>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4D66B-1986-4BD4-A9EE-2AB9E712DB8B}"/>
              </a:ext>
            </a:extLst>
          </p:cNvPr>
          <p:cNvSpPr>
            <a:spLocks noGrp="1"/>
          </p:cNvSpPr>
          <p:nvPr>
            <p:ph type="title"/>
          </p:nvPr>
        </p:nvSpPr>
        <p:spPr/>
        <p:txBody>
          <a:bodyPr/>
          <a:lstStyle/>
          <a:p>
            <a:r>
              <a:rPr lang="en-US"/>
              <a:t>Facebook Reach by Post Type  | Allsup’s</a:t>
            </a:r>
          </a:p>
        </p:txBody>
      </p:sp>
      <p:sp>
        <p:nvSpPr>
          <p:cNvPr id="3" name="Slide Number Placeholder 2">
            <a:extLst>
              <a:ext uri="{FF2B5EF4-FFF2-40B4-BE49-F238E27FC236}">
                <a16:creationId xmlns:a16="http://schemas.microsoft.com/office/drawing/2014/main" id="{5351FF1A-717D-4CEF-BCF6-6E491CE57608}"/>
              </a:ext>
            </a:extLst>
          </p:cNvPr>
          <p:cNvSpPr>
            <a:spLocks noGrp="1"/>
          </p:cNvSpPr>
          <p:nvPr>
            <p:ph type="sldNum" sz="quarter" idx="2"/>
          </p:nvPr>
        </p:nvSpPr>
        <p:spPr/>
        <p:txBody>
          <a:bodyPr/>
          <a:lstStyle/>
          <a:p>
            <a:pPr lvl="0"/>
            <a:fld id="{86CB4B4D-7CA3-9044-876B-883B54F8677D}" type="slidenum">
              <a:rPr lang="en-US" smtClean="0"/>
              <a:pPr lvl="0"/>
              <a:t>21</a:t>
            </a:fld>
            <a:endParaRPr lang="en-US"/>
          </a:p>
        </p:txBody>
      </p:sp>
      <p:sp>
        <p:nvSpPr>
          <p:cNvPr id="4" name="Text Placeholder 3">
            <a:extLst>
              <a:ext uri="{FF2B5EF4-FFF2-40B4-BE49-F238E27FC236}">
                <a16:creationId xmlns:a16="http://schemas.microsoft.com/office/drawing/2014/main" id="{A6815DAC-368F-4C30-B753-1A820174BC7A}"/>
              </a:ext>
            </a:extLst>
          </p:cNvPr>
          <p:cNvSpPr>
            <a:spLocks noGrp="1"/>
          </p:cNvSpPr>
          <p:nvPr>
            <p:ph type="body" sz="quarter" idx="14"/>
          </p:nvPr>
        </p:nvSpPr>
        <p:spPr/>
        <p:txBody>
          <a:bodyPr/>
          <a:lstStyle/>
          <a:p>
            <a:r>
              <a:rPr lang="en-US"/>
              <a:t>01/01/2022 - 05/28/2022</a:t>
            </a:r>
          </a:p>
        </p:txBody>
      </p:sp>
      <p:graphicFrame>
        <p:nvGraphicFramePr>
          <p:cNvPr id="6" name="Chart Placeholder 5">
            <a:extLst>
              <a:ext uri="{FF2B5EF4-FFF2-40B4-BE49-F238E27FC236}">
                <a16:creationId xmlns:a16="http://schemas.microsoft.com/office/drawing/2014/main" id="{38EFAA0F-0090-49BA-B31F-E5426C39AEE2}"/>
              </a:ext>
            </a:extLst>
          </p:cNvPr>
          <p:cNvGraphicFramePr>
            <a:graphicFrameLocks noGrp="1"/>
          </p:cNvGraphicFramePr>
          <p:nvPr>
            <p:ph type="chart" sz="quarter" idx="13"/>
            <p:extLst>
              <p:ext uri="{D42A27DB-BD31-4B8C-83A1-F6EECF244321}">
                <p14:modId xmlns:p14="http://schemas.microsoft.com/office/powerpoint/2010/main" val="170884563"/>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31138895"/>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6ECC8-ADD3-40C3-AE66-F7CDAB425C7C}"/>
              </a:ext>
            </a:extLst>
          </p:cNvPr>
          <p:cNvSpPr>
            <a:spLocks noGrp="1"/>
          </p:cNvSpPr>
          <p:nvPr>
            <p:ph type="title"/>
          </p:nvPr>
        </p:nvSpPr>
        <p:spPr/>
        <p:txBody>
          <a:bodyPr/>
          <a:lstStyle/>
          <a:p>
            <a:r>
              <a:rPr lang="en-US"/>
              <a:t>Facebook Reach Type Distribution  | Allsup’s</a:t>
            </a:r>
          </a:p>
        </p:txBody>
      </p:sp>
      <p:sp>
        <p:nvSpPr>
          <p:cNvPr id="3" name="Slide Number Placeholder 2">
            <a:extLst>
              <a:ext uri="{FF2B5EF4-FFF2-40B4-BE49-F238E27FC236}">
                <a16:creationId xmlns:a16="http://schemas.microsoft.com/office/drawing/2014/main" id="{A5B36FBE-03AC-4FC7-847C-267D210E3C31}"/>
              </a:ext>
            </a:extLst>
          </p:cNvPr>
          <p:cNvSpPr>
            <a:spLocks noGrp="1"/>
          </p:cNvSpPr>
          <p:nvPr>
            <p:ph type="sldNum" sz="quarter" idx="2"/>
          </p:nvPr>
        </p:nvSpPr>
        <p:spPr/>
        <p:txBody>
          <a:bodyPr/>
          <a:lstStyle/>
          <a:p>
            <a:pPr lvl="0"/>
            <a:fld id="{86CB4B4D-7CA3-9044-876B-883B54F8677D}" type="slidenum">
              <a:rPr lang="en-US" smtClean="0"/>
              <a:pPr lvl="0"/>
              <a:t>22</a:t>
            </a:fld>
            <a:endParaRPr lang="en-US"/>
          </a:p>
        </p:txBody>
      </p:sp>
      <p:sp>
        <p:nvSpPr>
          <p:cNvPr id="4" name="Text Placeholder 3">
            <a:extLst>
              <a:ext uri="{FF2B5EF4-FFF2-40B4-BE49-F238E27FC236}">
                <a16:creationId xmlns:a16="http://schemas.microsoft.com/office/drawing/2014/main" id="{A9D52052-995C-4B3B-BE16-0BDD6DF0FA32}"/>
              </a:ext>
            </a:extLst>
          </p:cNvPr>
          <p:cNvSpPr>
            <a:spLocks noGrp="1"/>
          </p:cNvSpPr>
          <p:nvPr>
            <p:ph type="body" sz="quarter" idx="14"/>
          </p:nvPr>
        </p:nvSpPr>
        <p:spPr/>
        <p:txBody>
          <a:bodyPr/>
          <a:lstStyle/>
          <a:p>
            <a:r>
              <a:rPr lang="en-US"/>
              <a:t>01/01/2022 - 05/28/2022</a:t>
            </a:r>
          </a:p>
        </p:txBody>
      </p:sp>
      <p:graphicFrame>
        <p:nvGraphicFramePr>
          <p:cNvPr id="6" name="Chart Placeholder 5">
            <a:extLst>
              <a:ext uri="{FF2B5EF4-FFF2-40B4-BE49-F238E27FC236}">
                <a16:creationId xmlns:a16="http://schemas.microsoft.com/office/drawing/2014/main" id="{39828424-CD99-479A-A7B0-624E12167088}"/>
              </a:ext>
            </a:extLst>
          </p:cNvPr>
          <p:cNvGraphicFramePr>
            <a:graphicFrameLocks noGrp="1"/>
          </p:cNvGraphicFramePr>
          <p:nvPr>
            <p:ph type="chart" sz="quarter" idx="13"/>
            <p:extLst>
              <p:ext uri="{D42A27DB-BD31-4B8C-83A1-F6EECF244321}">
                <p14:modId xmlns:p14="http://schemas.microsoft.com/office/powerpoint/2010/main" val="1835600480"/>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40615216"/>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46A85-55BE-432D-8D2D-AC98ECC814A3}"/>
              </a:ext>
            </a:extLst>
          </p:cNvPr>
          <p:cNvSpPr>
            <a:spLocks noGrp="1"/>
          </p:cNvSpPr>
          <p:nvPr>
            <p:ph type="title"/>
          </p:nvPr>
        </p:nvSpPr>
        <p:spPr/>
        <p:txBody>
          <a:bodyPr/>
          <a:lstStyle/>
          <a:p>
            <a:r>
              <a:rPr lang="en-US"/>
              <a:t>Facebook Video Views | Allsup’s</a:t>
            </a:r>
          </a:p>
        </p:txBody>
      </p:sp>
      <p:sp>
        <p:nvSpPr>
          <p:cNvPr id="3" name="Slide Number Placeholder 2">
            <a:extLst>
              <a:ext uri="{FF2B5EF4-FFF2-40B4-BE49-F238E27FC236}">
                <a16:creationId xmlns:a16="http://schemas.microsoft.com/office/drawing/2014/main" id="{5993D421-56F2-4CDA-ACF9-5F6EBB6CBE2F}"/>
              </a:ext>
            </a:extLst>
          </p:cNvPr>
          <p:cNvSpPr>
            <a:spLocks noGrp="1"/>
          </p:cNvSpPr>
          <p:nvPr>
            <p:ph type="sldNum" sz="quarter" idx="2"/>
          </p:nvPr>
        </p:nvSpPr>
        <p:spPr/>
        <p:txBody>
          <a:bodyPr/>
          <a:lstStyle/>
          <a:p>
            <a:pPr lvl="0"/>
            <a:fld id="{86CB4B4D-7CA3-9044-876B-883B54F8677D}" type="slidenum">
              <a:rPr lang="en-US" smtClean="0"/>
              <a:pPr lvl="0"/>
              <a:t>23</a:t>
            </a:fld>
            <a:endParaRPr lang="en-US"/>
          </a:p>
        </p:txBody>
      </p:sp>
      <p:sp>
        <p:nvSpPr>
          <p:cNvPr id="4" name="Text Placeholder 3">
            <a:extLst>
              <a:ext uri="{FF2B5EF4-FFF2-40B4-BE49-F238E27FC236}">
                <a16:creationId xmlns:a16="http://schemas.microsoft.com/office/drawing/2014/main" id="{7EB39C5A-28BD-4556-9BC5-76D15098883F}"/>
              </a:ext>
            </a:extLst>
          </p:cNvPr>
          <p:cNvSpPr>
            <a:spLocks noGrp="1"/>
          </p:cNvSpPr>
          <p:nvPr>
            <p:ph type="body" sz="quarter" idx="14"/>
          </p:nvPr>
        </p:nvSpPr>
        <p:spPr/>
        <p:txBody>
          <a:bodyPr/>
          <a:lstStyle/>
          <a:p>
            <a:r>
              <a:rPr lang="en-US"/>
              <a:t>01/01/2022 - 05/28/2022</a:t>
            </a:r>
          </a:p>
        </p:txBody>
      </p:sp>
      <p:graphicFrame>
        <p:nvGraphicFramePr>
          <p:cNvPr id="6" name="Chart Placeholder 5">
            <a:extLst>
              <a:ext uri="{FF2B5EF4-FFF2-40B4-BE49-F238E27FC236}">
                <a16:creationId xmlns:a16="http://schemas.microsoft.com/office/drawing/2014/main" id="{198AF47D-8352-43DA-902D-1BC97CF90E80}"/>
              </a:ext>
            </a:extLst>
          </p:cNvPr>
          <p:cNvGraphicFramePr>
            <a:graphicFrameLocks noGrp="1"/>
          </p:cNvGraphicFramePr>
          <p:nvPr>
            <p:ph type="chart" sz="quarter" idx="13"/>
            <p:extLst>
              <p:ext uri="{D42A27DB-BD31-4B8C-83A1-F6EECF244321}">
                <p14:modId xmlns:p14="http://schemas.microsoft.com/office/powerpoint/2010/main" val="12578105"/>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03032855"/>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852E1-62C9-4D5E-980C-4C00E593A237}"/>
              </a:ext>
            </a:extLst>
          </p:cNvPr>
          <p:cNvSpPr>
            <a:spLocks noGrp="1"/>
          </p:cNvSpPr>
          <p:nvPr>
            <p:ph type="title"/>
          </p:nvPr>
        </p:nvSpPr>
        <p:spPr/>
        <p:txBody>
          <a:bodyPr/>
          <a:lstStyle/>
          <a:p>
            <a:r>
              <a:rPr lang="en-US"/>
              <a:t>Facebook Page Content Virality | Allsup’s</a:t>
            </a:r>
          </a:p>
        </p:txBody>
      </p:sp>
      <p:sp>
        <p:nvSpPr>
          <p:cNvPr id="3" name="Slide Number Placeholder 2">
            <a:extLst>
              <a:ext uri="{FF2B5EF4-FFF2-40B4-BE49-F238E27FC236}">
                <a16:creationId xmlns:a16="http://schemas.microsoft.com/office/drawing/2014/main" id="{732C5D68-8A2A-47AD-8AB5-E2004DA8F037}"/>
              </a:ext>
            </a:extLst>
          </p:cNvPr>
          <p:cNvSpPr>
            <a:spLocks noGrp="1"/>
          </p:cNvSpPr>
          <p:nvPr>
            <p:ph type="sldNum" sz="quarter" idx="2"/>
          </p:nvPr>
        </p:nvSpPr>
        <p:spPr/>
        <p:txBody>
          <a:bodyPr/>
          <a:lstStyle/>
          <a:p>
            <a:pPr lvl="0"/>
            <a:fld id="{86CB4B4D-7CA3-9044-876B-883B54F8677D}" type="slidenum">
              <a:rPr lang="en-US" smtClean="0"/>
              <a:pPr lvl="0"/>
              <a:t>24</a:t>
            </a:fld>
            <a:endParaRPr lang="en-US"/>
          </a:p>
        </p:txBody>
      </p:sp>
      <p:sp>
        <p:nvSpPr>
          <p:cNvPr id="4" name="Text Placeholder 3">
            <a:extLst>
              <a:ext uri="{FF2B5EF4-FFF2-40B4-BE49-F238E27FC236}">
                <a16:creationId xmlns:a16="http://schemas.microsoft.com/office/drawing/2014/main" id="{08876E6B-A22D-479C-8D6C-AD3F45350C3B}"/>
              </a:ext>
            </a:extLst>
          </p:cNvPr>
          <p:cNvSpPr>
            <a:spLocks noGrp="1"/>
          </p:cNvSpPr>
          <p:nvPr>
            <p:ph type="body" sz="quarter" idx="14"/>
          </p:nvPr>
        </p:nvSpPr>
        <p:spPr/>
        <p:txBody>
          <a:bodyPr/>
          <a:lstStyle/>
          <a:p>
            <a:r>
              <a:rPr lang="en-US"/>
              <a:t>01/01/2022 - 05/28/2022</a:t>
            </a:r>
          </a:p>
        </p:txBody>
      </p:sp>
      <p:graphicFrame>
        <p:nvGraphicFramePr>
          <p:cNvPr id="6" name="Chart Placeholder 5">
            <a:extLst>
              <a:ext uri="{FF2B5EF4-FFF2-40B4-BE49-F238E27FC236}">
                <a16:creationId xmlns:a16="http://schemas.microsoft.com/office/drawing/2014/main" id="{6984D4AB-EA23-48E0-98BB-3E1128A131D4}"/>
              </a:ext>
            </a:extLst>
          </p:cNvPr>
          <p:cNvGraphicFramePr>
            <a:graphicFrameLocks noGrp="1"/>
          </p:cNvGraphicFramePr>
          <p:nvPr>
            <p:ph type="chart" sz="quarter" idx="13"/>
            <p:extLst>
              <p:ext uri="{D42A27DB-BD31-4B8C-83A1-F6EECF244321}">
                <p14:modId xmlns:p14="http://schemas.microsoft.com/office/powerpoint/2010/main" val="2655652153"/>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80606664"/>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A3811-4875-45C9-B639-23B77826611F}"/>
              </a:ext>
            </a:extLst>
          </p:cNvPr>
          <p:cNvSpPr>
            <a:spLocks noGrp="1"/>
          </p:cNvSpPr>
          <p:nvPr>
            <p:ph type="title"/>
          </p:nvPr>
        </p:nvSpPr>
        <p:spPr/>
        <p:txBody>
          <a:bodyPr/>
          <a:lstStyle/>
          <a:p>
            <a:r>
              <a:rPr lang="en-US"/>
              <a:t>Facebook Page Views | Allsup’s</a:t>
            </a:r>
          </a:p>
        </p:txBody>
      </p:sp>
      <p:sp>
        <p:nvSpPr>
          <p:cNvPr id="3" name="Slide Number Placeholder 2">
            <a:extLst>
              <a:ext uri="{FF2B5EF4-FFF2-40B4-BE49-F238E27FC236}">
                <a16:creationId xmlns:a16="http://schemas.microsoft.com/office/drawing/2014/main" id="{E2A1DD3A-EADE-49E3-9C55-3F7E2B0B5EC9}"/>
              </a:ext>
            </a:extLst>
          </p:cNvPr>
          <p:cNvSpPr>
            <a:spLocks noGrp="1"/>
          </p:cNvSpPr>
          <p:nvPr>
            <p:ph type="sldNum" sz="quarter" idx="2"/>
          </p:nvPr>
        </p:nvSpPr>
        <p:spPr/>
        <p:txBody>
          <a:bodyPr/>
          <a:lstStyle/>
          <a:p>
            <a:pPr lvl="0"/>
            <a:fld id="{86CB4B4D-7CA3-9044-876B-883B54F8677D}" type="slidenum">
              <a:rPr lang="en-US" smtClean="0"/>
              <a:pPr lvl="0"/>
              <a:t>25</a:t>
            </a:fld>
            <a:endParaRPr lang="en-US"/>
          </a:p>
        </p:txBody>
      </p:sp>
      <p:sp>
        <p:nvSpPr>
          <p:cNvPr id="4" name="Text Placeholder 3">
            <a:extLst>
              <a:ext uri="{FF2B5EF4-FFF2-40B4-BE49-F238E27FC236}">
                <a16:creationId xmlns:a16="http://schemas.microsoft.com/office/drawing/2014/main" id="{5AC90A5C-9E76-4D33-AA20-EF5C5D908788}"/>
              </a:ext>
            </a:extLst>
          </p:cNvPr>
          <p:cNvSpPr>
            <a:spLocks noGrp="1"/>
          </p:cNvSpPr>
          <p:nvPr>
            <p:ph type="body" sz="quarter" idx="14"/>
          </p:nvPr>
        </p:nvSpPr>
        <p:spPr/>
        <p:txBody>
          <a:bodyPr/>
          <a:lstStyle/>
          <a:p>
            <a:r>
              <a:rPr lang="en-US"/>
              <a:t>01/01/2022 - 05/28/2022</a:t>
            </a:r>
          </a:p>
        </p:txBody>
      </p:sp>
      <p:graphicFrame>
        <p:nvGraphicFramePr>
          <p:cNvPr id="6" name="Chart Placeholder 5">
            <a:extLst>
              <a:ext uri="{FF2B5EF4-FFF2-40B4-BE49-F238E27FC236}">
                <a16:creationId xmlns:a16="http://schemas.microsoft.com/office/drawing/2014/main" id="{5041DDCF-A7C7-424B-B478-C848EBB32FA3}"/>
              </a:ext>
            </a:extLst>
          </p:cNvPr>
          <p:cNvGraphicFramePr>
            <a:graphicFrameLocks noGrp="1"/>
          </p:cNvGraphicFramePr>
          <p:nvPr>
            <p:ph type="chart" sz="quarter" idx="13"/>
            <p:extLst>
              <p:ext uri="{D42A27DB-BD31-4B8C-83A1-F6EECF244321}">
                <p14:modId xmlns:p14="http://schemas.microsoft.com/office/powerpoint/2010/main" val="3557541918"/>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17008247"/>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9E727-DBDD-4E43-BD62-FB414A22F976}"/>
              </a:ext>
            </a:extLst>
          </p:cNvPr>
          <p:cNvSpPr>
            <a:spLocks noGrp="1"/>
          </p:cNvSpPr>
          <p:nvPr>
            <p:ph type="title"/>
          </p:nvPr>
        </p:nvSpPr>
        <p:spPr/>
        <p:txBody>
          <a:bodyPr/>
          <a:lstStyle/>
          <a:p>
            <a:r>
              <a:rPr lang="en-US"/>
              <a:t>Facebook User Posts | Allsup’s</a:t>
            </a:r>
          </a:p>
        </p:txBody>
      </p:sp>
      <p:sp>
        <p:nvSpPr>
          <p:cNvPr id="3" name="Slide Number Placeholder 2">
            <a:extLst>
              <a:ext uri="{FF2B5EF4-FFF2-40B4-BE49-F238E27FC236}">
                <a16:creationId xmlns:a16="http://schemas.microsoft.com/office/drawing/2014/main" id="{10A57F0C-A484-4117-AB3D-9BAA21A881EF}"/>
              </a:ext>
            </a:extLst>
          </p:cNvPr>
          <p:cNvSpPr>
            <a:spLocks noGrp="1"/>
          </p:cNvSpPr>
          <p:nvPr>
            <p:ph type="sldNum" sz="quarter" idx="2"/>
          </p:nvPr>
        </p:nvSpPr>
        <p:spPr/>
        <p:txBody>
          <a:bodyPr/>
          <a:lstStyle/>
          <a:p>
            <a:pPr lvl="0"/>
            <a:fld id="{86CB4B4D-7CA3-9044-876B-883B54F8677D}" type="slidenum">
              <a:rPr lang="en-US" smtClean="0"/>
              <a:pPr lvl="0"/>
              <a:t>26</a:t>
            </a:fld>
            <a:endParaRPr lang="en-US"/>
          </a:p>
        </p:txBody>
      </p:sp>
      <p:sp>
        <p:nvSpPr>
          <p:cNvPr id="4" name="Text Placeholder 3">
            <a:extLst>
              <a:ext uri="{FF2B5EF4-FFF2-40B4-BE49-F238E27FC236}">
                <a16:creationId xmlns:a16="http://schemas.microsoft.com/office/drawing/2014/main" id="{908233A4-E7DE-42CA-9DCA-766FC144EE5A}"/>
              </a:ext>
            </a:extLst>
          </p:cNvPr>
          <p:cNvSpPr>
            <a:spLocks noGrp="1"/>
          </p:cNvSpPr>
          <p:nvPr>
            <p:ph type="body" sz="quarter" idx="14"/>
          </p:nvPr>
        </p:nvSpPr>
        <p:spPr/>
        <p:txBody>
          <a:bodyPr/>
          <a:lstStyle/>
          <a:p>
            <a:r>
              <a:rPr lang="en-US"/>
              <a:t>01/01/2022 - 05/28/2022</a:t>
            </a:r>
          </a:p>
        </p:txBody>
      </p:sp>
      <p:graphicFrame>
        <p:nvGraphicFramePr>
          <p:cNvPr id="6" name="Chart Placeholder 5">
            <a:extLst>
              <a:ext uri="{FF2B5EF4-FFF2-40B4-BE49-F238E27FC236}">
                <a16:creationId xmlns:a16="http://schemas.microsoft.com/office/drawing/2014/main" id="{2F193628-F695-45B2-9DCD-CE757D61CC80}"/>
              </a:ext>
            </a:extLst>
          </p:cNvPr>
          <p:cNvGraphicFramePr>
            <a:graphicFrameLocks noGrp="1"/>
          </p:cNvGraphicFramePr>
          <p:nvPr>
            <p:ph type="chart" sz="quarter" idx="13"/>
            <p:extLst>
              <p:ext uri="{D42A27DB-BD31-4B8C-83A1-F6EECF244321}">
                <p14:modId xmlns:p14="http://schemas.microsoft.com/office/powerpoint/2010/main" val="3895455795"/>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85896813"/>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9C496-DDB6-4CBE-81EE-FBC6CB0FB7BB}"/>
              </a:ext>
            </a:extLst>
          </p:cNvPr>
          <p:cNvSpPr>
            <a:spLocks noGrp="1"/>
          </p:cNvSpPr>
          <p:nvPr>
            <p:ph type="title"/>
          </p:nvPr>
        </p:nvSpPr>
        <p:spPr/>
        <p:txBody>
          <a:bodyPr/>
          <a:lstStyle/>
          <a:p>
            <a:r>
              <a:rPr lang="en-US"/>
              <a:t>Facebook Fan Demographics | Allsup’s</a:t>
            </a:r>
          </a:p>
        </p:txBody>
      </p:sp>
      <p:sp>
        <p:nvSpPr>
          <p:cNvPr id="3" name="Slide Number Placeholder 2">
            <a:extLst>
              <a:ext uri="{FF2B5EF4-FFF2-40B4-BE49-F238E27FC236}">
                <a16:creationId xmlns:a16="http://schemas.microsoft.com/office/drawing/2014/main" id="{8FB14CE7-2FBF-4022-BB3D-515E2D68B517}"/>
              </a:ext>
            </a:extLst>
          </p:cNvPr>
          <p:cNvSpPr>
            <a:spLocks noGrp="1"/>
          </p:cNvSpPr>
          <p:nvPr>
            <p:ph type="sldNum" sz="quarter" idx="2"/>
          </p:nvPr>
        </p:nvSpPr>
        <p:spPr/>
        <p:txBody>
          <a:bodyPr/>
          <a:lstStyle/>
          <a:p>
            <a:pPr lvl="0"/>
            <a:fld id="{86CB4B4D-7CA3-9044-876B-883B54F8677D}" type="slidenum">
              <a:rPr lang="en-US" smtClean="0"/>
              <a:pPr lvl="0"/>
              <a:t>27</a:t>
            </a:fld>
            <a:endParaRPr lang="en-US"/>
          </a:p>
        </p:txBody>
      </p:sp>
      <p:sp>
        <p:nvSpPr>
          <p:cNvPr id="4" name="Text Placeholder 3">
            <a:extLst>
              <a:ext uri="{FF2B5EF4-FFF2-40B4-BE49-F238E27FC236}">
                <a16:creationId xmlns:a16="http://schemas.microsoft.com/office/drawing/2014/main" id="{E121C263-1996-4E92-AF36-AEDF11035A3F}"/>
              </a:ext>
            </a:extLst>
          </p:cNvPr>
          <p:cNvSpPr>
            <a:spLocks noGrp="1"/>
          </p:cNvSpPr>
          <p:nvPr>
            <p:ph type="body" sz="quarter" idx="14"/>
          </p:nvPr>
        </p:nvSpPr>
        <p:spPr/>
        <p:txBody>
          <a:bodyPr/>
          <a:lstStyle/>
          <a:p>
            <a:r>
              <a:rPr lang="en-US"/>
              <a:t>01/01/2022 - 05/28/2022</a:t>
            </a:r>
          </a:p>
        </p:txBody>
      </p:sp>
      <p:graphicFrame>
        <p:nvGraphicFramePr>
          <p:cNvPr id="6" name="Chart Placeholder 5">
            <a:extLst>
              <a:ext uri="{FF2B5EF4-FFF2-40B4-BE49-F238E27FC236}">
                <a16:creationId xmlns:a16="http://schemas.microsoft.com/office/drawing/2014/main" id="{86E37B3D-563C-4ACC-BB3A-8A7A83549B41}"/>
              </a:ext>
            </a:extLst>
          </p:cNvPr>
          <p:cNvGraphicFramePr>
            <a:graphicFrameLocks noGrp="1"/>
          </p:cNvGraphicFramePr>
          <p:nvPr>
            <p:ph type="chart" sz="quarter" idx="13"/>
            <p:extLst>
              <p:ext uri="{D42A27DB-BD31-4B8C-83A1-F6EECF244321}">
                <p14:modId xmlns:p14="http://schemas.microsoft.com/office/powerpoint/2010/main" val="46487690"/>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53835638"/>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CA8F5-97E4-4D1A-8B4E-1A7BFC9DCFCF}"/>
              </a:ext>
            </a:extLst>
          </p:cNvPr>
          <p:cNvSpPr>
            <a:spLocks noGrp="1"/>
          </p:cNvSpPr>
          <p:nvPr>
            <p:ph type="title"/>
          </p:nvPr>
        </p:nvSpPr>
        <p:spPr/>
        <p:txBody>
          <a:bodyPr/>
          <a:lstStyle/>
          <a:p>
            <a:r>
              <a:rPr lang="en-US"/>
              <a:t>Facebook Interaction Rate By Hour | Allsup’s</a:t>
            </a:r>
          </a:p>
        </p:txBody>
      </p:sp>
      <p:sp>
        <p:nvSpPr>
          <p:cNvPr id="3" name="Slide Number Placeholder 2">
            <a:extLst>
              <a:ext uri="{FF2B5EF4-FFF2-40B4-BE49-F238E27FC236}">
                <a16:creationId xmlns:a16="http://schemas.microsoft.com/office/drawing/2014/main" id="{B2647280-C80A-41D6-96AB-4F5BD49D5191}"/>
              </a:ext>
            </a:extLst>
          </p:cNvPr>
          <p:cNvSpPr>
            <a:spLocks noGrp="1"/>
          </p:cNvSpPr>
          <p:nvPr>
            <p:ph type="sldNum" sz="quarter" idx="2"/>
          </p:nvPr>
        </p:nvSpPr>
        <p:spPr/>
        <p:txBody>
          <a:bodyPr/>
          <a:lstStyle/>
          <a:p>
            <a:pPr lvl="0"/>
            <a:fld id="{86CB4B4D-7CA3-9044-876B-883B54F8677D}" type="slidenum">
              <a:rPr lang="en-US" smtClean="0"/>
              <a:pPr lvl="0"/>
              <a:t>28</a:t>
            </a:fld>
            <a:endParaRPr lang="en-US"/>
          </a:p>
        </p:txBody>
      </p:sp>
      <p:sp>
        <p:nvSpPr>
          <p:cNvPr id="4" name="Text Placeholder 3">
            <a:extLst>
              <a:ext uri="{FF2B5EF4-FFF2-40B4-BE49-F238E27FC236}">
                <a16:creationId xmlns:a16="http://schemas.microsoft.com/office/drawing/2014/main" id="{499F98FC-52E5-4CAD-9150-29EFBD9C2551}"/>
              </a:ext>
            </a:extLst>
          </p:cNvPr>
          <p:cNvSpPr>
            <a:spLocks noGrp="1"/>
          </p:cNvSpPr>
          <p:nvPr>
            <p:ph type="body" sz="quarter" idx="14"/>
          </p:nvPr>
        </p:nvSpPr>
        <p:spPr/>
        <p:txBody>
          <a:bodyPr/>
          <a:lstStyle/>
          <a:p>
            <a:r>
              <a:rPr lang="en-US"/>
              <a:t>01/01/2022 - 05/28/2022</a:t>
            </a:r>
          </a:p>
        </p:txBody>
      </p:sp>
      <p:graphicFrame>
        <p:nvGraphicFramePr>
          <p:cNvPr id="6" name="Chart Placeholder 5">
            <a:extLst>
              <a:ext uri="{FF2B5EF4-FFF2-40B4-BE49-F238E27FC236}">
                <a16:creationId xmlns:a16="http://schemas.microsoft.com/office/drawing/2014/main" id="{A8DA31E5-56E8-4458-BCDD-F16E81D67586}"/>
              </a:ext>
            </a:extLst>
          </p:cNvPr>
          <p:cNvGraphicFramePr>
            <a:graphicFrameLocks noGrp="1"/>
          </p:cNvGraphicFramePr>
          <p:nvPr>
            <p:ph type="chart" sz="quarter" idx="13"/>
            <p:extLst>
              <p:ext uri="{D42A27DB-BD31-4B8C-83A1-F6EECF244321}">
                <p14:modId xmlns:p14="http://schemas.microsoft.com/office/powerpoint/2010/main" val="2407805780"/>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83212169"/>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BD81B-9B4C-4A60-B437-8E64A3181D5E}"/>
              </a:ext>
            </a:extLst>
          </p:cNvPr>
          <p:cNvSpPr>
            <a:spLocks noGrp="1"/>
          </p:cNvSpPr>
          <p:nvPr>
            <p:ph type="title"/>
          </p:nvPr>
        </p:nvSpPr>
        <p:spPr/>
        <p:txBody>
          <a:bodyPr/>
          <a:lstStyle/>
          <a:p>
            <a:r>
              <a:rPr lang="en-US"/>
              <a:t>Facebook Average Shares Per Post | Allsup’s</a:t>
            </a:r>
          </a:p>
        </p:txBody>
      </p:sp>
      <p:sp>
        <p:nvSpPr>
          <p:cNvPr id="3" name="Slide Number Placeholder 2">
            <a:extLst>
              <a:ext uri="{FF2B5EF4-FFF2-40B4-BE49-F238E27FC236}">
                <a16:creationId xmlns:a16="http://schemas.microsoft.com/office/drawing/2014/main" id="{66E37FE7-E4C5-4E01-B3BE-14FFDF608ADC}"/>
              </a:ext>
            </a:extLst>
          </p:cNvPr>
          <p:cNvSpPr>
            <a:spLocks noGrp="1"/>
          </p:cNvSpPr>
          <p:nvPr>
            <p:ph type="sldNum" sz="quarter" idx="2"/>
          </p:nvPr>
        </p:nvSpPr>
        <p:spPr/>
        <p:txBody>
          <a:bodyPr/>
          <a:lstStyle/>
          <a:p>
            <a:pPr lvl="0"/>
            <a:fld id="{86CB4B4D-7CA3-9044-876B-883B54F8677D}" type="slidenum">
              <a:rPr lang="en-US" smtClean="0"/>
              <a:pPr lvl="0"/>
              <a:t>29</a:t>
            </a:fld>
            <a:endParaRPr lang="en-US"/>
          </a:p>
        </p:txBody>
      </p:sp>
      <p:sp>
        <p:nvSpPr>
          <p:cNvPr id="4" name="Text Placeholder 3">
            <a:extLst>
              <a:ext uri="{FF2B5EF4-FFF2-40B4-BE49-F238E27FC236}">
                <a16:creationId xmlns:a16="http://schemas.microsoft.com/office/drawing/2014/main" id="{18E58307-517C-43AB-A673-07CE7F550829}"/>
              </a:ext>
            </a:extLst>
          </p:cNvPr>
          <p:cNvSpPr>
            <a:spLocks noGrp="1"/>
          </p:cNvSpPr>
          <p:nvPr>
            <p:ph type="body" sz="quarter" idx="14"/>
          </p:nvPr>
        </p:nvSpPr>
        <p:spPr/>
        <p:txBody>
          <a:bodyPr/>
          <a:lstStyle/>
          <a:p>
            <a:r>
              <a:rPr lang="en-US"/>
              <a:t>01/01/2022 - 05/28/2022</a:t>
            </a:r>
          </a:p>
        </p:txBody>
      </p:sp>
      <p:graphicFrame>
        <p:nvGraphicFramePr>
          <p:cNvPr id="6" name="Chart Placeholder 5">
            <a:extLst>
              <a:ext uri="{FF2B5EF4-FFF2-40B4-BE49-F238E27FC236}">
                <a16:creationId xmlns:a16="http://schemas.microsoft.com/office/drawing/2014/main" id="{06BF5C91-DE54-4F0E-A7FE-85363332CC6A}"/>
              </a:ext>
            </a:extLst>
          </p:cNvPr>
          <p:cNvGraphicFramePr>
            <a:graphicFrameLocks noGrp="1"/>
          </p:cNvGraphicFramePr>
          <p:nvPr>
            <p:ph type="chart" sz="quarter" idx="13"/>
            <p:extLst>
              <p:ext uri="{D42A27DB-BD31-4B8C-83A1-F6EECF244321}">
                <p14:modId xmlns:p14="http://schemas.microsoft.com/office/powerpoint/2010/main" val="1657209386"/>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42062977"/>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0A0A5-8964-46EF-AFEC-EC83F6945B9D}"/>
              </a:ext>
            </a:extLst>
          </p:cNvPr>
          <p:cNvSpPr>
            <a:spLocks noGrp="1"/>
          </p:cNvSpPr>
          <p:nvPr>
            <p:ph type="title"/>
          </p:nvPr>
        </p:nvSpPr>
        <p:spPr/>
        <p:txBody>
          <a:bodyPr/>
          <a:lstStyle/>
          <a:p>
            <a:r>
              <a:rPr lang="en-US"/>
              <a:t>Facebook Reactions Distribution | Allsup’s</a:t>
            </a:r>
          </a:p>
        </p:txBody>
      </p:sp>
      <p:sp>
        <p:nvSpPr>
          <p:cNvPr id="3" name="Slide Number Placeholder 2">
            <a:extLst>
              <a:ext uri="{FF2B5EF4-FFF2-40B4-BE49-F238E27FC236}">
                <a16:creationId xmlns:a16="http://schemas.microsoft.com/office/drawing/2014/main" id="{9BB4E01C-E70F-43B0-B617-FC71ECAC9F41}"/>
              </a:ext>
            </a:extLst>
          </p:cNvPr>
          <p:cNvSpPr>
            <a:spLocks noGrp="1"/>
          </p:cNvSpPr>
          <p:nvPr>
            <p:ph type="sldNum" sz="quarter" idx="2"/>
          </p:nvPr>
        </p:nvSpPr>
        <p:spPr/>
        <p:txBody>
          <a:bodyPr/>
          <a:lstStyle/>
          <a:p>
            <a:pPr lvl="0"/>
            <a:fld id="{86CB4B4D-7CA3-9044-876B-883B54F8677D}" type="slidenum">
              <a:rPr lang="en-US" smtClean="0"/>
              <a:pPr lvl="0"/>
              <a:t>30</a:t>
            </a:fld>
            <a:endParaRPr lang="en-US"/>
          </a:p>
        </p:txBody>
      </p:sp>
      <p:sp>
        <p:nvSpPr>
          <p:cNvPr id="4" name="Text Placeholder 3">
            <a:extLst>
              <a:ext uri="{FF2B5EF4-FFF2-40B4-BE49-F238E27FC236}">
                <a16:creationId xmlns:a16="http://schemas.microsoft.com/office/drawing/2014/main" id="{08CEB87E-D6AB-4F4F-9360-35422E80D518}"/>
              </a:ext>
            </a:extLst>
          </p:cNvPr>
          <p:cNvSpPr>
            <a:spLocks noGrp="1"/>
          </p:cNvSpPr>
          <p:nvPr>
            <p:ph type="body" sz="quarter" idx="14"/>
          </p:nvPr>
        </p:nvSpPr>
        <p:spPr/>
        <p:txBody>
          <a:bodyPr/>
          <a:lstStyle/>
          <a:p>
            <a:r>
              <a:rPr lang="en-US"/>
              <a:t>01/01/2022 - 05/28/2022</a:t>
            </a:r>
          </a:p>
        </p:txBody>
      </p:sp>
      <p:graphicFrame>
        <p:nvGraphicFramePr>
          <p:cNvPr id="6" name="Chart Placeholder 5">
            <a:extLst>
              <a:ext uri="{FF2B5EF4-FFF2-40B4-BE49-F238E27FC236}">
                <a16:creationId xmlns:a16="http://schemas.microsoft.com/office/drawing/2014/main" id="{537510F4-BE4A-46D4-B3A7-E05FC1D926CE}"/>
              </a:ext>
            </a:extLst>
          </p:cNvPr>
          <p:cNvGraphicFramePr>
            <a:graphicFrameLocks noGrp="1"/>
          </p:cNvGraphicFramePr>
          <p:nvPr>
            <p:ph type="chart" sz="quarter" idx="13"/>
            <p:extLst>
              <p:ext uri="{D42A27DB-BD31-4B8C-83A1-F6EECF244321}">
                <p14:modId xmlns:p14="http://schemas.microsoft.com/office/powerpoint/2010/main" val="2774368114"/>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25087607"/>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EEBB6-4AAD-4A3D-8046-5F823FE8F585}"/>
              </a:ext>
            </a:extLst>
          </p:cNvPr>
          <p:cNvSpPr>
            <a:spLocks noGrp="1"/>
          </p:cNvSpPr>
          <p:nvPr>
            <p:ph type="title"/>
          </p:nvPr>
        </p:nvSpPr>
        <p:spPr/>
        <p:txBody>
          <a:bodyPr/>
          <a:lstStyle/>
          <a:p>
            <a:r>
              <a:rPr lang="en-US"/>
              <a:t>Facebook Page Likes Change by Like/Unlike Source | Allsup’s</a:t>
            </a:r>
          </a:p>
        </p:txBody>
      </p:sp>
      <p:sp>
        <p:nvSpPr>
          <p:cNvPr id="3" name="Slide Number Placeholder 2">
            <a:extLst>
              <a:ext uri="{FF2B5EF4-FFF2-40B4-BE49-F238E27FC236}">
                <a16:creationId xmlns:a16="http://schemas.microsoft.com/office/drawing/2014/main" id="{CB987D18-DC60-418A-A4FF-AAEEF034C3E8}"/>
              </a:ext>
            </a:extLst>
          </p:cNvPr>
          <p:cNvSpPr>
            <a:spLocks noGrp="1"/>
          </p:cNvSpPr>
          <p:nvPr>
            <p:ph type="sldNum" sz="quarter" idx="2"/>
          </p:nvPr>
        </p:nvSpPr>
        <p:spPr/>
        <p:txBody>
          <a:bodyPr/>
          <a:lstStyle/>
          <a:p>
            <a:pPr lvl="0"/>
            <a:fld id="{86CB4B4D-7CA3-9044-876B-883B54F8677D}" type="slidenum">
              <a:rPr lang="en-US" smtClean="0"/>
              <a:pPr lvl="0"/>
              <a:t>31</a:t>
            </a:fld>
            <a:endParaRPr lang="en-US"/>
          </a:p>
        </p:txBody>
      </p:sp>
      <p:sp>
        <p:nvSpPr>
          <p:cNvPr id="4" name="Text Placeholder 3">
            <a:extLst>
              <a:ext uri="{FF2B5EF4-FFF2-40B4-BE49-F238E27FC236}">
                <a16:creationId xmlns:a16="http://schemas.microsoft.com/office/drawing/2014/main" id="{F87C74BE-4115-4422-A27A-2FEA5858BBE0}"/>
              </a:ext>
            </a:extLst>
          </p:cNvPr>
          <p:cNvSpPr>
            <a:spLocks noGrp="1"/>
          </p:cNvSpPr>
          <p:nvPr>
            <p:ph type="body" sz="quarter" idx="14"/>
          </p:nvPr>
        </p:nvSpPr>
        <p:spPr/>
        <p:txBody>
          <a:bodyPr/>
          <a:lstStyle/>
          <a:p>
            <a:r>
              <a:rPr lang="en-US"/>
              <a:t>01/01/2022 - 05/28/2022</a:t>
            </a:r>
          </a:p>
        </p:txBody>
      </p:sp>
      <p:graphicFrame>
        <p:nvGraphicFramePr>
          <p:cNvPr id="6" name="Chart Placeholder 5">
            <a:extLst>
              <a:ext uri="{FF2B5EF4-FFF2-40B4-BE49-F238E27FC236}">
                <a16:creationId xmlns:a16="http://schemas.microsoft.com/office/drawing/2014/main" id="{A5C6FB80-83C4-4BC9-B4D6-CF668297048F}"/>
              </a:ext>
            </a:extLst>
          </p:cNvPr>
          <p:cNvGraphicFramePr>
            <a:graphicFrameLocks noGrp="1"/>
          </p:cNvGraphicFramePr>
          <p:nvPr>
            <p:ph type="chart" sz="quarter" idx="13"/>
            <p:extLst>
              <p:ext uri="{D42A27DB-BD31-4B8C-83A1-F6EECF244321}">
                <p14:modId xmlns:p14="http://schemas.microsoft.com/office/powerpoint/2010/main" val="1249465418"/>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58014351"/>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01213-F132-46A0-9E28-C1797ADCE74F}"/>
              </a:ext>
            </a:extLst>
          </p:cNvPr>
          <p:cNvSpPr>
            <a:spLocks noGrp="1"/>
          </p:cNvSpPr>
          <p:nvPr>
            <p:ph type="title"/>
          </p:nvPr>
        </p:nvSpPr>
        <p:spPr/>
        <p:txBody>
          <a:bodyPr/>
          <a:lstStyle/>
          <a:p>
            <a:r>
              <a:rPr lang="en-US"/>
              <a:t>Facebook Page Views By External Referral | Allsup’s</a:t>
            </a:r>
          </a:p>
        </p:txBody>
      </p:sp>
      <p:sp>
        <p:nvSpPr>
          <p:cNvPr id="3" name="Slide Number Placeholder 2">
            <a:extLst>
              <a:ext uri="{FF2B5EF4-FFF2-40B4-BE49-F238E27FC236}">
                <a16:creationId xmlns:a16="http://schemas.microsoft.com/office/drawing/2014/main" id="{AAFD5F10-81A2-410F-9D6C-B768725D388E}"/>
              </a:ext>
            </a:extLst>
          </p:cNvPr>
          <p:cNvSpPr>
            <a:spLocks noGrp="1"/>
          </p:cNvSpPr>
          <p:nvPr>
            <p:ph type="sldNum" sz="quarter" idx="2"/>
          </p:nvPr>
        </p:nvSpPr>
        <p:spPr/>
        <p:txBody>
          <a:bodyPr/>
          <a:lstStyle/>
          <a:p>
            <a:pPr lvl="0"/>
            <a:fld id="{86CB4B4D-7CA3-9044-876B-883B54F8677D}" type="slidenum">
              <a:rPr lang="en-US" smtClean="0"/>
              <a:pPr lvl="0"/>
              <a:t>32</a:t>
            </a:fld>
            <a:endParaRPr lang="en-US"/>
          </a:p>
        </p:txBody>
      </p:sp>
      <p:sp>
        <p:nvSpPr>
          <p:cNvPr id="4" name="Text Placeholder 3">
            <a:extLst>
              <a:ext uri="{FF2B5EF4-FFF2-40B4-BE49-F238E27FC236}">
                <a16:creationId xmlns:a16="http://schemas.microsoft.com/office/drawing/2014/main" id="{7B299073-1C23-45B0-9969-1AD255BCB2BB}"/>
              </a:ext>
            </a:extLst>
          </p:cNvPr>
          <p:cNvSpPr>
            <a:spLocks noGrp="1"/>
          </p:cNvSpPr>
          <p:nvPr>
            <p:ph type="body" sz="quarter" idx="14"/>
          </p:nvPr>
        </p:nvSpPr>
        <p:spPr/>
        <p:txBody>
          <a:bodyPr/>
          <a:lstStyle/>
          <a:p>
            <a:r>
              <a:rPr lang="en-US"/>
              <a:t>01/01/2022 - 05/28/2022</a:t>
            </a:r>
          </a:p>
        </p:txBody>
      </p:sp>
      <p:graphicFrame>
        <p:nvGraphicFramePr>
          <p:cNvPr id="6" name="Table Placeholder 5">
            <a:extLst>
              <a:ext uri="{FF2B5EF4-FFF2-40B4-BE49-F238E27FC236}">
                <a16:creationId xmlns:a16="http://schemas.microsoft.com/office/drawing/2014/main" id="{5C305803-DC01-4B36-BBB4-3F8DF673A71E}"/>
              </a:ext>
            </a:extLst>
          </p:cNvPr>
          <p:cNvGraphicFramePr>
            <a:graphicFrameLocks noGrp="1"/>
          </p:cNvGraphicFramePr>
          <p:nvPr>
            <p:ph type="tbl" sz="quarter" idx="15"/>
            <p:extLst>
              <p:ext uri="{D42A27DB-BD31-4B8C-83A1-F6EECF244321}">
                <p14:modId xmlns:p14="http://schemas.microsoft.com/office/powerpoint/2010/main" val="305086039"/>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743200">
                  <a:extLst>
                    <a:ext uri="{9D8B030D-6E8A-4147-A177-3AD203B41FA5}">
                      <a16:colId xmlns:a16="http://schemas.microsoft.com/office/drawing/2014/main" val="2534431073"/>
                    </a:ext>
                  </a:extLst>
                </a:gridCol>
                <a:gridCol w="3566160">
                  <a:extLst>
                    <a:ext uri="{9D8B030D-6E8A-4147-A177-3AD203B41FA5}">
                      <a16:colId xmlns:a16="http://schemas.microsoft.com/office/drawing/2014/main" val="3533618693"/>
                    </a:ext>
                  </a:extLst>
                </a:gridCol>
                <a:gridCol w="2743200">
                  <a:extLst>
                    <a:ext uri="{9D8B030D-6E8A-4147-A177-3AD203B41FA5}">
                      <a16:colId xmlns:a16="http://schemas.microsoft.com/office/drawing/2014/main" val="394107763"/>
                    </a:ext>
                  </a:extLst>
                </a:gridCol>
              </a:tblGrid>
              <a:tr h="370840">
                <a:tc>
                  <a:txBody>
                    <a:bodyPr/>
                    <a:lstStyle/>
                    <a:p>
                      <a:r>
                        <a:rPr lang="en-US" sz="1000"/>
                        <a:t>Name</a:t>
                      </a:r>
                    </a:p>
                  </a:txBody>
                  <a:tcPr/>
                </a:tc>
                <a:tc>
                  <a:txBody>
                    <a:bodyPr/>
                    <a:lstStyle/>
                    <a:p>
                      <a:r>
                        <a:rPr lang="en-US" sz="1000"/>
                        <a:t>Referral</a:t>
                      </a:r>
                    </a:p>
                  </a:txBody>
                  <a:tcPr/>
                </a:tc>
                <a:tc>
                  <a:txBody>
                    <a:bodyPr/>
                    <a:lstStyle/>
                    <a:p>
                      <a:r>
                        <a:rPr lang="en-US" sz="1000"/>
                        <a:t>Views</a:t>
                      </a:r>
                    </a:p>
                  </a:txBody>
                  <a:tcPr/>
                </a:tc>
                <a:extLst>
                  <a:ext uri="{0D108BD9-81ED-4DB2-BD59-A6C34878D82A}">
                    <a16:rowId xmlns:a16="http://schemas.microsoft.com/office/drawing/2014/main" val="3751925783"/>
                  </a:ext>
                </a:extLst>
              </a:tr>
              <a:tr h="370840">
                <a:tc>
                  <a:txBody>
                    <a:bodyPr/>
                    <a:lstStyle/>
                    <a:p>
                      <a:r>
                        <a:rPr lang="en-US" sz="1000"/>
                        <a:t>Allsup’s</a:t>
                      </a:r>
                    </a:p>
                  </a:txBody>
                  <a:tcPr/>
                </a:tc>
                <a:tc>
                  <a:txBody>
                    <a:bodyPr/>
                    <a:lstStyle/>
                    <a:p>
                      <a:r>
                        <a:rPr lang="en-US" sz="1000"/>
                        <a:t>https://allsups.com/</a:t>
                      </a:r>
                    </a:p>
                  </a:txBody>
                  <a:tcPr/>
                </a:tc>
                <a:tc>
                  <a:txBody>
                    <a:bodyPr/>
                    <a:lstStyle/>
                    <a:p>
                      <a:r>
                        <a:rPr lang="en-US" sz="1000"/>
                        <a:t>618</a:t>
                      </a:r>
                    </a:p>
                  </a:txBody>
                  <a:tcPr/>
                </a:tc>
                <a:extLst>
                  <a:ext uri="{0D108BD9-81ED-4DB2-BD59-A6C34878D82A}">
                    <a16:rowId xmlns:a16="http://schemas.microsoft.com/office/drawing/2014/main" val="337117023"/>
                  </a:ext>
                </a:extLst>
              </a:tr>
            </a:tbl>
          </a:graphicData>
        </a:graphic>
      </p:graphicFrame>
    </p:spTree>
    <p:extLst>
      <p:ext uri="{BB962C8B-B14F-4D97-AF65-F5344CB8AC3E}">
        <p14:creationId xmlns:p14="http://schemas.microsoft.com/office/powerpoint/2010/main" val="2686614971"/>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59A5C-CD21-4CFC-8B90-3C4D6A597869}"/>
              </a:ext>
            </a:extLst>
          </p:cNvPr>
          <p:cNvSpPr>
            <a:spLocks noGrp="1"/>
          </p:cNvSpPr>
          <p:nvPr>
            <p:ph type="title"/>
          </p:nvPr>
        </p:nvSpPr>
        <p:spPr/>
        <p:txBody>
          <a:bodyPr/>
          <a:lstStyle/>
          <a:p>
            <a:r>
              <a:rPr lang="en-US"/>
              <a:t>Facebook Fans By City Table | Allsup’s</a:t>
            </a:r>
          </a:p>
        </p:txBody>
      </p:sp>
      <p:sp>
        <p:nvSpPr>
          <p:cNvPr id="3" name="Slide Number Placeholder 2">
            <a:extLst>
              <a:ext uri="{FF2B5EF4-FFF2-40B4-BE49-F238E27FC236}">
                <a16:creationId xmlns:a16="http://schemas.microsoft.com/office/drawing/2014/main" id="{ED79CB92-BDF6-4C7F-BAB8-59056D07099D}"/>
              </a:ext>
            </a:extLst>
          </p:cNvPr>
          <p:cNvSpPr>
            <a:spLocks noGrp="1"/>
          </p:cNvSpPr>
          <p:nvPr>
            <p:ph type="sldNum" sz="quarter" idx="2"/>
          </p:nvPr>
        </p:nvSpPr>
        <p:spPr/>
        <p:txBody>
          <a:bodyPr/>
          <a:lstStyle/>
          <a:p>
            <a:pPr lvl="0"/>
            <a:fld id="{86CB4B4D-7CA3-9044-876B-883B54F8677D}" type="slidenum">
              <a:rPr lang="en-US" smtClean="0"/>
              <a:pPr lvl="0"/>
              <a:t>33</a:t>
            </a:fld>
            <a:endParaRPr lang="en-US"/>
          </a:p>
        </p:txBody>
      </p:sp>
      <p:sp>
        <p:nvSpPr>
          <p:cNvPr id="4" name="Text Placeholder 3">
            <a:extLst>
              <a:ext uri="{FF2B5EF4-FFF2-40B4-BE49-F238E27FC236}">
                <a16:creationId xmlns:a16="http://schemas.microsoft.com/office/drawing/2014/main" id="{90D327B3-A6B0-4963-87C5-B4792950C133}"/>
              </a:ext>
            </a:extLst>
          </p:cNvPr>
          <p:cNvSpPr>
            <a:spLocks noGrp="1"/>
          </p:cNvSpPr>
          <p:nvPr>
            <p:ph type="body" sz="quarter" idx="14"/>
          </p:nvPr>
        </p:nvSpPr>
        <p:spPr/>
        <p:txBody>
          <a:bodyPr/>
          <a:lstStyle/>
          <a:p>
            <a:r>
              <a:rPr lang="en-US"/>
              <a:t>01/01/2022 - 05/28/2022</a:t>
            </a:r>
          </a:p>
        </p:txBody>
      </p:sp>
      <p:graphicFrame>
        <p:nvGraphicFramePr>
          <p:cNvPr id="6" name="Table Placeholder 5">
            <a:extLst>
              <a:ext uri="{FF2B5EF4-FFF2-40B4-BE49-F238E27FC236}">
                <a16:creationId xmlns:a16="http://schemas.microsoft.com/office/drawing/2014/main" id="{5DD40B5E-3E87-4BBB-8358-A58487C15AA0}"/>
              </a:ext>
            </a:extLst>
          </p:cNvPr>
          <p:cNvGraphicFramePr>
            <a:graphicFrameLocks noGrp="1"/>
          </p:cNvGraphicFramePr>
          <p:nvPr>
            <p:ph type="tbl" sz="quarter" idx="15"/>
            <p:extLst>
              <p:ext uri="{D42A27DB-BD31-4B8C-83A1-F6EECF244321}">
                <p14:modId xmlns:p14="http://schemas.microsoft.com/office/powerpoint/2010/main" val="1199952346"/>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5486401">
                  <a:extLst>
                    <a:ext uri="{9D8B030D-6E8A-4147-A177-3AD203B41FA5}">
                      <a16:colId xmlns:a16="http://schemas.microsoft.com/office/drawing/2014/main" val="2400165710"/>
                    </a:ext>
                  </a:extLst>
                </a:gridCol>
                <a:gridCol w="1828800">
                  <a:extLst>
                    <a:ext uri="{9D8B030D-6E8A-4147-A177-3AD203B41FA5}">
                      <a16:colId xmlns:a16="http://schemas.microsoft.com/office/drawing/2014/main" val="1634087577"/>
                    </a:ext>
                  </a:extLst>
                </a:gridCol>
                <a:gridCol w="1828800">
                  <a:extLst>
                    <a:ext uri="{9D8B030D-6E8A-4147-A177-3AD203B41FA5}">
                      <a16:colId xmlns:a16="http://schemas.microsoft.com/office/drawing/2014/main" val="2981403258"/>
                    </a:ext>
                  </a:extLst>
                </a:gridCol>
              </a:tblGrid>
              <a:tr h="370840">
                <a:tc>
                  <a:txBody>
                    <a:bodyPr/>
                    <a:lstStyle/>
                    <a:p>
                      <a:r>
                        <a:rPr lang="en-US" sz="1000"/>
                        <a:t>City</a:t>
                      </a:r>
                    </a:p>
                  </a:txBody>
                  <a:tcPr/>
                </a:tc>
                <a:tc>
                  <a:txBody>
                    <a:bodyPr/>
                    <a:lstStyle/>
                    <a:p>
                      <a:r>
                        <a:rPr lang="en-US" sz="1000"/>
                        <a:t>Fans</a:t>
                      </a:r>
                    </a:p>
                  </a:txBody>
                  <a:tcPr/>
                </a:tc>
                <a:tc>
                  <a:txBody>
                    <a:bodyPr/>
                    <a:lstStyle/>
                    <a:p>
                      <a:r>
                        <a:rPr lang="en-US" sz="1000"/>
                        <a:t>Share</a:t>
                      </a:r>
                    </a:p>
                  </a:txBody>
                  <a:tcPr/>
                </a:tc>
                <a:extLst>
                  <a:ext uri="{0D108BD9-81ED-4DB2-BD59-A6C34878D82A}">
                    <a16:rowId xmlns:a16="http://schemas.microsoft.com/office/drawing/2014/main" val="2645683904"/>
                  </a:ext>
                </a:extLst>
              </a:tr>
              <a:tr h="370840">
                <a:tc>
                  <a:txBody>
                    <a:bodyPr/>
                    <a:lstStyle/>
                    <a:p>
                      <a:r>
                        <a:rPr lang="en-US" sz="1000"/>
                        <a:t>Abilene</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4226419784"/>
                  </a:ext>
                </a:extLst>
              </a:tr>
              <a:tr h="370840">
                <a:tc>
                  <a:txBody>
                    <a:bodyPr/>
                    <a:lstStyle/>
                    <a:p>
                      <a:r>
                        <a:rPr lang="en-US" sz="1000"/>
                        <a:t>Alamogordo</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735248694"/>
                  </a:ext>
                </a:extLst>
              </a:tr>
              <a:tr h="370840">
                <a:tc>
                  <a:txBody>
                    <a:bodyPr/>
                    <a:lstStyle/>
                    <a:p>
                      <a:r>
                        <a:rPr lang="en-US" sz="1000"/>
                        <a:t>Albuquerque</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594637887"/>
                  </a:ext>
                </a:extLst>
              </a:tr>
              <a:tr h="370840">
                <a:tc>
                  <a:txBody>
                    <a:bodyPr/>
                    <a:lstStyle/>
                    <a:p>
                      <a:r>
                        <a:rPr lang="en-US" sz="1000"/>
                        <a:t>Amarillo</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946917921"/>
                  </a:ext>
                </a:extLst>
              </a:tr>
              <a:tr h="370840">
                <a:tc>
                  <a:txBody>
                    <a:bodyPr/>
                    <a:lstStyle/>
                    <a:p>
                      <a:r>
                        <a:rPr lang="en-US" sz="1000"/>
                        <a:t>Andrews</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698944869"/>
                  </a:ext>
                </a:extLst>
              </a:tr>
              <a:tr h="370840">
                <a:tc>
                  <a:txBody>
                    <a:bodyPr/>
                    <a:lstStyle/>
                    <a:p>
                      <a:r>
                        <a:rPr lang="en-US" sz="1000"/>
                        <a:t>Artesia</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407351652"/>
                  </a:ext>
                </a:extLst>
              </a:tr>
              <a:tr h="370840">
                <a:tc>
                  <a:txBody>
                    <a:bodyPr/>
                    <a:lstStyle/>
                    <a:p>
                      <a:r>
                        <a:rPr lang="en-US" sz="1000"/>
                        <a:t>Belen</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886490812"/>
                  </a:ext>
                </a:extLst>
              </a:tr>
              <a:tr h="370840">
                <a:tc>
                  <a:txBody>
                    <a:bodyPr/>
                    <a:lstStyle/>
                    <a:p>
                      <a:r>
                        <a:rPr lang="en-US" sz="1000"/>
                        <a:t>Borger</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942355735"/>
                  </a:ext>
                </a:extLst>
              </a:tr>
              <a:tr h="370840">
                <a:tc>
                  <a:txBody>
                    <a:bodyPr/>
                    <a:lstStyle/>
                    <a:p>
                      <a:r>
                        <a:rPr lang="en-US" sz="1000"/>
                        <a:t>Brownwood</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622272047"/>
                  </a:ext>
                </a:extLst>
              </a:tr>
              <a:tr h="370840">
                <a:tc>
                  <a:txBody>
                    <a:bodyPr/>
                    <a:lstStyle/>
                    <a:p>
                      <a:r>
                        <a:rPr lang="en-US" sz="1000"/>
                        <a:t>Canyon</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538262443"/>
                  </a:ext>
                </a:extLst>
              </a:tr>
            </a:tbl>
          </a:graphicData>
        </a:graphic>
      </p:graphicFrame>
    </p:spTree>
    <p:extLst>
      <p:ext uri="{BB962C8B-B14F-4D97-AF65-F5344CB8AC3E}">
        <p14:creationId xmlns:p14="http://schemas.microsoft.com/office/powerpoint/2010/main" val="4037495279"/>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F33F5-89AD-4129-82A7-77083EF6A30E}"/>
              </a:ext>
            </a:extLst>
          </p:cNvPr>
          <p:cNvSpPr>
            <a:spLocks noGrp="1"/>
          </p:cNvSpPr>
          <p:nvPr>
            <p:ph type="title"/>
          </p:nvPr>
        </p:nvSpPr>
        <p:spPr/>
        <p:txBody>
          <a:bodyPr/>
          <a:lstStyle/>
          <a:p>
            <a:r>
              <a:rPr lang="en-US"/>
              <a:t>Facebook Video Views Table | Allsup’s</a:t>
            </a:r>
          </a:p>
        </p:txBody>
      </p:sp>
      <p:sp>
        <p:nvSpPr>
          <p:cNvPr id="3" name="Slide Number Placeholder 2">
            <a:extLst>
              <a:ext uri="{FF2B5EF4-FFF2-40B4-BE49-F238E27FC236}">
                <a16:creationId xmlns:a16="http://schemas.microsoft.com/office/drawing/2014/main" id="{E669B676-45CC-4795-9217-43BC5010742F}"/>
              </a:ext>
            </a:extLst>
          </p:cNvPr>
          <p:cNvSpPr>
            <a:spLocks noGrp="1"/>
          </p:cNvSpPr>
          <p:nvPr>
            <p:ph type="sldNum" sz="quarter" idx="2"/>
          </p:nvPr>
        </p:nvSpPr>
        <p:spPr/>
        <p:txBody>
          <a:bodyPr/>
          <a:lstStyle/>
          <a:p>
            <a:pPr lvl="0"/>
            <a:fld id="{86CB4B4D-7CA3-9044-876B-883B54F8677D}" type="slidenum">
              <a:rPr lang="en-US" smtClean="0"/>
              <a:pPr lvl="0"/>
              <a:t>34</a:t>
            </a:fld>
            <a:endParaRPr lang="en-US"/>
          </a:p>
        </p:txBody>
      </p:sp>
      <p:sp>
        <p:nvSpPr>
          <p:cNvPr id="4" name="Text Placeholder 3">
            <a:extLst>
              <a:ext uri="{FF2B5EF4-FFF2-40B4-BE49-F238E27FC236}">
                <a16:creationId xmlns:a16="http://schemas.microsoft.com/office/drawing/2014/main" id="{28203DA2-2A69-4571-AE66-A275F5A8530E}"/>
              </a:ext>
            </a:extLst>
          </p:cNvPr>
          <p:cNvSpPr>
            <a:spLocks noGrp="1"/>
          </p:cNvSpPr>
          <p:nvPr>
            <p:ph type="body" sz="quarter" idx="14"/>
          </p:nvPr>
        </p:nvSpPr>
        <p:spPr/>
        <p:txBody>
          <a:bodyPr/>
          <a:lstStyle/>
          <a:p>
            <a:r>
              <a:rPr lang="en-US"/>
              <a:t>01/01/2022 - 05/28/2022</a:t>
            </a:r>
          </a:p>
        </p:txBody>
      </p:sp>
      <p:graphicFrame>
        <p:nvGraphicFramePr>
          <p:cNvPr id="6" name="Table Placeholder 5">
            <a:extLst>
              <a:ext uri="{FF2B5EF4-FFF2-40B4-BE49-F238E27FC236}">
                <a16:creationId xmlns:a16="http://schemas.microsoft.com/office/drawing/2014/main" id="{2B694730-A8B7-46EE-86B2-89917399D7D1}"/>
              </a:ext>
            </a:extLst>
          </p:cNvPr>
          <p:cNvGraphicFramePr>
            <a:graphicFrameLocks noGrp="1"/>
          </p:cNvGraphicFramePr>
          <p:nvPr>
            <p:ph type="tbl" sz="quarter" idx="15"/>
            <p:extLst>
              <p:ext uri="{D42A27DB-BD31-4B8C-83A1-F6EECF244321}">
                <p14:modId xmlns:p14="http://schemas.microsoft.com/office/powerpoint/2010/main" val="430591072"/>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1828800">
                  <a:extLst>
                    <a:ext uri="{9D8B030D-6E8A-4147-A177-3AD203B41FA5}">
                      <a16:colId xmlns:a16="http://schemas.microsoft.com/office/drawing/2014/main" val="2983818129"/>
                    </a:ext>
                  </a:extLst>
                </a:gridCol>
                <a:gridCol w="914400">
                  <a:extLst>
                    <a:ext uri="{9D8B030D-6E8A-4147-A177-3AD203B41FA5}">
                      <a16:colId xmlns:a16="http://schemas.microsoft.com/office/drawing/2014/main" val="863650948"/>
                    </a:ext>
                  </a:extLst>
                </a:gridCol>
                <a:gridCol w="914400">
                  <a:extLst>
                    <a:ext uri="{9D8B030D-6E8A-4147-A177-3AD203B41FA5}">
                      <a16:colId xmlns:a16="http://schemas.microsoft.com/office/drawing/2014/main" val="3248108605"/>
                    </a:ext>
                  </a:extLst>
                </a:gridCol>
                <a:gridCol w="914400">
                  <a:extLst>
                    <a:ext uri="{9D8B030D-6E8A-4147-A177-3AD203B41FA5}">
                      <a16:colId xmlns:a16="http://schemas.microsoft.com/office/drawing/2014/main" val="3401950839"/>
                    </a:ext>
                  </a:extLst>
                </a:gridCol>
                <a:gridCol w="914400">
                  <a:extLst>
                    <a:ext uri="{9D8B030D-6E8A-4147-A177-3AD203B41FA5}">
                      <a16:colId xmlns:a16="http://schemas.microsoft.com/office/drawing/2014/main" val="2537758268"/>
                    </a:ext>
                  </a:extLst>
                </a:gridCol>
                <a:gridCol w="914400">
                  <a:extLst>
                    <a:ext uri="{9D8B030D-6E8A-4147-A177-3AD203B41FA5}">
                      <a16:colId xmlns:a16="http://schemas.microsoft.com/office/drawing/2014/main" val="847121529"/>
                    </a:ext>
                  </a:extLst>
                </a:gridCol>
                <a:gridCol w="914400">
                  <a:extLst>
                    <a:ext uri="{9D8B030D-6E8A-4147-A177-3AD203B41FA5}">
                      <a16:colId xmlns:a16="http://schemas.microsoft.com/office/drawing/2014/main" val="3391656747"/>
                    </a:ext>
                  </a:extLst>
                </a:gridCol>
                <a:gridCol w="914400">
                  <a:extLst>
                    <a:ext uri="{9D8B030D-6E8A-4147-A177-3AD203B41FA5}">
                      <a16:colId xmlns:a16="http://schemas.microsoft.com/office/drawing/2014/main" val="3060134088"/>
                    </a:ext>
                  </a:extLst>
                </a:gridCol>
                <a:gridCol w="914400">
                  <a:extLst>
                    <a:ext uri="{9D8B030D-6E8A-4147-A177-3AD203B41FA5}">
                      <a16:colId xmlns:a16="http://schemas.microsoft.com/office/drawing/2014/main" val="602741027"/>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tc>
                  <a:txBody>
                    <a:bodyPr/>
                    <a:lstStyle/>
                    <a:p>
                      <a:r>
                        <a:rPr lang="en-US" sz="1000"/>
                        <a:t>Click-to-Play Video Views</a:t>
                      </a:r>
                    </a:p>
                  </a:txBody>
                  <a:tcPr/>
                </a:tc>
                <a:tc>
                  <a:txBody>
                    <a:bodyPr/>
                    <a:lstStyle/>
                    <a:p>
                      <a:r>
                        <a:rPr lang="en-US" sz="1000"/>
                        <a:t>Repeat Views</a:t>
                      </a:r>
                    </a:p>
                  </a:txBody>
                  <a:tcPr/>
                </a:tc>
                <a:extLst>
                  <a:ext uri="{0D108BD9-81ED-4DB2-BD59-A6C34878D82A}">
                    <a16:rowId xmlns:a16="http://schemas.microsoft.com/office/drawing/2014/main" val="685101252"/>
                  </a:ext>
                </a:extLst>
              </a:tr>
              <a:tr h="370840">
                <a:tc>
                  <a:txBody>
                    <a:bodyPr/>
                    <a:lstStyle/>
                    <a:p>
                      <a:r>
                        <a:rPr lang="en-US" sz="1000"/>
                        <a:t>Allsup’s</a:t>
                      </a:r>
                    </a:p>
                  </a:txBody>
                  <a:tcPr/>
                </a:tc>
                <a:tc>
                  <a:txBody>
                    <a:bodyPr/>
                    <a:lstStyle/>
                    <a:p>
                      <a:r>
                        <a:rPr lang="en-US" sz="1000"/>
                        <a:t>19432</a:t>
                      </a:r>
                    </a:p>
                  </a:txBody>
                  <a:tcPr/>
                </a:tc>
                <a:tc>
                  <a:txBody>
                    <a:bodyPr/>
                    <a:lstStyle/>
                    <a:p>
                      <a:r>
                        <a:rPr lang="en-US" sz="1000"/>
                        <a:t>10776</a:t>
                      </a:r>
                    </a:p>
                  </a:txBody>
                  <a:tcPr/>
                </a:tc>
                <a:tc>
                  <a:txBody>
                    <a:bodyPr/>
                    <a:lstStyle/>
                    <a:p>
                      <a:r>
                        <a:rPr lang="en-US" sz="1000"/>
                        <a:t>10627</a:t>
                      </a:r>
                    </a:p>
                  </a:txBody>
                  <a:tcPr/>
                </a:tc>
                <a:tc>
                  <a:txBody>
                    <a:bodyPr/>
                    <a:lstStyle/>
                    <a:p>
                      <a:r>
                        <a:rPr lang="en-US" sz="1000"/>
                        <a:t>14818</a:t>
                      </a:r>
                    </a:p>
                  </a:txBody>
                  <a:tcPr/>
                </a:tc>
                <a:tc>
                  <a:txBody>
                    <a:bodyPr/>
                    <a:lstStyle/>
                    <a:p>
                      <a:r>
                        <a:rPr lang="en-US" sz="1000"/>
                        <a:t>4614</a:t>
                      </a:r>
                    </a:p>
                  </a:txBody>
                  <a:tcPr/>
                </a:tc>
                <a:tc>
                  <a:txBody>
                    <a:bodyPr/>
                    <a:lstStyle/>
                    <a:p>
                      <a:r>
                        <a:rPr lang="en-US" sz="1000"/>
                        <a:t>19161</a:t>
                      </a:r>
                    </a:p>
                  </a:txBody>
                  <a:tcPr/>
                </a:tc>
                <a:tc>
                  <a:txBody>
                    <a:bodyPr/>
                    <a:lstStyle/>
                    <a:p>
                      <a:r>
                        <a:rPr lang="en-US" sz="1000"/>
                        <a:t>271</a:t>
                      </a:r>
                    </a:p>
                  </a:txBody>
                  <a:tcPr/>
                </a:tc>
                <a:tc>
                  <a:txBody>
                    <a:bodyPr/>
                    <a:lstStyle/>
                    <a:p>
                      <a:r>
                        <a:rPr lang="en-US" sz="1000"/>
                        <a:t>453</a:t>
                      </a:r>
                    </a:p>
                  </a:txBody>
                  <a:tcPr/>
                </a:tc>
                <a:extLst>
                  <a:ext uri="{0D108BD9-81ED-4DB2-BD59-A6C34878D82A}">
                    <a16:rowId xmlns:a16="http://schemas.microsoft.com/office/drawing/2014/main" val="75811462"/>
                  </a:ext>
                </a:extLst>
              </a:tr>
            </a:tbl>
          </a:graphicData>
        </a:graphic>
      </p:graphicFrame>
    </p:spTree>
    <p:extLst>
      <p:ext uri="{BB962C8B-B14F-4D97-AF65-F5344CB8AC3E}">
        <p14:creationId xmlns:p14="http://schemas.microsoft.com/office/powerpoint/2010/main" val="1178817350"/>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371EC-4038-468B-A0D2-7F103ED1A51C}"/>
              </a:ext>
            </a:extLst>
          </p:cNvPr>
          <p:cNvSpPr>
            <a:spLocks noGrp="1"/>
          </p:cNvSpPr>
          <p:nvPr>
            <p:ph type="title"/>
          </p:nvPr>
        </p:nvSpPr>
        <p:spPr/>
        <p:txBody>
          <a:bodyPr/>
          <a:lstStyle/>
          <a:p>
            <a:r>
              <a:rPr lang="en-US"/>
              <a:t>Facebook Fans or Followers Total | Allsup’s</a:t>
            </a:r>
          </a:p>
        </p:txBody>
      </p:sp>
      <p:sp>
        <p:nvSpPr>
          <p:cNvPr id="3" name="Slide Number Placeholder 2">
            <a:extLst>
              <a:ext uri="{FF2B5EF4-FFF2-40B4-BE49-F238E27FC236}">
                <a16:creationId xmlns:a16="http://schemas.microsoft.com/office/drawing/2014/main" id="{556B6B26-5C5A-455E-99C0-5F30DF27EED9}"/>
              </a:ext>
            </a:extLst>
          </p:cNvPr>
          <p:cNvSpPr>
            <a:spLocks noGrp="1"/>
          </p:cNvSpPr>
          <p:nvPr>
            <p:ph type="sldNum" sz="quarter" idx="2"/>
          </p:nvPr>
        </p:nvSpPr>
        <p:spPr/>
        <p:txBody>
          <a:bodyPr/>
          <a:lstStyle/>
          <a:p>
            <a:pPr lvl="0"/>
            <a:fld id="{86CB4B4D-7CA3-9044-876B-883B54F8677D}" type="slidenum">
              <a:rPr lang="en-US" smtClean="0"/>
              <a:pPr lvl="0"/>
              <a:t>35</a:t>
            </a:fld>
            <a:endParaRPr lang="en-US"/>
          </a:p>
        </p:txBody>
      </p:sp>
      <p:sp>
        <p:nvSpPr>
          <p:cNvPr id="4" name="Text Placeholder 3">
            <a:extLst>
              <a:ext uri="{FF2B5EF4-FFF2-40B4-BE49-F238E27FC236}">
                <a16:creationId xmlns:a16="http://schemas.microsoft.com/office/drawing/2014/main" id="{34580098-E110-49B4-A0CE-F4D83FD1A586}"/>
              </a:ext>
            </a:extLst>
          </p:cNvPr>
          <p:cNvSpPr>
            <a:spLocks noGrp="1"/>
          </p:cNvSpPr>
          <p:nvPr>
            <p:ph type="body" sz="quarter" idx="14"/>
          </p:nvPr>
        </p:nvSpPr>
        <p:spPr/>
        <p:txBody>
          <a:bodyPr/>
          <a:lstStyle/>
          <a:p>
            <a:r>
              <a:rPr lang="en-US"/>
              <a:t>01/01/2022 - 05/28/2022</a:t>
            </a:r>
          </a:p>
        </p:txBody>
      </p:sp>
      <p:graphicFrame>
        <p:nvGraphicFramePr>
          <p:cNvPr id="6" name="Chart Placeholder 5">
            <a:extLst>
              <a:ext uri="{FF2B5EF4-FFF2-40B4-BE49-F238E27FC236}">
                <a16:creationId xmlns:a16="http://schemas.microsoft.com/office/drawing/2014/main" id="{EB5F2FAF-2B4C-4857-878D-11CBB67CAA09}"/>
              </a:ext>
            </a:extLst>
          </p:cNvPr>
          <p:cNvGraphicFramePr>
            <a:graphicFrameLocks noGrp="1"/>
          </p:cNvGraphicFramePr>
          <p:nvPr>
            <p:ph type="chart" sz="quarter" idx="13"/>
            <p:extLst>
              <p:ext uri="{D42A27DB-BD31-4B8C-83A1-F6EECF244321}">
                <p14:modId xmlns:p14="http://schemas.microsoft.com/office/powerpoint/2010/main" val="2500635408"/>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11107730"/>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8C93C-93FE-4C4B-AA23-97D765FD8D39}"/>
              </a:ext>
            </a:extLst>
          </p:cNvPr>
          <p:cNvSpPr>
            <a:spLocks noGrp="1"/>
          </p:cNvSpPr>
          <p:nvPr>
            <p:ph type="title"/>
          </p:nvPr>
        </p:nvSpPr>
        <p:spPr/>
        <p:txBody>
          <a:bodyPr/>
          <a:lstStyle/>
          <a:p>
            <a:r>
              <a:rPr lang="en-US"/>
              <a:t>Facebook Impressions | Allsup’s</a:t>
            </a:r>
          </a:p>
        </p:txBody>
      </p:sp>
      <p:sp>
        <p:nvSpPr>
          <p:cNvPr id="3" name="Slide Number Placeholder 2">
            <a:extLst>
              <a:ext uri="{FF2B5EF4-FFF2-40B4-BE49-F238E27FC236}">
                <a16:creationId xmlns:a16="http://schemas.microsoft.com/office/drawing/2014/main" id="{190ABF47-3EAC-4E33-997B-BF80525E46BB}"/>
              </a:ext>
            </a:extLst>
          </p:cNvPr>
          <p:cNvSpPr>
            <a:spLocks noGrp="1"/>
          </p:cNvSpPr>
          <p:nvPr>
            <p:ph type="sldNum" sz="quarter" idx="2"/>
          </p:nvPr>
        </p:nvSpPr>
        <p:spPr/>
        <p:txBody>
          <a:bodyPr/>
          <a:lstStyle/>
          <a:p>
            <a:pPr lvl="0"/>
            <a:fld id="{86CB4B4D-7CA3-9044-876B-883B54F8677D}" type="slidenum">
              <a:rPr lang="en-US" smtClean="0"/>
              <a:pPr lvl="0"/>
              <a:t>36</a:t>
            </a:fld>
            <a:endParaRPr lang="en-US"/>
          </a:p>
        </p:txBody>
      </p:sp>
      <p:sp>
        <p:nvSpPr>
          <p:cNvPr id="4" name="Text Placeholder 3">
            <a:extLst>
              <a:ext uri="{FF2B5EF4-FFF2-40B4-BE49-F238E27FC236}">
                <a16:creationId xmlns:a16="http://schemas.microsoft.com/office/drawing/2014/main" id="{AEF6AC2F-30A8-4464-A106-D6BEFDC6E375}"/>
              </a:ext>
            </a:extLst>
          </p:cNvPr>
          <p:cNvSpPr>
            <a:spLocks noGrp="1"/>
          </p:cNvSpPr>
          <p:nvPr>
            <p:ph type="body" sz="quarter" idx="14"/>
          </p:nvPr>
        </p:nvSpPr>
        <p:spPr/>
        <p:txBody>
          <a:bodyPr/>
          <a:lstStyle/>
          <a:p>
            <a:r>
              <a:rPr lang="en-US"/>
              <a:t>01/01/2022 - 05/28/2022</a:t>
            </a:r>
          </a:p>
        </p:txBody>
      </p:sp>
      <p:graphicFrame>
        <p:nvGraphicFramePr>
          <p:cNvPr id="6" name="Chart Placeholder 5">
            <a:extLst>
              <a:ext uri="{FF2B5EF4-FFF2-40B4-BE49-F238E27FC236}">
                <a16:creationId xmlns:a16="http://schemas.microsoft.com/office/drawing/2014/main" id="{2D2F4BEE-FC81-4C50-A180-BA2C278FEAF9}"/>
              </a:ext>
            </a:extLst>
          </p:cNvPr>
          <p:cNvGraphicFramePr>
            <a:graphicFrameLocks noGrp="1"/>
          </p:cNvGraphicFramePr>
          <p:nvPr>
            <p:ph type="chart" sz="quarter" idx="13"/>
            <p:extLst>
              <p:ext uri="{D42A27DB-BD31-4B8C-83A1-F6EECF244321}">
                <p14:modId xmlns:p14="http://schemas.microsoft.com/office/powerpoint/2010/main" val="2442741689"/>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44216337"/>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7CCBD-CDAD-443D-B09A-1FCF1F2C30E1}"/>
              </a:ext>
            </a:extLst>
          </p:cNvPr>
          <p:cNvSpPr>
            <a:spLocks noGrp="1"/>
          </p:cNvSpPr>
          <p:nvPr>
            <p:ph type="title"/>
          </p:nvPr>
        </p:nvSpPr>
        <p:spPr/>
        <p:txBody>
          <a:bodyPr/>
          <a:lstStyle/>
          <a:p>
            <a:r>
              <a:rPr lang="en-US"/>
              <a:t>Facebook Reach | Allsup’s</a:t>
            </a:r>
          </a:p>
        </p:txBody>
      </p:sp>
      <p:sp>
        <p:nvSpPr>
          <p:cNvPr id="3" name="Slide Number Placeholder 2">
            <a:extLst>
              <a:ext uri="{FF2B5EF4-FFF2-40B4-BE49-F238E27FC236}">
                <a16:creationId xmlns:a16="http://schemas.microsoft.com/office/drawing/2014/main" id="{83FFCD0E-E756-430F-8B7B-5E9FDB1F40E5}"/>
              </a:ext>
            </a:extLst>
          </p:cNvPr>
          <p:cNvSpPr>
            <a:spLocks noGrp="1"/>
          </p:cNvSpPr>
          <p:nvPr>
            <p:ph type="sldNum" sz="quarter" idx="2"/>
          </p:nvPr>
        </p:nvSpPr>
        <p:spPr/>
        <p:txBody>
          <a:bodyPr/>
          <a:lstStyle/>
          <a:p>
            <a:pPr lvl="0"/>
            <a:fld id="{86CB4B4D-7CA3-9044-876B-883B54F8677D}" type="slidenum">
              <a:rPr lang="en-US" smtClean="0"/>
              <a:pPr lvl="0"/>
              <a:t>37</a:t>
            </a:fld>
            <a:endParaRPr lang="en-US"/>
          </a:p>
        </p:txBody>
      </p:sp>
      <p:sp>
        <p:nvSpPr>
          <p:cNvPr id="4" name="Text Placeholder 3">
            <a:extLst>
              <a:ext uri="{FF2B5EF4-FFF2-40B4-BE49-F238E27FC236}">
                <a16:creationId xmlns:a16="http://schemas.microsoft.com/office/drawing/2014/main" id="{A8001631-7B8F-44C2-9730-2530583FB6F8}"/>
              </a:ext>
            </a:extLst>
          </p:cNvPr>
          <p:cNvSpPr>
            <a:spLocks noGrp="1"/>
          </p:cNvSpPr>
          <p:nvPr>
            <p:ph type="body" sz="quarter" idx="14"/>
          </p:nvPr>
        </p:nvSpPr>
        <p:spPr/>
        <p:txBody>
          <a:bodyPr/>
          <a:lstStyle/>
          <a:p>
            <a:r>
              <a:rPr lang="en-US"/>
              <a:t>01/01/2022 - 05/28/2022</a:t>
            </a:r>
          </a:p>
        </p:txBody>
      </p:sp>
      <p:graphicFrame>
        <p:nvGraphicFramePr>
          <p:cNvPr id="6" name="Chart Placeholder 5">
            <a:extLst>
              <a:ext uri="{FF2B5EF4-FFF2-40B4-BE49-F238E27FC236}">
                <a16:creationId xmlns:a16="http://schemas.microsoft.com/office/drawing/2014/main" id="{2DA25ED4-66BD-49C5-A173-64718A0910E3}"/>
              </a:ext>
            </a:extLst>
          </p:cNvPr>
          <p:cNvGraphicFramePr>
            <a:graphicFrameLocks noGrp="1"/>
          </p:cNvGraphicFramePr>
          <p:nvPr>
            <p:ph type="chart" sz="quarter" idx="13"/>
            <p:extLst>
              <p:ext uri="{D42A27DB-BD31-4B8C-83A1-F6EECF244321}">
                <p14:modId xmlns:p14="http://schemas.microsoft.com/office/powerpoint/2010/main" val="357199567"/>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24594387"/>
      </p:ext>
    </p:extLst>
  </p:cSld>
  <p:clrMapOvr>
    <a:masterClrMapping/>
  </p:clrMapOvr>
  <p:transition spd="med"/>
</p:sld>
</file>

<file path=ppt/theme/theme1.xml><?xml version="1.0" encoding="utf-8"?>
<a:theme xmlns:a="http://schemas.openxmlformats.org/drawingml/2006/main" name="quintly_template">
  <a:themeElements>
    <a:clrScheme name="Default">
      <a:dk1>
        <a:srgbClr val="595959"/>
      </a:dk1>
      <a:lt1>
        <a:srgbClr val="FFFFFF"/>
      </a:lt1>
      <a:dk2>
        <a:srgbClr val="A7A7A7"/>
      </a:dk2>
      <a:lt2>
        <a:srgbClr val="535353"/>
      </a:lt2>
      <a:accent1>
        <a:srgbClr val="87A91B"/>
      </a:accent1>
      <a:accent2>
        <a:srgbClr val="FBCE11"/>
      </a:accent2>
      <a:accent3>
        <a:srgbClr val="446ED8"/>
      </a:accent3>
      <a:accent4>
        <a:srgbClr val="9D22E2"/>
      </a:accent4>
      <a:accent5>
        <a:srgbClr val="FE9E00"/>
      </a:accent5>
      <a:accent6>
        <a:srgbClr val="DF5327"/>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87A91B"/>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87A91B"/>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powerpoint_140167_2" id="{1E09357E-1237-F344-9D96-312C20BDFE86}" vid="{F42FF92E-BE8D-AB4F-933A-E8AC8D90BFCF}"/>
    </a:ext>
  </a:ext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87A91B"/>
      </a:accent1>
      <a:accent2>
        <a:srgbClr val="FBCE11"/>
      </a:accent2>
      <a:accent3>
        <a:srgbClr val="446ED8"/>
      </a:accent3>
      <a:accent4>
        <a:srgbClr val="9D22E2"/>
      </a:accent4>
      <a:accent5>
        <a:srgbClr val="FE9E00"/>
      </a:accent5>
      <a:accent6>
        <a:srgbClr val="DF5327"/>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87A91B"/>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87A91B"/>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20220527_144111</Template>
  <TotalTime>1</TotalTime>
  <Words>1015</Words>
  <Application>Microsoft Office PowerPoint</Application>
  <PresentationFormat>Widescreen</PresentationFormat>
  <Paragraphs>519</Paragraphs>
  <Slides>37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Arial</vt:lpstr>
      <vt:lpstr>Calibri</vt:lpstr>
      <vt:lpstr>Calibri Light</vt:lpstr>
      <vt:lpstr>Helvetica Neue</vt:lpstr>
      <vt:lpstr>quintly_template</vt:lpstr>
      <vt:lpstr>Facebook - Allsup's Only</vt:lpstr>
      <vt:lpstr>Facebook Key Metrics Table | Allsup’s</vt:lpstr>
      <vt:lpstr>Facebook Own Posts Table | Allsup’s - 1 of 10</vt:lpstr>
      <vt:lpstr>Facebook Own Posts Table | Allsup’s - 2 of 10</vt:lpstr>
      <vt:lpstr>Facebook Own Posts Table | Allsup’s - 3 of 10</vt:lpstr>
      <vt:lpstr>Facebook Own Posts Table | Allsup’s - 4 of 10</vt:lpstr>
      <vt:lpstr>Facebook Own Posts Table | Allsup’s - 5 of 10</vt:lpstr>
      <vt:lpstr>Facebook Own Posts Table | Allsup’s - 6 of 10</vt:lpstr>
      <vt:lpstr>Facebook Own Posts Table | Allsup’s - 7 of 10</vt:lpstr>
      <vt:lpstr>Facebook Own Posts Table | Allsup’s - 8 of 10</vt:lpstr>
      <vt:lpstr>Facebook Own Posts Table | Allsup’s - 9 of 10</vt:lpstr>
      <vt:lpstr>Facebook Own Posts Table | Allsup’s - 10 of 10</vt:lpstr>
      <vt:lpstr>Facebook New Followers | Allsup’s</vt:lpstr>
      <vt:lpstr>Facebook Fans Change Per Weekday | Allsup’s</vt:lpstr>
      <vt:lpstr>Facebook Yesway Posts | Allsup’s</vt:lpstr>
      <vt:lpstr>Facebook Own Posts By Weekday | Allsup’s</vt:lpstr>
      <vt:lpstr>Facebook Average Interactions Per Post | Allsup’s</vt:lpstr>
      <vt:lpstr>Facebook Interaction Rate By Weekday | Allsup’s</vt:lpstr>
      <vt:lpstr>Facebook Post Type | Allsup’s</vt:lpstr>
      <vt:lpstr>Facebook Interaction Rate By Post Type | Allsup’s</vt:lpstr>
      <vt:lpstr>Facebook Reach by Post Type  | Allsup’s</vt:lpstr>
      <vt:lpstr>Facebook Reach Type Distribution  | Allsup’s</vt:lpstr>
      <vt:lpstr>Facebook Video Views | Allsup’s</vt:lpstr>
      <vt:lpstr>Facebook Page Content Virality | Allsup’s</vt:lpstr>
      <vt:lpstr>Facebook Page Views | Allsup’s</vt:lpstr>
      <vt:lpstr>Facebook User Posts | Allsup’s</vt:lpstr>
      <vt:lpstr>Facebook Fan Demographics | Allsup’s</vt:lpstr>
      <vt:lpstr>Facebook Interaction Rate By Hour | Allsup’s</vt:lpstr>
      <vt:lpstr>Facebook Average Shares Per Post | Allsup’s</vt:lpstr>
      <vt:lpstr>Facebook Reactions Distribution | Allsup’s</vt:lpstr>
      <vt:lpstr>Facebook Page Likes Change by Like/Unlike Source | Allsup’s</vt:lpstr>
      <vt:lpstr>Facebook Page Views By External Referral | Allsup’s</vt:lpstr>
      <vt:lpstr>Facebook Fans By City Table | Allsup’s</vt:lpstr>
      <vt:lpstr>Facebook Video Views Table | Allsup’s</vt:lpstr>
      <vt:lpstr>Facebook Fans or Followers Total | Allsup’s</vt:lpstr>
      <vt:lpstr>Facebook Impressions | Allsup’s</vt:lpstr>
      <vt:lpstr>Facebook Reach | Allsup’s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 Allsup's Only</dc:title>
  <dc:creator>Administrator</dc:creator>
  <cp:lastModifiedBy>Administrator</cp:lastModifiedBy>
  <cp:revision>1</cp:revision>
  <dcterms:created xsi:type="dcterms:W3CDTF">2022-05-27T14:41:12Z</dcterms:created>
  <dcterms:modified xsi:type="dcterms:W3CDTF">2022-05-27T14:42:33Z</dcterms:modified>
</cp:coreProperties>
</file>