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4"/>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12192000" cy="6858000"/>
  <p:notesSz cx="6881813" cy="9296400"/>
  <p:embeddedFontLst>
    <p:embeddedFont>
      <p:font typeface="Calibri" panose="020F0502020204030204" pitchFamily="34" charset="0"/>
      <p:regular r:id="rId45"/>
      <p:bold r:id="rId46"/>
      <p:italic r:id="rId47"/>
      <p:boldItalic r:id="rId48"/>
    </p:embeddedFont>
    <p:embeddedFont>
      <p:font typeface="Calibri Light" panose="020F0302020204030204" pitchFamily="34" charset="0"/>
      <p:regular r:id="rId49"/>
      <p:italic r:id="rId50"/>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34</c:v>
                </c:pt>
                <c:pt idx="1">
                  <c:v>37</c:v>
                </c:pt>
                <c:pt idx="2">
                  <c:v>43</c:v>
                </c:pt>
                <c:pt idx="3">
                  <c:v>35</c:v>
                </c:pt>
                <c:pt idx="4">
                  <c:v>30</c:v>
                </c:pt>
                <c:pt idx="5">
                  <c:v>29</c:v>
                </c:pt>
                <c:pt idx="6">
                  <c:v>31</c:v>
                </c:pt>
              </c:numCache>
            </c:numRef>
          </c:val>
          <c:extLst>
            <c:ext xmlns:c16="http://schemas.microsoft.com/office/drawing/2014/chart" uri="{C3380CC4-5D6E-409C-BE32-E72D297353CC}">
              <c16:uniqueId val="{00000000-5D68-41C3-9222-C8E760809064}"/>
            </c:ext>
          </c:extLst>
        </c:ser>
        <c:dLbls>
          <c:showLegendKey val="0"/>
          <c:showVal val="0"/>
          <c:showCatName val="0"/>
          <c:showSerName val="0"/>
          <c:showPercent val="0"/>
          <c:showBubbleSize val="0"/>
        </c:dLbls>
        <c:gapWidth val="219"/>
        <c:overlap val="-27"/>
        <c:axId val="471723944"/>
        <c:axId val="471731488"/>
      </c:barChart>
      <c:catAx>
        <c:axId val="47172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31488"/>
        <c:crosses val="autoZero"/>
        <c:auto val="1"/>
        <c:lblAlgn val="ctr"/>
        <c:lblOffset val="100"/>
        <c:noMultiLvlLbl val="0"/>
      </c:catAx>
      <c:valAx>
        <c:axId val="47173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2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0</c:v>
                </c:pt>
                <c:pt idx="1">
                  <c:v>1</c:v>
                </c:pt>
                <c:pt idx="2">
                  <c:v>0</c:v>
                </c:pt>
                <c:pt idx="3">
                  <c:v>1</c:v>
                </c:pt>
                <c:pt idx="4">
                  <c:v>0</c:v>
                </c:pt>
                <c:pt idx="5">
                  <c:v>0</c:v>
                </c:pt>
                <c:pt idx="6">
                  <c:v>0</c:v>
                </c:pt>
                <c:pt idx="7">
                  <c:v>1</c:v>
                </c:pt>
                <c:pt idx="8">
                  <c:v>0</c:v>
                </c:pt>
                <c:pt idx="9">
                  <c:v>0</c:v>
                </c:pt>
                <c:pt idx="10">
                  <c:v>0</c:v>
                </c:pt>
                <c:pt idx="11">
                  <c:v>0</c:v>
                </c:pt>
                <c:pt idx="12">
                  <c:v>0</c:v>
                </c:pt>
                <c:pt idx="13">
                  <c:v>1</c:v>
                </c:pt>
                <c:pt idx="14">
                  <c:v>0</c:v>
                </c:pt>
                <c:pt idx="15">
                  <c:v>0</c:v>
                </c:pt>
                <c:pt idx="16">
                  <c:v>0</c:v>
                </c:pt>
                <c:pt idx="17">
                  <c:v>0</c:v>
                </c:pt>
                <c:pt idx="18">
                  <c:v>1</c:v>
                </c:pt>
                <c:pt idx="19">
                  <c:v>0</c:v>
                </c:pt>
                <c:pt idx="20">
                  <c:v>1</c:v>
                </c:pt>
                <c:pt idx="21">
                  <c:v>0</c:v>
                </c:pt>
                <c:pt idx="22">
                  <c:v>0</c:v>
                </c:pt>
                <c:pt idx="23">
                  <c:v>0</c:v>
                </c:pt>
                <c:pt idx="24">
                  <c:v>1</c:v>
                </c:pt>
                <c:pt idx="25">
                  <c:v>0</c:v>
                </c:pt>
                <c:pt idx="26">
                  <c:v>1</c:v>
                </c:pt>
                <c:pt idx="27">
                  <c:v>0</c:v>
                </c:pt>
                <c:pt idx="28">
                  <c:v>0</c:v>
                </c:pt>
                <c:pt idx="29">
                  <c:v>0</c:v>
                </c:pt>
                <c:pt idx="30">
                  <c:v>1</c:v>
                </c:pt>
                <c:pt idx="31">
                  <c:v>2</c:v>
                </c:pt>
                <c:pt idx="32">
                  <c:v>0</c:v>
                </c:pt>
                <c:pt idx="33">
                  <c:v>0</c:v>
                </c:pt>
                <c:pt idx="34">
                  <c:v>1</c:v>
                </c:pt>
                <c:pt idx="35">
                  <c:v>0</c:v>
                </c:pt>
                <c:pt idx="36">
                  <c:v>0</c:v>
                </c:pt>
                <c:pt idx="37">
                  <c:v>0</c:v>
                </c:pt>
                <c:pt idx="38">
                  <c:v>1</c:v>
                </c:pt>
                <c:pt idx="39">
                  <c:v>0</c:v>
                </c:pt>
                <c:pt idx="40">
                  <c:v>0</c:v>
                </c:pt>
                <c:pt idx="41">
                  <c:v>0</c:v>
                </c:pt>
                <c:pt idx="42">
                  <c:v>0</c:v>
                </c:pt>
                <c:pt idx="43">
                  <c:v>0</c:v>
                </c:pt>
                <c:pt idx="44">
                  <c:v>1</c:v>
                </c:pt>
                <c:pt idx="45">
                  <c:v>1</c:v>
                </c:pt>
                <c:pt idx="46">
                  <c:v>0</c:v>
                </c:pt>
                <c:pt idx="47">
                  <c:v>0</c:v>
                </c:pt>
                <c:pt idx="48">
                  <c:v>0</c:v>
                </c:pt>
                <c:pt idx="49">
                  <c:v>0</c:v>
                </c:pt>
                <c:pt idx="50">
                  <c:v>0</c:v>
                </c:pt>
                <c:pt idx="51">
                  <c:v>0</c:v>
                </c:pt>
                <c:pt idx="52">
                  <c:v>1</c:v>
                </c:pt>
                <c:pt idx="53">
                  <c:v>0</c:v>
                </c:pt>
                <c:pt idx="54">
                  <c:v>1</c:v>
                </c:pt>
                <c:pt idx="55">
                  <c:v>0</c:v>
                </c:pt>
                <c:pt idx="56">
                  <c:v>0</c:v>
                </c:pt>
                <c:pt idx="57">
                  <c:v>0</c:v>
                </c:pt>
                <c:pt idx="58">
                  <c:v>1</c:v>
                </c:pt>
                <c:pt idx="59">
                  <c:v>1</c:v>
                </c:pt>
                <c:pt idx="60">
                  <c:v>1</c:v>
                </c:pt>
                <c:pt idx="61">
                  <c:v>0</c:v>
                </c:pt>
                <c:pt idx="62">
                  <c:v>1</c:v>
                </c:pt>
                <c:pt idx="63">
                  <c:v>1</c:v>
                </c:pt>
                <c:pt idx="64">
                  <c:v>0</c:v>
                </c:pt>
                <c:pt idx="65">
                  <c:v>0</c:v>
                </c:pt>
                <c:pt idx="66">
                  <c:v>0</c:v>
                </c:pt>
                <c:pt idx="67">
                  <c:v>0</c:v>
                </c:pt>
                <c:pt idx="68">
                  <c:v>0</c:v>
                </c:pt>
                <c:pt idx="69">
                  <c:v>0</c:v>
                </c:pt>
                <c:pt idx="70">
                  <c:v>0</c:v>
                </c:pt>
                <c:pt idx="71">
                  <c:v>1</c:v>
                </c:pt>
                <c:pt idx="72">
                  <c:v>0</c:v>
                </c:pt>
                <c:pt idx="73">
                  <c:v>0</c:v>
                </c:pt>
                <c:pt idx="74">
                  <c:v>0</c:v>
                </c:pt>
                <c:pt idx="75">
                  <c:v>1</c:v>
                </c:pt>
                <c:pt idx="76">
                  <c:v>0</c:v>
                </c:pt>
                <c:pt idx="77">
                  <c:v>0</c:v>
                </c:pt>
                <c:pt idx="78">
                  <c:v>1</c:v>
                </c:pt>
                <c:pt idx="79">
                  <c:v>1</c:v>
                </c:pt>
                <c:pt idx="80">
                  <c:v>0</c:v>
                </c:pt>
                <c:pt idx="81">
                  <c:v>0</c:v>
                </c:pt>
                <c:pt idx="82">
                  <c:v>0</c:v>
                </c:pt>
                <c:pt idx="83">
                  <c:v>1</c:v>
                </c:pt>
                <c:pt idx="84">
                  <c:v>0</c:v>
                </c:pt>
                <c:pt idx="85">
                  <c:v>0</c:v>
                </c:pt>
                <c:pt idx="86">
                  <c:v>1</c:v>
                </c:pt>
                <c:pt idx="87">
                  <c:v>1</c:v>
                </c:pt>
                <c:pt idx="88">
                  <c:v>1</c:v>
                </c:pt>
                <c:pt idx="89">
                  <c:v>1</c:v>
                </c:pt>
                <c:pt idx="90">
                  <c:v>1</c:v>
                </c:pt>
                <c:pt idx="91">
                  <c:v>0</c:v>
                </c:pt>
                <c:pt idx="92">
                  <c:v>0</c:v>
                </c:pt>
                <c:pt idx="93">
                  <c:v>0</c:v>
                </c:pt>
                <c:pt idx="94">
                  <c:v>0</c:v>
                </c:pt>
                <c:pt idx="95">
                  <c:v>0</c:v>
                </c:pt>
                <c:pt idx="96">
                  <c:v>1</c:v>
                </c:pt>
                <c:pt idx="97">
                  <c:v>1</c:v>
                </c:pt>
                <c:pt idx="98">
                  <c:v>0</c:v>
                </c:pt>
                <c:pt idx="99">
                  <c:v>0</c:v>
                </c:pt>
                <c:pt idx="100">
                  <c:v>1</c:v>
                </c:pt>
                <c:pt idx="101">
                  <c:v>1</c:v>
                </c:pt>
                <c:pt idx="102">
                  <c:v>1</c:v>
                </c:pt>
                <c:pt idx="103">
                  <c:v>0</c:v>
                </c:pt>
                <c:pt idx="104">
                  <c:v>0</c:v>
                </c:pt>
                <c:pt idx="105">
                  <c:v>0</c:v>
                </c:pt>
                <c:pt idx="106">
                  <c:v>1</c:v>
                </c:pt>
                <c:pt idx="107">
                  <c:v>0</c:v>
                </c:pt>
                <c:pt idx="108">
                  <c:v>0</c:v>
                </c:pt>
                <c:pt idx="109">
                  <c:v>0</c:v>
                </c:pt>
                <c:pt idx="110">
                  <c:v>1</c:v>
                </c:pt>
                <c:pt idx="111">
                  <c:v>0</c:v>
                </c:pt>
                <c:pt idx="112">
                  <c:v>0</c:v>
                </c:pt>
                <c:pt idx="113">
                  <c:v>0</c:v>
                </c:pt>
                <c:pt idx="114">
                  <c:v>0</c:v>
                </c:pt>
                <c:pt idx="115">
                  <c:v>0</c:v>
                </c:pt>
                <c:pt idx="116">
                  <c:v>0</c:v>
                </c:pt>
                <c:pt idx="117">
                  <c:v>0</c:v>
                </c:pt>
                <c:pt idx="118">
                  <c:v>1</c:v>
                </c:pt>
                <c:pt idx="119">
                  <c:v>1</c:v>
                </c:pt>
                <c:pt idx="120">
                  <c:v>0</c:v>
                </c:pt>
                <c:pt idx="121">
                  <c:v>1</c:v>
                </c:pt>
                <c:pt idx="122">
                  <c:v>1</c:v>
                </c:pt>
                <c:pt idx="123">
                  <c:v>2</c:v>
                </c:pt>
                <c:pt idx="124">
                  <c:v>1</c:v>
                </c:pt>
                <c:pt idx="125">
                  <c:v>0</c:v>
                </c:pt>
                <c:pt idx="126">
                  <c:v>0</c:v>
                </c:pt>
                <c:pt idx="127">
                  <c:v>1</c:v>
                </c:pt>
                <c:pt idx="128">
                  <c:v>1</c:v>
                </c:pt>
                <c:pt idx="129">
                  <c:v>0</c:v>
                </c:pt>
                <c:pt idx="130">
                  <c:v>1</c:v>
                </c:pt>
                <c:pt idx="131">
                  <c:v>0</c:v>
                </c:pt>
                <c:pt idx="132">
                  <c:v>1</c:v>
                </c:pt>
                <c:pt idx="133">
                  <c:v>0</c:v>
                </c:pt>
                <c:pt idx="134">
                  <c:v>0</c:v>
                </c:pt>
                <c:pt idx="135">
                  <c:v>1</c:v>
                </c:pt>
                <c:pt idx="136">
                  <c:v>1</c:v>
                </c:pt>
                <c:pt idx="137">
                  <c:v>0</c:v>
                </c:pt>
                <c:pt idx="138">
                  <c:v>0</c:v>
                </c:pt>
                <c:pt idx="139">
                  <c:v>0</c:v>
                </c:pt>
                <c:pt idx="140">
                  <c:v>0</c:v>
                </c:pt>
                <c:pt idx="141">
                  <c:v>0</c:v>
                </c:pt>
                <c:pt idx="142">
                  <c:v>1</c:v>
                </c:pt>
                <c:pt idx="143">
                  <c:v>0</c:v>
                </c:pt>
                <c:pt idx="144">
                  <c:v>0</c:v>
                </c:pt>
              </c:numCache>
            </c:numRef>
          </c:val>
          <c:extLst>
            <c:ext xmlns:c16="http://schemas.microsoft.com/office/drawing/2014/chart" uri="{C3380CC4-5D6E-409C-BE32-E72D297353CC}">
              <c16:uniqueId val="{00000000-C84E-47B7-9A34-AEC26657562E}"/>
            </c:ext>
          </c:extLst>
        </c:ser>
        <c:dLbls>
          <c:showLegendKey val="0"/>
          <c:showVal val="0"/>
          <c:showCatName val="0"/>
          <c:showSerName val="0"/>
          <c:showPercent val="0"/>
          <c:showBubbleSize val="0"/>
        </c:dLbls>
        <c:gapWidth val="219"/>
        <c:overlap val="-27"/>
        <c:axId val="471733128"/>
        <c:axId val="471736080"/>
      </c:barChart>
      <c:dateAx>
        <c:axId val="47173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36080"/>
        <c:crosses val="autoZero"/>
        <c:auto val="1"/>
        <c:lblOffset val="100"/>
        <c:baseTimeUnit val="days"/>
      </c:dateAx>
      <c:valAx>
        <c:axId val="47173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3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c:v>
                </c:pt>
                <c:pt idx="1">
                  <c:v>12</c:v>
                </c:pt>
                <c:pt idx="2">
                  <c:v>7</c:v>
                </c:pt>
                <c:pt idx="3">
                  <c:v>7</c:v>
                </c:pt>
                <c:pt idx="4">
                  <c:v>9</c:v>
                </c:pt>
                <c:pt idx="5">
                  <c:v>3</c:v>
                </c:pt>
                <c:pt idx="6">
                  <c:v>5</c:v>
                </c:pt>
              </c:numCache>
            </c:numRef>
          </c:val>
          <c:extLst>
            <c:ext xmlns:c16="http://schemas.microsoft.com/office/drawing/2014/chart" uri="{C3380CC4-5D6E-409C-BE32-E72D297353CC}">
              <c16:uniqueId val="{00000000-3F31-4F9C-B2E2-FA6047FF8DB7}"/>
            </c:ext>
          </c:extLst>
        </c:ser>
        <c:dLbls>
          <c:showLegendKey val="0"/>
          <c:showVal val="0"/>
          <c:showCatName val="0"/>
          <c:showSerName val="0"/>
          <c:showPercent val="0"/>
          <c:showBubbleSize val="0"/>
        </c:dLbls>
        <c:gapWidth val="219"/>
        <c:overlap val="-27"/>
        <c:axId val="471732144"/>
        <c:axId val="471736408"/>
      </c:barChart>
      <c:catAx>
        <c:axId val="47173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36408"/>
        <c:crosses val="autoZero"/>
        <c:auto val="1"/>
        <c:lblAlgn val="ctr"/>
        <c:lblOffset val="100"/>
        <c:noMultiLvlLbl val="0"/>
      </c:catAx>
      <c:valAx>
        <c:axId val="47173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3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0</c:v>
                </c:pt>
                <c:pt idx="1">
                  <c:v>23</c:v>
                </c:pt>
                <c:pt idx="2">
                  <c:v>0</c:v>
                </c:pt>
                <c:pt idx="3">
                  <c:v>406</c:v>
                </c:pt>
                <c:pt idx="4">
                  <c:v>0</c:v>
                </c:pt>
                <c:pt idx="5">
                  <c:v>0</c:v>
                </c:pt>
                <c:pt idx="6">
                  <c:v>0</c:v>
                </c:pt>
                <c:pt idx="7">
                  <c:v>87</c:v>
                </c:pt>
                <c:pt idx="8">
                  <c:v>0</c:v>
                </c:pt>
                <c:pt idx="9">
                  <c:v>0</c:v>
                </c:pt>
                <c:pt idx="10">
                  <c:v>0</c:v>
                </c:pt>
                <c:pt idx="11">
                  <c:v>0</c:v>
                </c:pt>
                <c:pt idx="12">
                  <c:v>0</c:v>
                </c:pt>
                <c:pt idx="13">
                  <c:v>29</c:v>
                </c:pt>
                <c:pt idx="14">
                  <c:v>0</c:v>
                </c:pt>
                <c:pt idx="15">
                  <c:v>0</c:v>
                </c:pt>
                <c:pt idx="16">
                  <c:v>0</c:v>
                </c:pt>
                <c:pt idx="17">
                  <c:v>0</c:v>
                </c:pt>
                <c:pt idx="18">
                  <c:v>11</c:v>
                </c:pt>
                <c:pt idx="19">
                  <c:v>0</c:v>
                </c:pt>
                <c:pt idx="20">
                  <c:v>11</c:v>
                </c:pt>
                <c:pt idx="21">
                  <c:v>0</c:v>
                </c:pt>
                <c:pt idx="22">
                  <c:v>0</c:v>
                </c:pt>
                <c:pt idx="23">
                  <c:v>0</c:v>
                </c:pt>
                <c:pt idx="24">
                  <c:v>316</c:v>
                </c:pt>
                <c:pt idx="25">
                  <c:v>0</c:v>
                </c:pt>
                <c:pt idx="26">
                  <c:v>163</c:v>
                </c:pt>
                <c:pt idx="27">
                  <c:v>0</c:v>
                </c:pt>
                <c:pt idx="28">
                  <c:v>0</c:v>
                </c:pt>
                <c:pt idx="29">
                  <c:v>0</c:v>
                </c:pt>
                <c:pt idx="30">
                  <c:v>422</c:v>
                </c:pt>
                <c:pt idx="31">
                  <c:v>45</c:v>
                </c:pt>
                <c:pt idx="32">
                  <c:v>0</c:v>
                </c:pt>
                <c:pt idx="33">
                  <c:v>0</c:v>
                </c:pt>
                <c:pt idx="34">
                  <c:v>79</c:v>
                </c:pt>
                <c:pt idx="35">
                  <c:v>0</c:v>
                </c:pt>
                <c:pt idx="36">
                  <c:v>0</c:v>
                </c:pt>
                <c:pt idx="37">
                  <c:v>0</c:v>
                </c:pt>
                <c:pt idx="38">
                  <c:v>79</c:v>
                </c:pt>
                <c:pt idx="39">
                  <c:v>0</c:v>
                </c:pt>
                <c:pt idx="40">
                  <c:v>0</c:v>
                </c:pt>
                <c:pt idx="41">
                  <c:v>0</c:v>
                </c:pt>
                <c:pt idx="42">
                  <c:v>0</c:v>
                </c:pt>
                <c:pt idx="43">
                  <c:v>0</c:v>
                </c:pt>
                <c:pt idx="44">
                  <c:v>134</c:v>
                </c:pt>
                <c:pt idx="45">
                  <c:v>5</c:v>
                </c:pt>
                <c:pt idx="46">
                  <c:v>0</c:v>
                </c:pt>
                <c:pt idx="47">
                  <c:v>0</c:v>
                </c:pt>
                <c:pt idx="48">
                  <c:v>0</c:v>
                </c:pt>
                <c:pt idx="49">
                  <c:v>0</c:v>
                </c:pt>
                <c:pt idx="50">
                  <c:v>0</c:v>
                </c:pt>
                <c:pt idx="51">
                  <c:v>0</c:v>
                </c:pt>
                <c:pt idx="52">
                  <c:v>44</c:v>
                </c:pt>
                <c:pt idx="53">
                  <c:v>0</c:v>
                </c:pt>
                <c:pt idx="54">
                  <c:v>27</c:v>
                </c:pt>
                <c:pt idx="55">
                  <c:v>0</c:v>
                </c:pt>
                <c:pt idx="56">
                  <c:v>0</c:v>
                </c:pt>
                <c:pt idx="57">
                  <c:v>0</c:v>
                </c:pt>
                <c:pt idx="58">
                  <c:v>76</c:v>
                </c:pt>
                <c:pt idx="59">
                  <c:v>142</c:v>
                </c:pt>
                <c:pt idx="60">
                  <c:v>45</c:v>
                </c:pt>
                <c:pt idx="61">
                  <c:v>0</c:v>
                </c:pt>
                <c:pt idx="62">
                  <c:v>120</c:v>
                </c:pt>
                <c:pt idx="63">
                  <c:v>84</c:v>
                </c:pt>
                <c:pt idx="64">
                  <c:v>0</c:v>
                </c:pt>
                <c:pt idx="65">
                  <c:v>0</c:v>
                </c:pt>
                <c:pt idx="66">
                  <c:v>0</c:v>
                </c:pt>
                <c:pt idx="67">
                  <c:v>0</c:v>
                </c:pt>
                <c:pt idx="68">
                  <c:v>0</c:v>
                </c:pt>
                <c:pt idx="69">
                  <c:v>0</c:v>
                </c:pt>
                <c:pt idx="70">
                  <c:v>0</c:v>
                </c:pt>
                <c:pt idx="71">
                  <c:v>45</c:v>
                </c:pt>
                <c:pt idx="72">
                  <c:v>0</c:v>
                </c:pt>
                <c:pt idx="73">
                  <c:v>0</c:v>
                </c:pt>
                <c:pt idx="74">
                  <c:v>0</c:v>
                </c:pt>
                <c:pt idx="75">
                  <c:v>91</c:v>
                </c:pt>
                <c:pt idx="76">
                  <c:v>0</c:v>
                </c:pt>
                <c:pt idx="77">
                  <c:v>0</c:v>
                </c:pt>
                <c:pt idx="78">
                  <c:v>54</c:v>
                </c:pt>
                <c:pt idx="79">
                  <c:v>24</c:v>
                </c:pt>
                <c:pt idx="80">
                  <c:v>0</c:v>
                </c:pt>
                <c:pt idx="81">
                  <c:v>0</c:v>
                </c:pt>
                <c:pt idx="82">
                  <c:v>0</c:v>
                </c:pt>
                <c:pt idx="83">
                  <c:v>165</c:v>
                </c:pt>
                <c:pt idx="84">
                  <c:v>0</c:v>
                </c:pt>
                <c:pt idx="85">
                  <c:v>0</c:v>
                </c:pt>
                <c:pt idx="86">
                  <c:v>74</c:v>
                </c:pt>
                <c:pt idx="87">
                  <c:v>18</c:v>
                </c:pt>
                <c:pt idx="88">
                  <c:v>47</c:v>
                </c:pt>
                <c:pt idx="89">
                  <c:v>314</c:v>
                </c:pt>
                <c:pt idx="90">
                  <c:v>717</c:v>
                </c:pt>
                <c:pt idx="91">
                  <c:v>0</c:v>
                </c:pt>
                <c:pt idx="92">
                  <c:v>0</c:v>
                </c:pt>
                <c:pt idx="93">
                  <c:v>0</c:v>
                </c:pt>
                <c:pt idx="94">
                  <c:v>0</c:v>
                </c:pt>
                <c:pt idx="95">
                  <c:v>0</c:v>
                </c:pt>
                <c:pt idx="96">
                  <c:v>284</c:v>
                </c:pt>
                <c:pt idx="97">
                  <c:v>28</c:v>
                </c:pt>
                <c:pt idx="98">
                  <c:v>0</c:v>
                </c:pt>
                <c:pt idx="99">
                  <c:v>0</c:v>
                </c:pt>
                <c:pt idx="100">
                  <c:v>24</c:v>
                </c:pt>
                <c:pt idx="101">
                  <c:v>205</c:v>
                </c:pt>
                <c:pt idx="102">
                  <c:v>95</c:v>
                </c:pt>
                <c:pt idx="103">
                  <c:v>0</c:v>
                </c:pt>
                <c:pt idx="104">
                  <c:v>0</c:v>
                </c:pt>
                <c:pt idx="105">
                  <c:v>0</c:v>
                </c:pt>
                <c:pt idx="106">
                  <c:v>15</c:v>
                </c:pt>
                <c:pt idx="107">
                  <c:v>0</c:v>
                </c:pt>
                <c:pt idx="108">
                  <c:v>0</c:v>
                </c:pt>
                <c:pt idx="109">
                  <c:v>0</c:v>
                </c:pt>
                <c:pt idx="110">
                  <c:v>71</c:v>
                </c:pt>
                <c:pt idx="111">
                  <c:v>0</c:v>
                </c:pt>
                <c:pt idx="112">
                  <c:v>0</c:v>
                </c:pt>
                <c:pt idx="113">
                  <c:v>0</c:v>
                </c:pt>
                <c:pt idx="114">
                  <c:v>0</c:v>
                </c:pt>
                <c:pt idx="115">
                  <c:v>0</c:v>
                </c:pt>
                <c:pt idx="116">
                  <c:v>0</c:v>
                </c:pt>
                <c:pt idx="117">
                  <c:v>0</c:v>
                </c:pt>
                <c:pt idx="118">
                  <c:v>134</c:v>
                </c:pt>
                <c:pt idx="119">
                  <c:v>6</c:v>
                </c:pt>
                <c:pt idx="120">
                  <c:v>0</c:v>
                </c:pt>
                <c:pt idx="121">
                  <c:v>41</c:v>
                </c:pt>
                <c:pt idx="122">
                  <c:v>63</c:v>
                </c:pt>
                <c:pt idx="123">
                  <c:v>106</c:v>
                </c:pt>
                <c:pt idx="124">
                  <c:v>174</c:v>
                </c:pt>
                <c:pt idx="125">
                  <c:v>0</c:v>
                </c:pt>
                <c:pt idx="126">
                  <c:v>0</c:v>
                </c:pt>
                <c:pt idx="127">
                  <c:v>9</c:v>
                </c:pt>
                <c:pt idx="128">
                  <c:v>35</c:v>
                </c:pt>
                <c:pt idx="129">
                  <c:v>0</c:v>
                </c:pt>
                <c:pt idx="130">
                  <c:v>107</c:v>
                </c:pt>
                <c:pt idx="131">
                  <c:v>0</c:v>
                </c:pt>
                <c:pt idx="132">
                  <c:v>101</c:v>
                </c:pt>
                <c:pt idx="133">
                  <c:v>0</c:v>
                </c:pt>
                <c:pt idx="134">
                  <c:v>0</c:v>
                </c:pt>
                <c:pt idx="135">
                  <c:v>72</c:v>
                </c:pt>
                <c:pt idx="136">
                  <c:v>62</c:v>
                </c:pt>
                <c:pt idx="137">
                  <c:v>0</c:v>
                </c:pt>
                <c:pt idx="138">
                  <c:v>0</c:v>
                </c:pt>
                <c:pt idx="139">
                  <c:v>0</c:v>
                </c:pt>
                <c:pt idx="140">
                  <c:v>0</c:v>
                </c:pt>
                <c:pt idx="141">
                  <c:v>0</c:v>
                </c:pt>
                <c:pt idx="142">
                  <c:v>44</c:v>
                </c:pt>
                <c:pt idx="143">
                  <c:v>0</c:v>
                </c:pt>
                <c:pt idx="144">
                  <c:v>0</c:v>
                </c:pt>
              </c:numCache>
            </c:numRef>
          </c:val>
          <c:extLst>
            <c:ext xmlns:c16="http://schemas.microsoft.com/office/drawing/2014/chart" uri="{C3380CC4-5D6E-409C-BE32-E72D297353CC}">
              <c16:uniqueId val="{00000000-71C4-40C6-A7E5-2EA999DC7351}"/>
            </c:ext>
          </c:extLst>
        </c:ser>
        <c:dLbls>
          <c:showLegendKey val="0"/>
          <c:showVal val="0"/>
          <c:showCatName val="0"/>
          <c:showSerName val="0"/>
          <c:showPercent val="0"/>
          <c:showBubbleSize val="0"/>
        </c:dLbls>
        <c:gapWidth val="219"/>
        <c:overlap val="-27"/>
        <c:axId val="471749856"/>
        <c:axId val="471741984"/>
      </c:barChart>
      <c:dateAx>
        <c:axId val="47174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41984"/>
        <c:crosses val="autoZero"/>
        <c:auto val="1"/>
        <c:lblOffset val="100"/>
        <c:baseTimeUnit val="days"/>
      </c:dateAx>
      <c:valAx>
        <c:axId val="47174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0.26649388697954801</c:v>
                </c:pt>
                <c:pt idx="1">
                  <c:v>0.33593441884049802</c:v>
                </c:pt>
                <c:pt idx="2">
                  <c:v>0.20806001142921501</c:v>
                </c:pt>
                <c:pt idx="3">
                  <c:v>0.45233936720781098</c:v>
                </c:pt>
                <c:pt idx="4">
                  <c:v>0.43320124451455799</c:v>
                </c:pt>
                <c:pt idx="5">
                  <c:v>0.16620654684771</c:v>
                </c:pt>
                <c:pt idx="6">
                  <c:v>8.2258155389035997E-2</c:v>
                </c:pt>
              </c:numCache>
            </c:numRef>
          </c:val>
          <c:extLst>
            <c:ext xmlns:c16="http://schemas.microsoft.com/office/drawing/2014/chart" uri="{C3380CC4-5D6E-409C-BE32-E72D297353CC}">
              <c16:uniqueId val="{00000000-9143-44C3-825D-A4E37BC792BE}"/>
            </c:ext>
          </c:extLst>
        </c:ser>
        <c:dLbls>
          <c:showLegendKey val="0"/>
          <c:showVal val="0"/>
          <c:showCatName val="0"/>
          <c:showSerName val="0"/>
          <c:showPercent val="0"/>
          <c:showBubbleSize val="0"/>
        </c:dLbls>
        <c:gapWidth val="219"/>
        <c:overlap val="-27"/>
        <c:axId val="471744280"/>
        <c:axId val="471751824"/>
      </c:barChart>
      <c:catAx>
        <c:axId val="471744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51824"/>
        <c:crosses val="autoZero"/>
        <c:auto val="1"/>
        <c:lblAlgn val="ctr"/>
        <c:lblOffset val="100"/>
        <c:noMultiLvlLbl val="0"/>
      </c:catAx>
      <c:valAx>
        <c:axId val="47175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4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2.0086846897324602</c:v>
                </c:pt>
                <c:pt idx="1">
                  <c:v>4.1499108592613403E-2</c:v>
                </c:pt>
                <c:pt idx="2">
                  <c:v>0.234971458641694</c:v>
                </c:pt>
                <c:pt idx="3">
                  <c:v>0.454066796587004</c:v>
                </c:pt>
                <c:pt idx="4">
                  <c:v>9.3191681976728696E-2</c:v>
                </c:pt>
              </c:numCache>
            </c:numRef>
          </c:val>
          <c:extLst>
            <c:ext xmlns:c16="http://schemas.microsoft.com/office/drawing/2014/chart" uri="{C3380CC4-5D6E-409C-BE32-E72D297353CC}">
              <c16:uniqueId val="{00000000-EE18-417E-8260-8CE1BAB1FE8F}"/>
            </c:ext>
          </c:extLst>
        </c:ser>
        <c:dLbls>
          <c:showLegendKey val="0"/>
          <c:showVal val="0"/>
          <c:showCatName val="0"/>
          <c:showSerName val="0"/>
          <c:showPercent val="0"/>
          <c:showBubbleSize val="0"/>
        </c:dLbls>
        <c:gapWidth val="219"/>
        <c:overlap val="-27"/>
        <c:axId val="471749200"/>
        <c:axId val="471748544"/>
      </c:barChart>
      <c:catAx>
        <c:axId val="47174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48544"/>
        <c:crosses val="autoZero"/>
        <c:auto val="1"/>
        <c:lblAlgn val="ctr"/>
        <c:lblOffset val="100"/>
        <c:noMultiLvlLbl val="0"/>
      </c:catAx>
      <c:valAx>
        <c:axId val="47174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4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1</c:v>
                </c:pt>
              </c:numCache>
            </c:numRef>
          </c:val>
          <c:extLst>
            <c:ext xmlns:c16="http://schemas.microsoft.com/office/drawing/2014/chart" uri="{C3380CC4-5D6E-409C-BE32-E72D297353CC}">
              <c16:uniqueId val="{00000000-0934-4FDD-A44E-9189DF5C4BFB}"/>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2</c:v>
                </c:pt>
              </c:numCache>
            </c:numRef>
          </c:val>
          <c:extLst>
            <c:ext xmlns:c16="http://schemas.microsoft.com/office/drawing/2014/chart" uri="{C3380CC4-5D6E-409C-BE32-E72D297353CC}">
              <c16:uniqueId val="{00000001-0934-4FDD-A44E-9189DF5C4BF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37</c:v>
                </c:pt>
              </c:numCache>
            </c:numRef>
          </c:val>
          <c:extLst>
            <c:ext xmlns:c16="http://schemas.microsoft.com/office/drawing/2014/chart" uri="{C3380CC4-5D6E-409C-BE32-E72D297353CC}">
              <c16:uniqueId val="{00000002-0934-4FDD-A44E-9189DF5C4BF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12</c:v>
                </c:pt>
              </c:numCache>
            </c:numRef>
          </c:val>
          <c:extLst>
            <c:ext xmlns:c16="http://schemas.microsoft.com/office/drawing/2014/chart" uri="{C3380CC4-5D6E-409C-BE32-E72D297353CC}">
              <c16:uniqueId val="{00000003-0934-4FDD-A44E-9189DF5C4BFB}"/>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1</c:v>
                </c:pt>
              </c:numCache>
            </c:numRef>
          </c:val>
          <c:extLst>
            <c:ext xmlns:c16="http://schemas.microsoft.com/office/drawing/2014/chart" uri="{C3380CC4-5D6E-409C-BE32-E72D297353CC}">
              <c16:uniqueId val="{00000004-0934-4FDD-A44E-9189DF5C4BFB}"/>
            </c:ext>
          </c:extLst>
        </c:ser>
        <c:dLbls>
          <c:showLegendKey val="0"/>
          <c:showVal val="0"/>
          <c:showCatName val="0"/>
          <c:showSerName val="0"/>
          <c:showPercent val="0"/>
          <c:showBubbleSize val="0"/>
        </c:dLbls>
        <c:gapWidth val="150"/>
        <c:overlap val="100"/>
        <c:axId val="471753136"/>
        <c:axId val="471757728"/>
      </c:barChart>
      <c:catAx>
        <c:axId val="47175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57728"/>
        <c:crosses val="autoZero"/>
        <c:auto val="1"/>
        <c:lblAlgn val="ctr"/>
        <c:lblOffset val="100"/>
        <c:noMultiLvlLbl val="0"/>
      </c:catAx>
      <c:valAx>
        <c:axId val="471757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5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numCache>
            </c:numRef>
          </c:val>
          <c:extLst>
            <c:ext xmlns:c16="http://schemas.microsoft.com/office/drawing/2014/chart" uri="{C3380CC4-5D6E-409C-BE32-E72D297353CC}">
              <c16:uniqueId val="{00000000-1D66-4020-B9A0-F44C76B10945}"/>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numCache>
            </c:numRef>
          </c:val>
          <c:extLst>
            <c:ext xmlns:c16="http://schemas.microsoft.com/office/drawing/2014/chart" uri="{C3380CC4-5D6E-409C-BE32-E72D297353CC}">
              <c16:uniqueId val="{00000001-1D66-4020-B9A0-F44C76B10945}"/>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numCache>
            </c:numRef>
          </c:val>
          <c:extLst>
            <c:ext xmlns:c16="http://schemas.microsoft.com/office/drawing/2014/chart" uri="{C3380CC4-5D6E-409C-BE32-E72D297353CC}">
              <c16:uniqueId val="{00000002-1D66-4020-B9A0-F44C76B10945}"/>
            </c:ext>
          </c:extLst>
        </c:ser>
        <c:dLbls>
          <c:showLegendKey val="0"/>
          <c:showVal val="0"/>
          <c:showCatName val="0"/>
          <c:showSerName val="0"/>
          <c:showPercent val="0"/>
          <c:showBubbleSize val="0"/>
        </c:dLbls>
        <c:gapWidth val="219"/>
        <c:overlap val="-27"/>
        <c:axId val="471758384"/>
        <c:axId val="471760680"/>
      </c:barChart>
      <c:catAx>
        <c:axId val="47175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60680"/>
        <c:crosses val="autoZero"/>
        <c:auto val="1"/>
        <c:lblAlgn val="ctr"/>
        <c:lblOffset val="100"/>
        <c:noMultiLvlLbl val="0"/>
      </c:catAx>
      <c:valAx>
        <c:axId val="47176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5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28325</c:v>
                </c:pt>
              </c:numCache>
            </c:numRef>
          </c:val>
          <c:extLst>
            <c:ext xmlns:c16="http://schemas.microsoft.com/office/drawing/2014/chart" uri="{C3380CC4-5D6E-409C-BE32-E72D297353CC}">
              <c16:uniqueId val="{00000000-9858-4858-8657-3092127337BC}"/>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1023</c:v>
                </c:pt>
              </c:numCache>
            </c:numRef>
          </c:val>
          <c:extLst>
            <c:ext xmlns:c16="http://schemas.microsoft.com/office/drawing/2014/chart" uri="{C3380CC4-5D6E-409C-BE32-E72D297353CC}">
              <c16:uniqueId val="{00000001-9858-4858-8657-3092127337BC}"/>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3234</c:v>
                </c:pt>
              </c:numCache>
            </c:numRef>
          </c:val>
          <c:extLst>
            <c:ext xmlns:c16="http://schemas.microsoft.com/office/drawing/2014/chart" uri="{C3380CC4-5D6E-409C-BE32-E72D297353CC}">
              <c16:uniqueId val="{00000002-9858-4858-8657-3092127337BC}"/>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4678</c:v>
                </c:pt>
              </c:numCache>
            </c:numRef>
          </c:val>
          <c:extLst>
            <c:ext xmlns:c16="http://schemas.microsoft.com/office/drawing/2014/chart" uri="{C3380CC4-5D6E-409C-BE32-E72D297353CC}">
              <c16:uniqueId val="{00000003-9858-4858-8657-3092127337BC}"/>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2310</c:v>
                </c:pt>
              </c:numCache>
            </c:numRef>
          </c:val>
          <c:extLst>
            <c:ext xmlns:c16="http://schemas.microsoft.com/office/drawing/2014/chart" uri="{C3380CC4-5D6E-409C-BE32-E72D297353CC}">
              <c16:uniqueId val="{00000004-9858-4858-8657-3092127337BC}"/>
            </c:ext>
          </c:extLst>
        </c:ser>
        <c:dLbls>
          <c:showLegendKey val="0"/>
          <c:showVal val="0"/>
          <c:showCatName val="0"/>
          <c:showSerName val="0"/>
          <c:showPercent val="0"/>
          <c:showBubbleSize val="0"/>
        </c:dLbls>
        <c:gapWidth val="219"/>
        <c:overlap val="-27"/>
        <c:axId val="471754776"/>
        <c:axId val="471755432"/>
      </c:barChart>
      <c:catAx>
        <c:axId val="47175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55432"/>
        <c:crosses val="autoZero"/>
        <c:auto val="1"/>
        <c:lblAlgn val="ctr"/>
        <c:lblOffset val="100"/>
        <c:noMultiLvlLbl val="0"/>
      </c:catAx>
      <c:valAx>
        <c:axId val="47175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5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38601</c:v>
                </c:pt>
              </c:numCache>
            </c:numRef>
          </c:val>
          <c:extLst>
            <c:ext xmlns:c16="http://schemas.microsoft.com/office/drawing/2014/chart" uri="{C3380CC4-5D6E-409C-BE32-E72D297353CC}">
              <c16:uniqueId val="{00000000-52D8-4780-95E7-7B3213F59108}"/>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842874</c:v>
                </c:pt>
              </c:numCache>
            </c:numRef>
          </c:val>
          <c:extLst>
            <c:ext xmlns:c16="http://schemas.microsoft.com/office/drawing/2014/chart" uri="{C3380CC4-5D6E-409C-BE32-E72D297353CC}">
              <c16:uniqueId val="{00000001-52D8-4780-95E7-7B3213F59108}"/>
            </c:ext>
          </c:extLst>
        </c:ser>
        <c:dLbls>
          <c:showLegendKey val="0"/>
          <c:showVal val="0"/>
          <c:showCatName val="0"/>
          <c:showSerName val="0"/>
          <c:showPercent val="0"/>
          <c:showBubbleSize val="0"/>
        </c:dLbls>
        <c:gapWidth val="150"/>
        <c:overlap val="100"/>
        <c:axId val="471770520"/>
        <c:axId val="471763632"/>
      </c:barChart>
      <c:catAx>
        <c:axId val="47177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63632"/>
        <c:crosses val="autoZero"/>
        <c:auto val="1"/>
        <c:lblAlgn val="ctr"/>
        <c:lblOffset val="100"/>
        <c:noMultiLvlLbl val="0"/>
      </c:catAx>
      <c:valAx>
        <c:axId val="471763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7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1</c:v>
                </c:pt>
                <c:pt idx="1">
                  <c:v>4</c:v>
                </c:pt>
                <c:pt idx="2">
                  <c:v>0</c:v>
                </c:pt>
                <c:pt idx="3">
                  <c:v>8</c:v>
                </c:pt>
                <c:pt idx="4">
                  <c:v>7</c:v>
                </c:pt>
                <c:pt idx="5">
                  <c:v>0</c:v>
                </c:pt>
                <c:pt idx="6">
                  <c:v>0</c:v>
                </c:pt>
                <c:pt idx="7">
                  <c:v>1</c:v>
                </c:pt>
                <c:pt idx="8">
                  <c:v>2</c:v>
                </c:pt>
                <c:pt idx="9">
                  <c:v>0</c:v>
                </c:pt>
                <c:pt idx="10">
                  <c:v>0</c:v>
                </c:pt>
                <c:pt idx="11">
                  <c:v>1</c:v>
                </c:pt>
                <c:pt idx="12">
                  <c:v>0</c:v>
                </c:pt>
                <c:pt idx="13">
                  <c:v>1</c:v>
                </c:pt>
                <c:pt idx="14">
                  <c:v>0</c:v>
                </c:pt>
                <c:pt idx="15">
                  <c:v>1</c:v>
                </c:pt>
                <c:pt idx="16">
                  <c:v>0</c:v>
                </c:pt>
                <c:pt idx="17">
                  <c:v>3</c:v>
                </c:pt>
                <c:pt idx="18">
                  <c:v>3</c:v>
                </c:pt>
                <c:pt idx="19">
                  <c:v>0</c:v>
                </c:pt>
                <c:pt idx="20">
                  <c:v>0</c:v>
                </c:pt>
                <c:pt idx="21">
                  <c:v>2</c:v>
                </c:pt>
                <c:pt idx="22">
                  <c:v>0</c:v>
                </c:pt>
                <c:pt idx="23">
                  <c:v>0</c:v>
                </c:pt>
                <c:pt idx="24">
                  <c:v>0</c:v>
                </c:pt>
                <c:pt idx="25">
                  <c:v>1</c:v>
                </c:pt>
                <c:pt idx="26">
                  <c:v>1</c:v>
                </c:pt>
                <c:pt idx="27">
                  <c:v>1</c:v>
                </c:pt>
                <c:pt idx="28">
                  <c:v>2</c:v>
                </c:pt>
                <c:pt idx="29">
                  <c:v>0</c:v>
                </c:pt>
                <c:pt idx="30">
                  <c:v>3</c:v>
                </c:pt>
                <c:pt idx="31">
                  <c:v>2</c:v>
                </c:pt>
                <c:pt idx="32">
                  <c:v>0</c:v>
                </c:pt>
                <c:pt idx="33">
                  <c:v>3</c:v>
                </c:pt>
                <c:pt idx="34">
                  <c:v>0</c:v>
                </c:pt>
                <c:pt idx="35">
                  <c:v>4</c:v>
                </c:pt>
                <c:pt idx="36">
                  <c:v>0</c:v>
                </c:pt>
                <c:pt idx="37">
                  <c:v>1</c:v>
                </c:pt>
                <c:pt idx="38">
                  <c:v>0</c:v>
                </c:pt>
                <c:pt idx="39">
                  <c:v>0</c:v>
                </c:pt>
                <c:pt idx="40">
                  <c:v>169</c:v>
                </c:pt>
                <c:pt idx="41">
                  <c:v>175</c:v>
                </c:pt>
                <c:pt idx="42">
                  <c:v>259</c:v>
                </c:pt>
                <c:pt idx="43">
                  <c:v>237</c:v>
                </c:pt>
                <c:pt idx="44">
                  <c:v>291</c:v>
                </c:pt>
                <c:pt idx="45">
                  <c:v>258</c:v>
                </c:pt>
                <c:pt idx="46">
                  <c:v>241</c:v>
                </c:pt>
                <c:pt idx="47">
                  <c:v>264</c:v>
                </c:pt>
                <c:pt idx="48">
                  <c:v>170</c:v>
                </c:pt>
                <c:pt idx="49">
                  <c:v>272</c:v>
                </c:pt>
                <c:pt idx="50">
                  <c:v>226</c:v>
                </c:pt>
                <c:pt idx="51">
                  <c:v>361</c:v>
                </c:pt>
                <c:pt idx="52">
                  <c:v>226</c:v>
                </c:pt>
                <c:pt idx="53">
                  <c:v>233</c:v>
                </c:pt>
                <c:pt idx="54">
                  <c:v>279</c:v>
                </c:pt>
                <c:pt idx="55">
                  <c:v>468</c:v>
                </c:pt>
                <c:pt idx="56">
                  <c:v>299</c:v>
                </c:pt>
                <c:pt idx="57">
                  <c:v>312</c:v>
                </c:pt>
                <c:pt idx="58">
                  <c:v>265</c:v>
                </c:pt>
                <c:pt idx="59">
                  <c:v>377</c:v>
                </c:pt>
                <c:pt idx="60">
                  <c:v>291</c:v>
                </c:pt>
                <c:pt idx="61">
                  <c:v>192</c:v>
                </c:pt>
                <c:pt idx="62">
                  <c:v>212</c:v>
                </c:pt>
                <c:pt idx="63">
                  <c:v>270</c:v>
                </c:pt>
                <c:pt idx="64">
                  <c:v>346</c:v>
                </c:pt>
                <c:pt idx="65">
                  <c:v>308</c:v>
                </c:pt>
                <c:pt idx="66">
                  <c:v>550</c:v>
                </c:pt>
                <c:pt idx="67">
                  <c:v>410</c:v>
                </c:pt>
                <c:pt idx="68">
                  <c:v>325</c:v>
                </c:pt>
                <c:pt idx="69">
                  <c:v>317</c:v>
                </c:pt>
                <c:pt idx="70">
                  <c:v>121</c:v>
                </c:pt>
                <c:pt idx="71">
                  <c:v>2</c:v>
                </c:pt>
                <c:pt idx="72">
                  <c:v>2</c:v>
                </c:pt>
                <c:pt idx="73">
                  <c:v>7</c:v>
                </c:pt>
                <c:pt idx="74">
                  <c:v>0</c:v>
                </c:pt>
                <c:pt idx="75">
                  <c:v>0</c:v>
                </c:pt>
                <c:pt idx="76">
                  <c:v>2</c:v>
                </c:pt>
                <c:pt idx="77">
                  <c:v>1</c:v>
                </c:pt>
                <c:pt idx="78">
                  <c:v>0</c:v>
                </c:pt>
                <c:pt idx="79">
                  <c:v>0</c:v>
                </c:pt>
                <c:pt idx="80">
                  <c:v>2</c:v>
                </c:pt>
                <c:pt idx="81">
                  <c:v>1</c:v>
                </c:pt>
                <c:pt idx="82">
                  <c:v>5</c:v>
                </c:pt>
                <c:pt idx="83">
                  <c:v>1</c:v>
                </c:pt>
                <c:pt idx="84">
                  <c:v>1</c:v>
                </c:pt>
                <c:pt idx="85">
                  <c:v>0</c:v>
                </c:pt>
                <c:pt idx="86">
                  <c:v>3</c:v>
                </c:pt>
                <c:pt idx="87">
                  <c:v>3</c:v>
                </c:pt>
                <c:pt idx="88">
                  <c:v>46</c:v>
                </c:pt>
                <c:pt idx="89">
                  <c:v>2</c:v>
                </c:pt>
                <c:pt idx="90">
                  <c:v>1</c:v>
                </c:pt>
                <c:pt idx="91">
                  <c:v>0</c:v>
                </c:pt>
                <c:pt idx="92">
                  <c:v>0</c:v>
                </c:pt>
                <c:pt idx="93">
                  <c:v>1</c:v>
                </c:pt>
                <c:pt idx="94">
                  <c:v>2</c:v>
                </c:pt>
                <c:pt idx="95">
                  <c:v>7</c:v>
                </c:pt>
                <c:pt idx="96">
                  <c:v>2</c:v>
                </c:pt>
                <c:pt idx="97">
                  <c:v>3</c:v>
                </c:pt>
                <c:pt idx="98">
                  <c:v>2</c:v>
                </c:pt>
                <c:pt idx="99">
                  <c:v>0</c:v>
                </c:pt>
                <c:pt idx="100">
                  <c:v>0</c:v>
                </c:pt>
                <c:pt idx="101">
                  <c:v>0</c:v>
                </c:pt>
                <c:pt idx="102">
                  <c:v>3</c:v>
                </c:pt>
                <c:pt idx="103">
                  <c:v>0</c:v>
                </c:pt>
                <c:pt idx="104">
                  <c:v>0</c:v>
                </c:pt>
                <c:pt idx="105">
                  <c:v>1</c:v>
                </c:pt>
                <c:pt idx="106">
                  <c:v>2</c:v>
                </c:pt>
                <c:pt idx="107">
                  <c:v>2</c:v>
                </c:pt>
                <c:pt idx="108">
                  <c:v>2</c:v>
                </c:pt>
                <c:pt idx="109">
                  <c:v>0</c:v>
                </c:pt>
                <c:pt idx="110">
                  <c:v>0</c:v>
                </c:pt>
                <c:pt idx="111">
                  <c:v>0</c:v>
                </c:pt>
                <c:pt idx="112">
                  <c:v>2</c:v>
                </c:pt>
                <c:pt idx="113">
                  <c:v>0</c:v>
                </c:pt>
                <c:pt idx="114">
                  <c:v>3</c:v>
                </c:pt>
                <c:pt idx="115">
                  <c:v>0</c:v>
                </c:pt>
                <c:pt idx="116">
                  <c:v>0</c:v>
                </c:pt>
                <c:pt idx="117">
                  <c:v>1</c:v>
                </c:pt>
                <c:pt idx="118">
                  <c:v>0</c:v>
                </c:pt>
                <c:pt idx="119">
                  <c:v>0</c:v>
                </c:pt>
                <c:pt idx="120">
                  <c:v>1</c:v>
                </c:pt>
                <c:pt idx="121">
                  <c:v>1</c:v>
                </c:pt>
                <c:pt idx="122">
                  <c:v>3</c:v>
                </c:pt>
                <c:pt idx="123">
                  <c:v>2</c:v>
                </c:pt>
                <c:pt idx="124">
                  <c:v>2</c:v>
                </c:pt>
                <c:pt idx="125">
                  <c:v>3</c:v>
                </c:pt>
                <c:pt idx="126">
                  <c:v>4</c:v>
                </c:pt>
                <c:pt idx="127">
                  <c:v>0</c:v>
                </c:pt>
                <c:pt idx="128">
                  <c:v>308</c:v>
                </c:pt>
                <c:pt idx="129">
                  <c:v>214</c:v>
                </c:pt>
                <c:pt idx="130">
                  <c:v>80</c:v>
                </c:pt>
                <c:pt idx="131">
                  <c:v>81</c:v>
                </c:pt>
                <c:pt idx="132">
                  <c:v>56</c:v>
                </c:pt>
                <c:pt idx="133">
                  <c:v>63</c:v>
                </c:pt>
                <c:pt idx="134">
                  <c:v>87</c:v>
                </c:pt>
                <c:pt idx="135">
                  <c:v>99</c:v>
                </c:pt>
                <c:pt idx="136">
                  <c:v>66</c:v>
                </c:pt>
                <c:pt idx="137">
                  <c:v>65</c:v>
                </c:pt>
                <c:pt idx="138">
                  <c:v>54</c:v>
                </c:pt>
                <c:pt idx="139">
                  <c:v>56</c:v>
                </c:pt>
                <c:pt idx="140">
                  <c:v>48</c:v>
                </c:pt>
                <c:pt idx="141">
                  <c:v>55</c:v>
                </c:pt>
                <c:pt idx="142">
                  <c:v>61</c:v>
                </c:pt>
                <c:pt idx="143">
                  <c:v>22</c:v>
                </c:pt>
              </c:numCache>
            </c:numRef>
          </c:val>
          <c:extLst>
            <c:ext xmlns:c16="http://schemas.microsoft.com/office/drawing/2014/chart" uri="{C3380CC4-5D6E-409C-BE32-E72D297353CC}">
              <c16:uniqueId val="{00000000-E4E8-4750-806E-6894C5A54B8D}"/>
            </c:ext>
          </c:extLst>
        </c:ser>
        <c:dLbls>
          <c:showLegendKey val="0"/>
          <c:showVal val="0"/>
          <c:showCatName val="0"/>
          <c:showSerName val="0"/>
          <c:showPercent val="0"/>
          <c:showBubbleSize val="0"/>
        </c:dLbls>
        <c:gapWidth val="219"/>
        <c:overlap val="-27"/>
        <c:axId val="471765272"/>
        <c:axId val="471771504"/>
      </c:barChart>
      <c:dateAx>
        <c:axId val="47176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71504"/>
        <c:crosses val="autoZero"/>
        <c:auto val="1"/>
        <c:lblOffset val="100"/>
        <c:baseTimeUnit val="days"/>
      </c:dateAx>
      <c:valAx>
        <c:axId val="47177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6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numCache>
            </c:numRef>
          </c:val>
          <c:extLst>
            <c:ext xmlns:c16="http://schemas.microsoft.com/office/drawing/2014/chart" uri="{C3380CC4-5D6E-409C-BE32-E72D297353CC}">
              <c16:uniqueId val="{00000000-E1F8-410A-8378-00AC25C8CA1B}"/>
            </c:ext>
          </c:extLst>
        </c:ser>
        <c:dLbls>
          <c:showLegendKey val="0"/>
          <c:showVal val="0"/>
          <c:showCatName val="0"/>
          <c:showSerName val="0"/>
          <c:showPercent val="0"/>
          <c:showBubbleSize val="0"/>
        </c:dLbls>
        <c:gapWidth val="219"/>
        <c:overlap val="-27"/>
        <c:axId val="471772160"/>
        <c:axId val="471762976"/>
      </c:barChart>
      <c:dateAx>
        <c:axId val="471772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62976"/>
        <c:crosses val="autoZero"/>
        <c:auto val="1"/>
        <c:lblOffset val="100"/>
        <c:baseTimeUnit val="days"/>
      </c:dateAx>
      <c:valAx>
        <c:axId val="47176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7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21</c:v>
                </c:pt>
                <c:pt idx="1">
                  <c:v>14</c:v>
                </c:pt>
                <c:pt idx="2">
                  <c:v>30</c:v>
                </c:pt>
                <c:pt idx="3">
                  <c:v>101</c:v>
                </c:pt>
                <c:pt idx="4">
                  <c:v>37</c:v>
                </c:pt>
                <c:pt idx="5">
                  <c:v>20</c:v>
                </c:pt>
                <c:pt idx="6">
                  <c:v>24</c:v>
                </c:pt>
                <c:pt idx="7">
                  <c:v>50</c:v>
                </c:pt>
                <c:pt idx="8">
                  <c:v>49</c:v>
                </c:pt>
                <c:pt idx="9">
                  <c:v>47</c:v>
                </c:pt>
                <c:pt idx="10">
                  <c:v>184</c:v>
                </c:pt>
                <c:pt idx="11">
                  <c:v>48</c:v>
                </c:pt>
                <c:pt idx="12">
                  <c:v>47</c:v>
                </c:pt>
                <c:pt idx="13">
                  <c:v>35</c:v>
                </c:pt>
                <c:pt idx="14">
                  <c:v>30</c:v>
                </c:pt>
                <c:pt idx="15">
                  <c:v>31</c:v>
                </c:pt>
                <c:pt idx="16">
                  <c:v>24</c:v>
                </c:pt>
                <c:pt idx="17">
                  <c:v>49</c:v>
                </c:pt>
                <c:pt idx="18">
                  <c:v>39</c:v>
                </c:pt>
                <c:pt idx="19">
                  <c:v>35</c:v>
                </c:pt>
                <c:pt idx="20">
                  <c:v>42</c:v>
                </c:pt>
                <c:pt idx="21">
                  <c:v>51</c:v>
                </c:pt>
                <c:pt idx="22">
                  <c:v>49</c:v>
                </c:pt>
                <c:pt idx="23">
                  <c:v>30</c:v>
                </c:pt>
                <c:pt idx="24">
                  <c:v>74</c:v>
                </c:pt>
                <c:pt idx="25">
                  <c:v>32</c:v>
                </c:pt>
                <c:pt idx="26">
                  <c:v>52</c:v>
                </c:pt>
                <c:pt idx="27">
                  <c:v>43</c:v>
                </c:pt>
                <c:pt idx="28">
                  <c:v>27</c:v>
                </c:pt>
                <c:pt idx="29">
                  <c:v>29</c:v>
                </c:pt>
                <c:pt idx="30">
                  <c:v>71</c:v>
                </c:pt>
                <c:pt idx="31">
                  <c:v>43</c:v>
                </c:pt>
                <c:pt idx="32">
                  <c:v>35</c:v>
                </c:pt>
                <c:pt idx="33">
                  <c:v>55</c:v>
                </c:pt>
                <c:pt idx="34">
                  <c:v>51</c:v>
                </c:pt>
                <c:pt idx="35">
                  <c:v>41</c:v>
                </c:pt>
                <c:pt idx="36">
                  <c:v>33</c:v>
                </c:pt>
                <c:pt idx="37">
                  <c:v>19</c:v>
                </c:pt>
                <c:pt idx="38">
                  <c:v>18</c:v>
                </c:pt>
                <c:pt idx="39">
                  <c:v>7</c:v>
                </c:pt>
                <c:pt idx="40">
                  <c:v>22</c:v>
                </c:pt>
                <c:pt idx="41">
                  <c:v>25</c:v>
                </c:pt>
                <c:pt idx="42">
                  <c:v>24</c:v>
                </c:pt>
                <c:pt idx="43">
                  <c:v>20</c:v>
                </c:pt>
                <c:pt idx="44">
                  <c:v>38</c:v>
                </c:pt>
                <c:pt idx="45">
                  <c:v>34</c:v>
                </c:pt>
                <c:pt idx="46">
                  <c:v>28</c:v>
                </c:pt>
                <c:pt idx="47">
                  <c:v>17</c:v>
                </c:pt>
                <c:pt idx="48">
                  <c:v>17</c:v>
                </c:pt>
                <c:pt idx="49">
                  <c:v>25</c:v>
                </c:pt>
                <c:pt idx="50">
                  <c:v>17</c:v>
                </c:pt>
                <c:pt idx="51">
                  <c:v>16</c:v>
                </c:pt>
                <c:pt idx="52">
                  <c:v>31</c:v>
                </c:pt>
                <c:pt idx="53">
                  <c:v>23</c:v>
                </c:pt>
                <c:pt idx="54">
                  <c:v>44</c:v>
                </c:pt>
                <c:pt idx="55">
                  <c:v>29</c:v>
                </c:pt>
                <c:pt idx="56">
                  <c:v>26</c:v>
                </c:pt>
                <c:pt idx="57">
                  <c:v>20</c:v>
                </c:pt>
                <c:pt idx="58">
                  <c:v>31</c:v>
                </c:pt>
                <c:pt idx="59">
                  <c:v>62</c:v>
                </c:pt>
                <c:pt idx="60">
                  <c:v>25</c:v>
                </c:pt>
                <c:pt idx="61">
                  <c:v>29</c:v>
                </c:pt>
                <c:pt idx="62">
                  <c:v>32</c:v>
                </c:pt>
                <c:pt idx="63">
                  <c:v>17</c:v>
                </c:pt>
                <c:pt idx="64">
                  <c:v>30</c:v>
                </c:pt>
                <c:pt idx="65">
                  <c:v>29</c:v>
                </c:pt>
                <c:pt idx="66">
                  <c:v>47</c:v>
                </c:pt>
                <c:pt idx="67">
                  <c:v>47</c:v>
                </c:pt>
                <c:pt idx="68">
                  <c:v>37</c:v>
                </c:pt>
                <c:pt idx="69">
                  <c:v>24</c:v>
                </c:pt>
                <c:pt idx="70">
                  <c:v>18</c:v>
                </c:pt>
                <c:pt idx="71">
                  <c:v>13</c:v>
                </c:pt>
                <c:pt idx="72">
                  <c:v>19</c:v>
                </c:pt>
                <c:pt idx="73">
                  <c:v>61</c:v>
                </c:pt>
                <c:pt idx="74">
                  <c:v>142</c:v>
                </c:pt>
                <c:pt idx="75">
                  <c:v>107</c:v>
                </c:pt>
                <c:pt idx="76">
                  <c:v>158</c:v>
                </c:pt>
                <c:pt idx="77">
                  <c:v>111</c:v>
                </c:pt>
                <c:pt idx="78">
                  <c:v>104</c:v>
                </c:pt>
                <c:pt idx="79">
                  <c:v>114</c:v>
                </c:pt>
                <c:pt idx="80">
                  <c:v>131</c:v>
                </c:pt>
                <c:pt idx="81">
                  <c:v>103</c:v>
                </c:pt>
                <c:pt idx="82">
                  <c:v>74</c:v>
                </c:pt>
                <c:pt idx="83">
                  <c:v>73</c:v>
                </c:pt>
                <c:pt idx="84">
                  <c:v>90</c:v>
                </c:pt>
                <c:pt idx="85">
                  <c:v>68</c:v>
                </c:pt>
                <c:pt idx="86">
                  <c:v>101</c:v>
                </c:pt>
                <c:pt idx="87">
                  <c:v>88</c:v>
                </c:pt>
                <c:pt idx="88">
                  <c:v>71</c:v>
                </c:pt>
                <c:pt idx="89">
                  <c:v>144</c:v>
                </c:pt>
                <c:pt idx="90">
                  <c:v>150</c:v>
                </c:pt>
                <c:pt idx="91">
                  <c:v>117</c:v>
                </c:pt>
                <c:pt idx="92">
                  <c:v>101</c:v>
                </c:pt>
                <c:pt idx="93">
                  <c:v>159</c:v>
                </c:pt>
                <c:pt idx="94">
                  <c:v>77</c:v>
                </c:pt>
                <c:pt idx="95">
                  <c:v>99</c:v>
                </c:pt>
                <c:pt idx="96">
                  <c:v>108</c:v>
                </c:pt>
                <c:pt idx="97">
                  <c:v>99</c:v>
                </c:pt>
                <c:pt idx="98">
                  <c:v>75</c:v>
                </c:pt>
                <c:pt idx="99">
                  <c:v>69</c:v>
                </c:pt>
                <c:pt idx="100">
                  <c:v>132</c:v>
                </c:pt>
                <c:pt idx="101">
                  <c:v>123</c:v>
                </c:pt>
                <c:pt idx="102">
                  <c:v>105</c:v>
                </c:pt>
                <c:pt idx="103">
                  <c:v>41</c:v>
                </c:pt>
                <c:pt idx="104">
                  <c:v>29</c:v>
                </c:pt>
                <c:pt idx="105">
                  <c:v>21</c:v>
                </c:pt>
                <c:pt idx="106">
                  <c:v>24</c:v>
                </c:pt>
                <c:pt idx="107">
                  <c:v>22</c:v>
                </c:pt>
                <c:pt idx="108">
                  <c:v>26</c:v>
                </c:pt>
                <c:pt idx="109">
                  <c:v>28</c:v>
                </c:pt>
                <c:pt idx="110">
                  <c:v>45</c:v>
                </c:pt>
                <c:pt idx="111">
                  <c:v>33</c:v>
                </c:pt>
                <c:pt idx="112">
                  <c:v>31</c:v>
                </c:pt>
                <c:pt idx="113">
                  <c:v>32</c:v>
                </c:pt>
                <c:pt idx="114">
                  <c:v>46</c:v>
                </c:pt>
                <c:pt idx="115">
                  <c:v>73</c:v>
                </c:pt>
                <c:pt idx="116">
                  <c:v>80</c:v>
                </c:pt>
                <c:pt idx="117">
                  <c:v>66</c:v>
                </c:pt>
                <c:pt idx="118">
                  <c:v>44</c:v>
                </c:pt>
                <c:pt idx="119">
                  <c:v>69</c:v>
                </c:pt>
                <c:pt idx="120">
                  <c:v>81</c:v>
                </c:pt>
                <c:pt idx="121">
                  <c:v>89</c:v>
                </c:pt>
                <c:pt idx="122">
                  <c:v>141</c:v>
                </c:pt>
                <c:pt idx="123">
                  <c:v>80</c:v>
                </c:pt>
                <c:pt idx="124">
                  <c:v>47</c:v>
                </c:pt>
                <c:pt idx="125">
                  <c:v>67</c:v>
                </c:pt>
                <c:pt idx="126">
                  <c:v>44</c:v>
                </c:pt>
                <c:pt idx="127">
                  <c:v>59</c:v>
                </c:pt>
                <c:pt idx="128">
                  <c:v>70</c:v>
                </c:pt>
                <c:pt idx="129">
                  <c:v>108</c:v>
                </c:pt>
                <c:pt idx="130">
                  <c:v>91</c:v>
                </c:pt>
                <c:pt idx="131">
                  <c:v>62</c:v>
                </c:pt>
                <c:pt idx="132">
                  <c:v>80</c:v>
                </c:pt>
                <c:pt idx="133">
                  <c:v>47</c:v>
                </c:pt>
                <c:pt idx="134">
                  <c:v>84</c:v>
                </c:pt>
                <c:pt idx="135">
                  <c:v>101</c:v>
                </c:pt>
                <c:pt idx="136">
                  <c:v>96</c:v>
                </c:pt>
                <c:pt idx="137">
                  <c:v>48</c:v>
                </c:pt>
                <c:pt idx="138">
                  <c:v>25</c:v>
                </c:pt>
                <c:pt idx="139">
                  <c:v>16</c:v>
                </c:pt>
                <c:pt idx="140">
                  <c:v>15</c:v>
                </c:pt>
                <c:pt idx="141">
                  <c:v>27</c:v>
                </c:pt>
                <c:pt idx="142">
                  <c:v>41</c:v>
                </c:pt>
                <c:pt idx="143">
                  <c:v>13</c:v>
                </c:pt>
              </c:numCache>
            </c:numRef>
          </c:val>
          <c:extLst>
            <c:ext xmlns:c16="http://schemas.microsoft.com/office/drawing/2014/chart" uri="{C3380CC4-5D6E-409C-BE32-E72D297353CC}">
              <c16:uniqueId val="{00000000-C7B2-4E0C-84E3-811B3F05D556}"/>
            </c:ext>
          </c:extLst>
        </c:ser>
        <c:dLbls>
          <c:showLegendKey val="0"/>
          <c:showVal val="0"/>
          <c:showCatName val="0"/>
          <c:showSerName val="0"/>
          <c:showPercent val="0"/>
          <c:showBubbleSize val="0"/>
        </c:dLbls>
        <c:gapWidth val="219"/>
        <c:overlap val="-27"/>
        <c:axId val="396568184"/>
        <c:axId val="396571792"/>
      </c:barChart>
      <c:dateAx>
        <c:axId val="396568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71792"/>
        <c:crosses val="autoZero"/>
        <c:auto val="1"/>
        <c:lblOffset val="100"/>
        <c:baseTimeUnit val="days"/>
      </c:dateAx>
      <c:valAx>
        <c:axId val="39657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6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195C-4789-A2C0-D1A9EC4F11F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195C-4789-A2C0-D1A9EC4F11F6}"/>
            </c:ext>
          </c:extLst>
        </c:ser>
        <c:dLbls>
          <c:showLegendKey val="0"/>
          <c:showVal val="0"/>
          <c:showCatName val="0"/>
          <c:showSerName val="0"/>
          <c:showPercent val="0"/>
          <c:showBubbleSize val="0"/>
        </c:dLbls>
        <c:gapWidth val="219"/>
        <c:overlap val="-27"/>
        <c:axId val="396572120"/>
        <c:axId val="396566544"/>
      </c:barChart>
      <c:catAx>
        <c:axId val="39657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66544"/>
        <c:crosses val="autoZero"/>
        <c:auto val="1"/>
        <c:lblAlgn val="ctr"/>
        <c:lblOffset val="100"/>
        <c:noMultiLvlLbl val="0"/>
      </c:catAx>
      <c:valAx>
        <c:axId val="39656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7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0.62490023193141597</c:v>
                </c:pt>
                <c:pt idx="9">
                  <c:v>0.14613087692611099</c:v>
                </c:pt>
                <c:pt idx="10">
                  <c:v>0.31892246461670998</c:v>
                </c:pt>
                <c:pt idx="11">
                  <c:v>0.28620524521817498</c:v>
                </c:pt>
                <c:pt idx="12">
                  <c:v>0.16127214851122601</c:v>
                </c:pt>
                <c:pt idx="13">
                  <c:v>8.4509422800642303E-2</c:v>
                </c:pt>
                <c:pt idx="14">
                  <c:v>0.28545405034883597</c:v>
                </c:pt>
                <c:pt idx="15">
                  <c:v>0.73523197836558796</c:v>
                </c:pt>
                <c:pt idx="16">
                  <c:v>0.20845657624158401</c:v>
                </c:pt>
                <c:pt idx="17">
                  <c:v>4.7888672920364E-2</c:v>
                </c:pt>
                <c:pt idx="18">
                  <c:v>0</c:v>
                </c:pt>
                <c:pt idx="19">
                  <c:v>0.22958393194174501</c:v>
                </c:pt>
                <c:pt idx="20">
                  <c:v>0</c:v>
                </c:pt>
                <c:pt idx="21">
                  <c:v>0.57748105580438902</c:v>
                </c:pt>
                <c:pt idx="22">
                  <c:v>0</c:v>
                </c:pt>
                <c:pt idx="23">
                  <c:v>0</c:v>
                </c:pt>
              </c:numCache>
            </c:numRef>
          </c:val>
          <c:smooth val="0"/>
          <c:extLst>
            <c:ext xmlns:c16="http://schemas.microsoft.com/office/drawing/2014/chart" uri="{C3380CC4-5D6E-409C-BE32-E72D297353CC}">
              <c16:uniqueId val="{00000000-C3C4-420B-B42F-82FDF8039BDE}"/>
            </c:ext>
          </c:extLst>
        </c:ser>
        <c:dLbls>
          <c:showLegendKey val="0"/>
          <c:showVal val="0"/>
          <c:showCatName val="0"/>
          <c:showSerName val="0"/>
          <c:showPercent val="0"/>
          <c:showBubbleSize val="0"/>
        </c:dLbls>
        <c:smooth val="0"/>
        <c:axId val="396572776"/>
        <c:axId val="396565560"/>
      </c:lineChart>
      <c:catAx>
        <c:axId val="39657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65560"/>
        <c:crosses val="autoZero"/>
        <c:auto val="1"/>
        <c:lblAlgn val="ctr"/>
        <c:lblOffset val="100"/>
        <c:noMultiLvlLbl val="0"/>
      </c:catAx>
      <c:valAx>
        <c:axId val="39656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7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0</c:v>
                </c:pt>
                <c:pt idx="1">
                  <c:v>5</c:v>
                </c:pt>
                <c:pt idx="2">
                  <c:v>0</c:v>
                </c:pt>
                <c:pt idx="3">
                  <c:v>21</c:v>
                </c:pt>
                <c:pt idx="4">
                  <c:v>0</c:v>
                </c:pt>
                <c:pt idx="5">
                  <c:v>0</c:v>
                </c:pt>
                <c:pt idx="6">
                  <c:v>0</c:v>
                </c:pt>
                <c:pt idx="7">
                  <c:v>4</c:v>
                </c:pt>
                <c:pt idx="8">
                  <c:v>0</c:v>
                </c:pt>
                <c:pt idx="9">
                  <c:v>0</c:v>
                </c:pt>
                <c:pt idx="10">
                  <c:v>0</c:v>
                </c:pt>
                <c:pt idx="11">
                  <c:v>0</c:v>
                </c:pt>
                <c:pt idx="12">
                  <c:v>0</c:v>
                </c:pt>
                <c:pt idx="13">
                  <c:v>0</c:v>
                </c:pt>
                <c:pt idx="14">
                  <c:v>0</c:v>
                </c:pt>
                <c:pt idx="15">
                  <c:v>0</c:v>
                </c:pt>
                <c:pt idx="16">
                  <c:v>0</c:v>
                </c:pt>
                <c:pt idx="17">
                  <c:v>0</c:v>
                </c:pt>
                <c:pt idx="18">
                  <c:v>2</c:v>
                </c:pt>
                <c:pt idx="19">
                  <c:v>0</c:v>
                </c:pt>
                <c:pt idx="20">
                  <c:v>1</c:v>
                </c:pt>
                <c:pt idx="21">
                  <c:v>0</c:v>
                </c:pt>
                <c:pt idx="22">
                  <c:v>0</c:v>
                </c:pt>
                <c:pt idx="23">
                  <c:v>0</c:v>
                </c:pt>
                <c:pt idx="24">
                  <c:v>7</c:v>
                </c:pt>
                <c:pt idx="25">
                  <c:v>0</c:v>
                </c:pt>
                <c:pt idx="26">
                  <c:v>6</c:v>
                </c:pt>
                <c:pt idx="27">
                  <c:v>0</c:v>
                </c:pt>
                <c:pt idx="28">
                  <c:v>0</c:v>
                </c:pt>
                <c:pt idx="29">
                  <c:v>0</c:v>
                </c:pt>
                <c:pt idx="30">
                  <c:v>3</c:v>
                </c:pt>
                <c:pt idx="31">
                  <c:v>4</c:v>
                </c:pt>
                <c:pt idx="32">
                  <c:v>0</c:v>
                </c:pt>
                <c:pt idx="33">
                  <c:v>0</c:v>
                </c:pt>
                <c:pt idx="34">
                  <c:v>2</c:v>
                </c:pt>
                <c:pt idx="35">
                  <c:v>0</c:v>
                </c:pt>
                <c:pt idx="36">
                  <c:v>0</c:v>
                </c:pt>
                <c:pt idx="37">
                  <c:v>0</c:v>
                </c:pt>
                <c:pt idx="38">
                  <c:v>2</c:v>
                </c:pt>
                <c:pt idx="39">
                  <c:v>0</c:v>
                </c:pt>
                <c:pt idx="40">
                  <c:v>0</c:v>
                </c:pt>
                <c:pt idx="41">
                  <c:v>0</c:v>
                </c:pt>
                <c:pt idx="42">
                  <c:v>0</c:v>
                </c:pt>
                <c:pt idx="43">
                  <c:v>0</c:v>
                </c:pt>
                <c:pt idx="44">
                  <c:v>2</c:v>
                </c:pt>
                <c:pt idx="45">
                  <c:v>1</c:v>
                </c:pt>
                <c:pt idx="46">
                  <c:v>0</c:v>
                </c:pt>
                <c:pt idx="47">
                  <c:v>0</c:v>
                </c:pt>
                <c:pt idx="48">
                  <c:v>0</c:v>
                </c:pt>
                <c:pt idx="49">
                  <c:v>0</c:v>
                </c:pt>
                <c:pt idx="50">
                  <c:v>0</c:v>
                </c:pt>
                <c:pt idx="51">
                  <c:v>0</c:v>
                </c:pt>
                <c:pt idx="52">
                  <c:v>2</c:v>
                </c:pt>
                <c:pt idx="53">
                  <c:v>0</c:v>
                </c:pt>
                <c:pt idx="54">
                  <c:v>6</c:v>
                </c:pt>
                <c:pt idx="55">
                  <c:v>0</c:v>
                </c:pt>
                <c:pt idx="56">
                  <c:v>0</c:v>
                </c:pt>
                <c:pt idx="57">
                  <c:v>0</c:v>
                </c:pt>
                <c:pt idx="58">
                  <c:v>0</c:v>
                </c:pt>
                <c:pt idx="59">
                  <c:v>26</c:v>
                </c:pt>
                <c:pt idx="60">
                  <c:v>2</c:v>
                </c:pt>
                <c:pt idx="61">
                  <c:v>0</c:v>
                </c:pt>
                <c:pt idx="62">
                  <c:v>21</c:v>
                </c:pt>
                <c:pt idx="63">
                  <c:v>1</c:v>
                </c:pt>
                <c:pt idx="64">
                  <c:v>0</c:v>
                </c:pt>
                <c:pt idx="65">
                  <c:v>0</c:v>
                </c:pt>
                <c:pt idx="66">
                  <c:v>0</c:v>
                </c:pt>
                <c:pt idx="67">
                  <c:v>0</c:v>
                </c:pt>
                <c:pt idx="68">
                  <c:v>0</c:v>
                </c:pt>
                <c:pt idx="69">
                  <c:v>0</c:v>
                </c:pt>
                <c:pt idx="70">
                  <c:v>0</c:v>
                </c:pt>
                <c:pt idx="71">
                  <c:v>2</c:v>
                </c:pt>
                <c:pt idx="72">
                  <c:v>0</c:v>
                </c:pt>
                <c:pt idx="73">
                  <c:v>0</c:v>
                </c:pt>
                <c:pt idx="74">
                  <c:v>0</c:v>
                </c:pt>
                <c:pt idx="75">
                  <c:v>4</c:v>
                </c:pt>
                <c:pt idx="76">
                  <c:v>0</c:v>
                </c:pt>
                <c:pt idx="77">
                  <c:v>0</c:v>
                </c:pt>
                <c:pt idx="78">
                  <c:v>1</c:v>
                </c:pt>
                <c:pt idx="79">
                  <c:v>2</c:v>
                </c:pt>
                <c:pt idx="80">
                  <c:v>0</c:v>
                </c:pt>
                <c:pt idx="81">
                  <c:v>0</c:v>
                </c:pt>
                <c:pt idx="82">
                  <c:v>0</c:v>
                </c:pt>
                <c:pt idx="83">
                  <c:v>2</c:v>
                </c:pt>
                <c:pt idx="84">
                  <c:v>0</c:v>
                </c:pt>
                <c:pt idx="85">
                  <c:v>0</c:v>
                </c:pt>
                <c:pt idx="86">
                  <c:v>3</c:v>
                </c:pt>
                <c:pt idx="87">
                  <c:v>1</c:v>
                </c:pt>
                <c:pt idx="88">
                  <c:v>1</c:v>
                </c:pt>
                <c:pt idx="89">
                  <c:v>67</c:v>
                </c:pt>
                <c:pt idx="90">
                  <c:v>130</c:v>
                </c:pt>
                <c:pt idx="91">
                  <c:v>0</c:v>
                </c:pt>
                <c:pt idx="92">
                  <c:v>0</c:v>
                </c:pt>
                <c:pt idx="93">
                  <c:v>0</c:v>
                </c:pt>
                <c:pt idx="94">
                  <c:v>0</c:v>
                </c:pt>
                <c:pt idx="95">
                  <c:v>0</c:v>
                </c:pt>
                <c:pt idx="96">
                  <c:v>35</c:v>
                </c:pt>
                <c:pt idx="97">
                  <c:v>1</c:v>
                </c:pt>
                <c:pt idx="98">
                  <c:v>0</c:v>
                </c:pt>
                <c:pt idx="99">
                  <c:v>0</c:v>
                </c:pt>
                <c:pt idx="100">
                  <c:v>0</c:v>
                </c:pt>
                <c:pt idx="101">
                  <c:v>12</c:v>
                </c:pt>
                <c:pt idx="102">
                  <c:v>3</c:v>
                </c:pt>
                <c:pt idx="103">
                  <c:v>0</c:v>
                </c:pt>
                <c:pt idx="104">
                  <c:v>0</c:v>
                </c:pt>
                <c:pt idx="105">
                  <c:v>0</c:v>
                </c:pt>
                <c:pt idx="106">
                  <c:v>1</c:v>
                </c:pt>
                <c:pt idx="107">
                  <c:v>0</c:v>
                </c:pt>
                <c:pt idx="108">
                  <c:v>0</c:v>
                </c:pt>
                <c:pt idx="109">
                  <c:v>0</c:v>
                </c:pt>
                <c:pt idx="110">
                  <c:v>5</c:v>
                </c:pt>
                <c:pt idx="111">
                  <c:v>0</c:v>
                </c:pt>
                <c:pt idx="112">
                  <c:v>0</c:v>
                </c:pt>
                <c:pt idx="113">
                  <c:v>0</c:v>
                </c:pt>
                <c:pt idx="114">
                  <c:v>0</c:v>
                </c:pt>
                <c:pt idx="115">
                  <c:v>0</c:v>
                </c:pt>
                <c:pt idx="116">
                  <c:v>0</c:v>
                </c:pt>
                <c:pt idx="117">
                  <c:v>0</c:v>
                </c:pt>
                <c:pt idx="118">
                  <c:v>20</c:v>
                </c:pt>
                <c:pt idx="119">
                  <c:v>0</c:v>
                </c:pt>
                <c:pt idx="120">
                  <c:v>0</c:v>
                </c:pt>
                <c:pt idx="121">
                  <c:v>5</c:v>
                </c:pt>
                <c:pt idx="122">
                  <c:v>3</c:v>
                </c:pt>
                <c:pt idx="123">
                  <c:v>8</c:v>
                </c:pt>
                <c:pt idx="124">
                  <c:v>10</c:v>
                </c:pt>
                <c:pt idx="125">
                  <c:v>0</c:v>
                </c:pt>
                <c:pt idx="126">
                  <c:v>0</c:v>
                </c:pt>
                <c:pt idx="127">
                  <c:v>1</c:v>
                </c:pt>
                <c:pt idx="128">
                  <c:v>4</c:v>
                </c:pt>
                <c:pt idx="129">
                  <c:v>0</c:v>
                </c:pt>
                <c:pt idx="130">
                  <c:v>7</c:v>
                </c:pt>
                <c:pt idx="131">
                  <c:v>0</c:v>
                </c:pt>
                <c:pt idx="132">
                  <c:v>13</c:v>
                </c:pt>
                <c:pt idx="133">
                  <c:v>0</c:v>
                </c:pt>
                <c:pt idx="134">
                  <c:v>0</c:v>
                </c:pt>
                <c:pt idx="135">
                  <c:v>8</c:v>
                </c:pt>
                <c:pt idx="136">
                  <c:v>0</c:v>
                </c:pt>
                <c:pt idx="137">
                  <c:v>0</c:v>
                </c:pt>
                <c:pt idx="138">
                  <c:v>0</c:v>
                </c:pt>
                <c:pt idx="139">
                  <c:v>0</c:v>
                </c:pt>
                <c:pt idx="140">
                  <c:v>0</c:v>
                </c:pt>
                <c:pt idx="141">
                  <c:v>0</c:v>
                </c:pt>
                <c:pt idx="142">
                  <c:v>9</c:v>
                </c:pt>
                <c:pt idx="143">
                  <c:v>0</c:v>
                </c:pt>
                <c:pt idx="144">
                  <c:v>0</c:v>
                </c:pt>
              </c:numCache>
            </c:numRef>
          </c:val>
          <c:extLst>
            <c:ext xmlns:c16="http://schemas.microsoft.com/office/drawing/2014/chart" uri="{C3380CC4-5D6E-409C-BE32-E72D297353CC}">
              <c16:uniqueId val="{00000000-BA46-457E-AD97-0B56121CE41F}"/>
            </c:ext>
          </c:extLst>
        </c:ser>
        <c:dLbls>
          <c:showLegendKey val="0"/>
          <c:showVal val="0"/>
          <c:showCatName val="0"/>
          <c:showSerName val="0"/>
          <c:showPercent val="0"/>
          <c:showBubbleSize val="0"/>
        </c:dLbls>
        <c:gapWidth val="219"/>
        <c:overlap val="-27"/>
        <c:axId val="392995576"/>
        <c:axId val="392995904"/>
      </c:barChart>
      <c:dateAx>
        <c:axId val="392995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5904"/>
        <c:crosses val="autoZero"/>
        <c:auto val="1"/>
        <c:lblOffset val="100"/>
        <c:baseTimeUnit val="days"/>
      </c:dateAx>
      <c:valAx>
        <c:axId val="39299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3787</c:v>
                </c:pt>
              </c:numCache>
            </c:numRef>
          </c:val>
          <c:extLst>
            <c:ext xmlns:c16="http://schemas.microsoft.com/office/drawing/2014/chart" uri="{C3380CC4-5D6E-409C-BE32-E72D297353CC}">
              <c16:uniqueId val="{00000000-6C74-4178-BEFD-8B1FD62410B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Yesway</c:v>
                </c:pt>
              </c:strCache>
            </c:strRef>
          </c:cat>
          <c:val>
            <c:numRef>
              <c:f>Sheet1!$C$2</c:f>
              <c:numCache>
                <c:formatCode>General</c:formatCode>
                <c:ptCount val="1"/>
                <c:pt idx="0">
                  <c:v>376</c:v>
                </c:pt>
              </c:numCache>
            </c:numRef>
          </c:val>
          <c:extLst>
            <c:ext xmlns:c16="http://schemas.microsoft.com/office/drawing/2014/chart" uri="{C3380CC4-5D6E-409C-BE32-E72D297353CC}">
              <c16:uniqueId val="{00000001-6C74-4178-BEFD-8B1FD62410BB}"/>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Yesway</c:v>
                </c:pt>
              </c:strCache>
            </c:strRef>
          </c:cat>
          <c:val>
            <c:numRef>
              <c:f>Sheet1!$D$2</c:f>
              <c:numCache>
                <c:formatCode>General</c:formatCode>
                <c:ptCount val="1"/>
                <c:pt idx="0">
                  <c:v>65</c:v>
                </c:pt>
              </c:numCache>
            </c:numRef>
          </c:val>
          <c:extLst>
            <c:ext xmlns:c16="http://schemas.microsoft.com/office/drawing/2014/chart" uri="{C3380CC4-5D6E-409C-BE32-E72D297353CC}">
              <c16:uniqueId val="{00000002-6C74-4178-BEFD-8B1FD62410BB}"/>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Yesway</c:v>
                </c:pt>
              </c:strCache>
            </c:strRef>
          </c:cat>
          <c:val>
            <c:numRef>
              <c:f>Sheet1!$E$2</c:f>
              <c:numCache>
                <c:formatCode>General</c:formatCode>
                <c:ptCount val="1"/>
                <c:pt idx="0">
                  <c:v>427</c:v>
                </c:pt>
              </c:numCache>
            </c:numRef>
          </c:val>
          <c:extLst>
            <c:ext xmlns:c16="http://schemas.microsoft.com/office/drawing/2014/chart" uri="{C3380CC4-5D6E-409C-BE32-E72D297353CC}">
              <c16:uniqueId val="{00000003-6C74-4178-BEFD-8B1FD62410B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Yesway</c:v>
                </c:pt>
              </c:strCache>
            </c:strRef>
          </c:cat>
          <c:val>
            <c:numRef>
              <c:f>Sheet1!$F$2</c:f>
              <c:numCache>
                <c:formatCode>General</c:formatCode>
                <c:ptCount val="1"/>
                <c:pt idx="0">
                  <c:v>3</c:v>
                </c:pt>
              </c:numCache>
            </c:numRef>
          </c:val>
          <c:extLst>
            <c:ext xmlns:c16="http://schemas.microsoft.com/office/drawing/2014/chart" uri="{C3380CC4-5D6E-409C-BE32-E72D297353CC}">
              <c16:uniqueId val="{00000004-6C74-4178-BEFD-8B1FD62410B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Yesway</c:v>
                </c:pt>
              </c:strCache>
            </c:strRef>
          </c:cat>
          <c:val>
            <c:numRef>
              <c:f>Sheet1!$G$2</c:f>
              <c:numCache>
                <c:formatCode>General</c:formatCode>
                <c:ptCount val="1"/>
                <c:pt idx="0">
                  <c:v>10</c:v>
                </c:pt>
              </c:numCache>
            </c:numRef>
          </c:val>
          <c:extLst>
            <c:ext xmlns:c16="http://schemas.microsoft.com/office/drawing/2014/chart" uri="{C3380CC4-5D6E-409C-BE32-E72D297353CC}">
              <c16:uniqueId val="{00000005-6C74-4178-BEFD-8B1FD62410BB}"/>
            </c:ext>
          </c:extLst>
        </c:ser>
        <c:dLbls>
          <c:showLegendKey val="0"/>
          <c:showVal val="0"/>
          <c:showCatName val="0"/>
          <c:showSerName val="0"/>
          <c:showPercent val="0"/>
          <c:showBubbleSize val="0"/>
        </c:dLbls>
        <c:gapWidth val="150"/>
        <c:overlap val="100"/>
        <c:axId val="471757400"/>
        <c:axId val="471725912"/>
      </c:barChart>
      <c:catAx>
        <c:axId val="47175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25912"/>
        <c:crosses val="autoZero"/>
        <c:auto val="1"/>
        <c:lblAlgn val="ctr"/>
        <c:lblOffset val="100"/>
        <c:noMultiLvlLbl val="0"/>
      </c:catAx>
      <c:valAx>
        <c:axId val="471725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5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Sheet1!$A$2:$A$12</c:f>
              <c:strCache>
                <c:ptCount val="11"/>
                <c:pt idx="0">
                  <c:v>Ads</c:v>
                </c:pt>
                <c:pt idx="1">
                  <c:v>Your Page</c:v>
                </c:pt>
                <c:pt idx="2">
                  <c:v>Other</c:v>
                </c:pt>
                <c:pt idx="3">
                  <c:v>Restored Likes from Reactivated Accounts</c:v>
                </c:pt>
                <c:pt idx="4">
                  <c:v>Search</c:v>
                </c:pt>
                <c:pt idx="5">
                  <c:v>News Feed</c:v>
                </c:pt>
                <c:pt idx="6">
                  <c:v>Page Suggestions</c:v>
                </c:pt>
                <c:pt idx="7">
                  <c:v>Unlikes from Search</c:v>
                </c:pt>
                <c:pt idx="8">
                  <c:v>Suspicious Account Removals</c:v>
                </c:pt>
                <c:pt idx="9">
                  <c:v>Deactivated or Memorialized Account Removals</c:v>
                </c:pt>
                <c:pt idx="10">
                  <c:v>Unlikes from Page, Posts, or News Feed</c:v>
                </c:pt>
              </c:strCache>
            </c:strRef>
          </c:cat>
          <c:val>
            <c:numRef>
              <c:f>Sheet1!$B$2:$B$12</c:f>
              <c:numCache>
                <c:formatCode>General</c:formatCode>
                <c:ptCount val="11"/>
                <c:pt idx="0">
                  <c:v>3722</c:v>
                </c:pt>
                <c:pt idx="1">
                  <c:v>939</c:v>
                </c:pt>
                <c:pt idx="2">
                  <c:v>522</c:v>
                </c:pt>
                <c:pt idx="3">
                  <c:v>36</c:v>
                </c:pt>
                <c:pt idx="4">
                  <c:v>28</c:v>
                </c:pt>
                <c:pt idx="5">
                  <c:v>21</c:v>
                </c:pt>
                <c:pt idx="6">
                  <c:v>2</c:v>
                </c:pt>
                <c:pt idx="7">
                  <c:v>-1</c:v>
                </c:pt>
                <c:pt idx="8">
                  <c:v>-109</c:v>
                </c:pt>
                <c:pt idx="9">
                  <c:v>-124</c:v>
                </c:pt>
                <c:pt idx="10">
                  <c:v>-177</c:v>
                </c:pt>
              </c:numCache>
            </c:numRef>
          </c:val>
          <c:extLst>
            <c:ext xmlns:c16="http://schemas.microsoft.com/office/drawing/2014/chart" uri="{C3380CC4-5D6E-409C-BE32-E72D297353CC}">
              <c16:uniqueId val="{00000000-DB4C-40CB-B7D6-7990C6DA25CB}"/>
            </c:ext>
          </c:extLst>
        </c:ser>
        <c:dLbls>
          <c:showLegendKey val="0"/>
          <c:showVal val="0"/>
          <c:showCatName val="0"/>
          <c:showSerName val="0"/>
          <c:showPercent val="0"/>
          <c:showBubbleSize val="0"/>
        </c:dLbls>
        <c:gapWidth val="182"/>
        <c:axId val="425429184"/>
        <c:axId val="425414424"/>
      </c:barChart>
      <c:catAx>
        <c:axId val="425429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14424"/>
        <c:crosses val="autoZero"/>
        <c:auto val="1"/>
        <c:lblAlgn val="ctr"/>
        <c:lblOffset val="100"/>
        <c:noMultiLvlLbl val="0"/>
      </c:catAx>
      <c:valAx>
        <c:axId val="4254144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2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33043</c:v>
                </c:pt>
                <c:pt idx="1">
                  <c:v>33044</c:v>
                </c:pt>
                <c:pt idx="2">
                  <c:v>33047</c:v>
                </c:pt>
                <c:pt idx="3">
                  <c:v>33044</c:v>
                </c:pt>
                <c:pt idx="4">
                  <c:v>33051</c:v>
                </c:pt>
                <c:pt idx="5">
                  <c:v>33045</c:v>
                </c:pt>
                <c:pt idx="6">
                  <c:v>33047</c:v>
                </c:pt>
                <c:pt idx="7">
                  <c:v>33073</c:v>
                </c:pt>
                <c:pt idx="8">
                  <c:v>33106</c:v>
                </c:pt>
                <c:pt idx="9">
                  <c:v>33151</c:v>
                </c:pt>
                <c:pt idx="10">
                  <c:v>33182</c:v>
                </c:pt>
                <c:pt idx="11">
                  <c:v>33205</c:v>
                </c:pt>
                <c:pt idx="12">
                  <c:v>33236</c:v>
                </c:pt>
                <c:pt idx="13">
                  <c:v>33252</c:v>
                </c:pt>
                <c:pt idx="14">
                  <c:v>33279</c:v>
                </c:pt>
                <c:pt idx="15">
                  <c:v>33292</c:v>
                </c:pt>
                <c:pt idx="16">
                  <c:v>33311</c:v>
                </c:pt>
                <c:pt idx="17">
                  <c:v>33328</c:v>
                </c:pt>
                <c:pt idx="18">
                  <c:v>33349</c:v>
                </c:pt>
                <c:pt idx="19">
                  <c:v>33371</c:v>
                </c:pt>
                <c:pt idx="20">
                  <c:v>33387</c:v>
                </c:pt>
                <c:pt idx="21">
                  <c:v>33414</c:v>
                </c:pt>
                <c:pt idx="22">
                  <c:v>33454</c:v>
                </c:pt>
                <c:pt idx="23">
                  <c:v>33474</c:v>
                </c:pt>
                <c:pt idx="24">
                  <c:v>33491</c:v>
                </c:pt>
                <c:pt idx="25">
                  <c:v>33507</c:v>
                </c:pt>
                <c:pt idx="26">
                  <c:v>33519</c:v>
                </c:pt>
                <c:pt idx="27">
                  <c:v>33528</c:v>
                </c:pt>
                <c:pt idx="28">
                  <c:v>33539</c:v>
                </c:pt>
                <c:pt idx="29">
                  <c:v>33549</c:v>
                </c:pt>
                <c:pt idx="30">
                  <c:v>33576</c:v>
                </c:pt>
                <c:pt idx="31">
                  <c:v>33591</c:v>
                </c:pt>
                <c:pt idx="32">
                  <c:v>33610</c:v>
                </c:pt>
                <c:pt idx="33">
                  <c:v>33627</c:v>
                </c:pt>
                <c:pt idx="34">
                  <c:v>33645</c:v>
                </c:pt>
                <c:pt idx="35">
                  <c:v>33663</c:v>
                </c:pt>
                <c:pt idx="36">
                  <c:v>33677</c:v>
                </c:pt>
                <c:pt idx="37">
                  <c:v>33675</c:v>
                </c:pt>
                <c:pt idx="38">
                  <c:v>33674</c:v>
                </c:pt>
                <c:pt idx="39">
                  <c:v>33677</c:v>
                </c:pt>
                <c:pt idx="40">
                  <c:v>33678</c:v>
                </c:pt>
                <c:pt idx="41">
                  <c:v>33696</c:v>
                </c:pt>
                <c:pt idx="42">
                  <c:v>33705</c:v>
                </c:pt>
                <c:pt idx="43">
                  <c:v>33714</c:v>
                </c:pt>
                <c:pt idx="44">
                  <c:v>33730</c:v>
                </c:pt>
                <c:pt idx="45">
                  <c:v>33743</c:v>
                </c:pt>
                <c:pt idx="46">
                  <c:v>33764</c:v>
                </c:pt>
                <c:pt idx="47">
                  <c:v>33774</c:v>
                </c:pt>
                <c:pt idx="48">
                  <c:v>33781</c:v>
                </c:pt>
                <c:pt idx="49">
                  <c:v>33790</c:v>
                </c:pt>
                <c:pt idx="50">
                  <c:v>33801</c:v>
                </c:pt>
                <c:pt idx="51">
                  <c:v>33822</c:v>
                </c:pt>
                <c:pt idx="52">
                  <c:v>33835</c:v>
                </c:pt>
                <c:pt idx="53">
                  <c:v>33848</c:v>
                </c:pt>
                <c:pt idx="54">
                  <c:v>33859</c:v>
                </c:pt>
                <c:pt idx="55">
                  <c:v>33873</c:v>
                </c:pt>
                <c:pt idx="56">
                  <c:v>33885</c:v>
                </c:pt>
                <c:pt idx="57">
                  <c:v>33895</c:v>
                </c:pt>
                <c:pt idx="58">
                  <c:v>33905</c:v>
                </c:pt>
                <c:pt idx="59">
                  <c:v>33914</c:v>
                </c:pt>
                <c:pt idx="60">
                  <c:v>33928</c:v>
                </c:pt>
                <c:pt idx="61">
                  <c:v>33942</c:v>
                </c:pt>
                <c:pt idx="62">
                  <c:v>33949</c:v>
                </c:pt>
                <c:pt idx="63">
                  <c:v>33965</c:v>
                </c:pt>
                <c:pt idx="64">
                  <c:v>33967</c:v>
                </c:pt>
                <c:pt idx="65">
                  <c:v>33983</c:v>
                </c:pt>
                <c:pt idx="66">
                  <c:v>34009</c:v>
                </c:pt>
                <c:pt idx="67">
                  <c:v>34030</c:v>
                </c:pt>
                <c:pt idx="68">
                  <c:v>34042</c:v>
                </c:pt>
                <c:pt idx="69">
                  <c:v>34062</c:v>
                </c:pt>
                <c:pt idx="70">
                  <c:v>34073</c:v>
                </c:pt>
                <c:pt idx="71">
                  <c:v>34073</c:v>
                </c:pt>
                <c:pt idx="72">
                  <c:v>34074</c:v>
                </c:pt>
                <c:pt idx="73">
                  <c:v>34103</c:v>
                </c:pt>
                <c:pt idx="74">
                  <c:v>34268</c:v>
                </c:pt>
                <c:pt idx="75">
                  <c:v>34414</c:v>
                </c:pt>
                <c:pt idx="76">
                  <c:v>34565</c:v>
                </c:pt>
                <c:pt idx="77">
                  <c:v>34690</c:v>
                </c:pt>
                <c:pt idx="78">
                  <c:v>34803</c:v>
                </c:pt>
                <c:pt idx="79">
                  <c:v>34917</c:v>
                </c:pt>
                <c:pt idx="80">
                  <c:v>35025</c:v>
                </c:pt>
                <c:pt idx="81">
                  <c:v>35107</c:v>
                </c:pt>
                <c:pt idx="82">
                  <c:v>35192</c:v>
                </c:pt>
                <c:pt idx="83">
                  <c:v>35251</c:v>
                </c:pt>
                <c:pt idx="84">
                  <c:v>35308</c:v>
                </c:pt>
                <c:pt idx="85">
                  <c:v>35362</c:v>
                </c:pt>
                <c:pt idx="86">
                  <c:v>35437</c:v>
                </c:pt>
                <c:pt idx="87">
                  <c:v>35506</c:v>
                </c:pt>
                <c:pt idx="88">
                  <c:v>35557</c:v>
                </c:pt>
                <c:pt idx="89">
                  <c:v>35635</c:v>
                </c:pt>
                <c:pt idx="90">
                  <c:v>35695</c:v>
                </c:pt>
                <c:pt idx="91">
                  <c:v>35766</c:v>
                </c:pt>
                <c:pt idx="92">
                  <c:v>35834</c:v>
                </c:pt>
                <c:pt idx="93">
                  <c:v>35907</c:v>
                </c:pt>
                <c:pt idx="94">
                  <c:v>35971</c:v>
                </c:pt>
                <c:pt idx="95">
                  <c:v>36056</c:v>
                </c:pt>
                <c:pt idx="96">
                  <c:v>36121</c:v>
                </c:pt>
                <c:pt idx="97">
                  <c:v>36185</c:v>
                </c:pt>
                <c:pt idx="98">
                  <c:v>36239</c:v>
                </c:pt>
                <c:pt idx="99">
                  <c:v>36301</c:v>
                </c:pt>
                <c:pt idx="100">
                  <c:v>36377</c:v>
                </c:pt>
                <c:pt idx="101">
                  <c:v>36434</c:v>
                </c:pt>
                <c:pt idx="102">
                  <c:v>36494</c:v>
                </c:pt>
                <c:pt idx="103">
                  <c:v>36530</c:v>
                </c:pt>
                <c:pt idx="104">
                  <c:v>36532</c:v>
                </c:pt>
                <c:pt idx="105">
                  <c:v>36527</c:v>
                </c:pt>
                <c:pt idx="106">
                  <c:v>36533</c:v>
                </c:pt>
                <c:pt idx="107">
                  <c:v>36536</c:v>
                </c:pt>
                <c:pt idx="108">
                  <c:v>36546</c:v>
                </c:pt>
                <c:pt idx="109">
                  <c:v>36593</c:v>
                </c:pt>
                <c:pt idx="110">
                  <c:v>36622</c:v>
                </c:pt>
                <c:pt idx="111">
                  <c:v>36650</c:v>
                </c:pt>
                <c:pt idx="112">
                  <c:v>36680</c:v>
                </c:pt>
                <c:pt idx="113">
                  <c:v>36720</c:v>
                </c:pt>
                <c:pt idx="114">
                  <c:v>36764</c:v>
                </c:pt>
                <c:pt idx="115">
                  <c:v>36813</c:v>
                </c:pt>
                <c:pt idx="116">
                  <c:v>36878</c:v>
                </c:pt>
                <c:pt idx="117">
                  <c:v>36935</c:v>
                </c:pt>
                <c:pt idx="118">
                  <c:v>36976</c:v>
                </c:pt>
                <c:pt idx="119">
                  <c:v>37027</c:v>
                </c:pt>
                <c:pt idx="120">
                  <c:v>37091</c:v>
                </c:pt>
                <c:pt idx="121">
                  <c:v>37142</c:v>
                </c:pt>
                <c:pt idx="122">
                  <c:v>37256</c:v>
                </c:pt>
                <c:pt idx="123">
                  <c:v>37330</c:v>
                </c:pt>
                <c:pt idx="124">
                  <c:v>37361</c:v>
                </c:pt>
                <c:pt idx="125">
                  <c:v>37407</c:v>
                </c:pt>
                <c:pt idx="126">
                  <c:v>37455</c:v>
                </c:pt>
                <c:pt idx="127">
                  <c:v>37506</c:v>
                </c:pt>
                <c:pt idx="128">
                  <c:v>37557</c:v>
                </c:pt>
                <c:pt idx="129">
                  <c:v>37622</c:v>
                </c:pt>
                <c:pt idx="130">
                  <c:v>37660</c:v>
                </c:pt>
                <c:pt idx="131">
                  <c:v>37701</c:v>
                </c:pt>
                <c:pt idx="132">
                  <c:v>37733</c:v>
                </c:pt>
                <c:pt idx="133">
                  <c:v>37755</c:v>
                </c:pt>
                <c:pt idx="134">
                  <c:v>37803</c:v>
                </c:pt>
                <c:pt idx="135">
                  <c:v>37859</c:v>
                </c:pt>
                <c:pt idx="136">
                  <c:v>37900</c:v>
                </c:pt>
                <c:pt idx="137">
                  <c:v>37934</c:v>
                </c:pt>
                <c:pt idx="138">
                  <c:v>37934</c:v>
                </c:pt>
                <c:pt idx="139">
                  <c:v>37930</c:v>
                </c:pt>
                <c:pt idx="140">
                  <c:v>37925</c:v>
                </c:pt>
                <c:pt idx="141">
                  <c:v>37921</c:v>
                </c:pt>
                <c:pt idx="142">
                  <c:v>37924</c:v>
                </c:pt>
                <c:pt idx="143">
                  <c:v>37954</c:v>
                </c:pt>
              </c:numCache>
            </c:numRef>
          </c:val>
          <c:extLst>
            <c:ext xmlns:c16="http://schemas.microsoft.com/office/drawing/2014/chart" uri="{C3380CC4-5D6E-409C-BE32-E72D297353CC}">
              <c16:uniqueId val="{00000000-4F42-4A77-9F26-864D1C37C374}"/>
            </c:ext>
          </c:extLst>
        </c:ser>
        <c:dLbls>
          <c:showLegendKey val="0"/>
          <c:showVal val="0"/>
          <c:showCatName val="0"/>
          <c:showSerName val="0"/>
          <c:showPercent val="0"/>
          <c:showBubbleSize val="0"/>
        </c:dLbls>
        <c:gapWidth val="219"/>
        <c:overlap val="-27"/>
        <c:axId val="397662936"/>
        <c:axId val="397671464"/>
      </c:barChart>
      <c:dateAx>
        <c:axId val="39766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71464"/>
        <c:crosses val="autoZero"/>
        <c:auto val="1"/>
        <c:lblOffset val="100"/>
        <c:baseTimeUnit val="days"/>
      </c:dateAx>
      <c:valAx>
        <c:axId val="39767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6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213</c:v>
                </c:pt>
                <c:pt idx="1">
                  <c:v>711</c:v>
                </c:pt>
                <c:pt idx="2">
                  <c:v>330</c:v>
                </c:pt>
                <c:pt idx="3">
                  <c:v>7283</c:v>
                </c:pt>
                <c:pt idx="4">
                  <c:v>2038</c:v>
                </c:pt>
                <c:pt idx="5">
                  <c:v>734</c:v>
                </c:pt>
                <c:pt idx="6">
                  <c:v>1787</c:v>
                </c:pt>
                <c:pt idx="7">
                  <c:v>5556</c:v>
                </c:pt>
                <c:pt idx="8">
                  <c:v>4880</c:v>
                </c:pt>
                <c:pt idx="9">
                  <c:v>4315</c:v>
                </c:pt>
                <c:pt idx="10">
                  <c:v>3996</c:v>
                </c:pt>
                <c:pt idx="11">
                  <c:v>3521</c:v>
                </c:pt>
                <c:pt idx="12">
                  <c:v>4157</c:v>
                </c:pt>
                <c:pt idx="13">
                  <c:v>4655</c:v>
                </c:pt>
                <c:pt idx="14">
                  <c:v>3428</c:v>
                </c:pt>
                <c:pt idx="15">
                  <c:v>3572</c:v>
                </c:pt>
                <c:pt idx="16">
                  <c:v>3090</c:v>
                </c:pt>
                <c:pt idx="17">
                  <c:v>2738</c:v>
                </c:pt>
                <c:pt idx="18">
                  <c:v>3560</c:v>
                </c:pt>
                <c:pt idx="19">
                  <c:v>4039</c:v>
                </c:pt>
                <c:pt idx="20">
                  <c:v>4025</c:v>
                </c:pt>
                <c:pt idx="21">
                  <c:v>4365</c:v>
                </c:pt>
                <c:pt idx="22">
                  <c:v>4157</c:v>
                </c:pt>
                <c:pt idx="23">
                  <c:v>3412</c:v>
                </c:pt>
                <c:pt idx="24">
                  <c:v>8730</c:v>
                </c:pt>
                <c:pt idx="25">
                  <c:v>5179</c:v>
                </c:pt>
                <c:pt idx="26">
                  <c:v>6367</c:v>
                </c:pt>
                <c:pt idx="27">
                  <c:v>4275</c:v>
                </c:pt>
                <c:pt idx="28">
                  <c:v>3873</c:v>
                </c:pt>
                <c:pt idx="29">
                  <c:v>3583</c:v>
                </c:pt>
                <c:pt idx="30">
                  <c:v>7454</c:v>
                </c:pt>
                <c:pt idx="31">
                  <c:v>5253</c:v>
                </c:pt>
                <c:pt idx="32">
                  <c:v>4578</c:v>
                </c:pt>
                <c:pt idx="33">
                  <c:v>3690</c:v>
                </c:pt>
                <c:pt idx="34">
                  <c:v>5477</c:v>
                </c:pt>
                <c:pt idx="35">
                  <c:v>3666</c:v>
                </c:pt>
                <c:pt idx="36">
                  <c:v>1760</c:v>
                </c:pt>
                <c:pt idx="37">
                  <c:v>166</c:v>
                </c:pt>
                <c:pt idx="38">
                  <c:v>690</c:v>
                </c:pt>
                <c:pt idx="39">
                  <c:v>363</c:v>
                </c:pt>
                <c:pt idx="40">
                  <c:v>1668</c:v>
                </c:pt>
                <c:pt idx="41">
                  <c:v>1468</c:v>
                </c:pt>
                <c:pt idx="42">
                  <c:v>1887</c:v>
                </c:pt>
                <c:pt idx="43">
                  <c:v>1835</c:v>
                </c:pt>
                <c:pt idx="44">
                  <c:v>5636</c:v>
                </c:pt>
                <c:pt idx="45">
                  <c:v>3178</c:v>
                </c:pt>
                <c:pt idx="46">
                  <c:v>2363</c:v>
                </c:pt>
                <c:pt idx="47">
                  <c:v>2178</c:v>
                </c:pt>
                <c:pt idx="48">
                  <c:v>1735</c:v>
                </c:pt>
                <c:pt idx="49">
                  <c:v>2204</c:v>
                </c:pt>
                <c:pt idx="50">
                  <c:v>1840</c:v>
                </c:pt>
                <c:pt idx="51">
                  <c:v>2605</c:v>
                </c:pt>
                <c:pt idx="52">
                  <c:v>2788</c:v>
                </c:pt>
                <c:pt idx="53">
                  <c:v>2074</c:v>
                </c:pt>
                <c:pt idx="54">
                  <c:v>2772</c:v>
                </c:pt>
                <c:pt idx="55">
                  <c:v>3666</c:v>
                </c:pt>
                <c:pt idx="56">
                  <c:v>2167</c:v>
                </c:pt>
                <c:pt idx="57">
                  <c:v>2332</c:v>
                </c:pt>
                <c:pt idx="58">
                  <c:v>5346</c:v>
                </c:pt>
                <c:pt idx="59">
                  <c:v>5333</c:v>
                </c:pt>
                <c:pt idx="60">
                  <c:v>4127</c:v>
                </c:pt>
                <c:pt idx="61">
                  <c:v>2823</c:v>
                </c:pt>
                <c:pt idx="62">
                  <c:v>4434</c:v>
                </c:pt>
                <c:pt idx="63">
                  <c:v>3418</c:v>
                </c:pt>
                <c:pt idx="64">
                  <c:v>3572</c:v>
                </c:pt>
                <c:pt idx="65">
                  <c:v>2803</c:v>
                </c:pt>
                <c:pt idx="66">
                  <c:v>3423</c:v>
                </c:pt>
                <c:pt idx="67">
                  <c:v>2967</c:v>
                </c:pt>
                <c:pt idx="68">
                  <c:v>2431</c:v>
                </c:pt>
                <c:pt idx="69">
                  <c:v>2273</c:v>
                </c:pt>
                <c:pt idx="70">
                  <c:v>792</c:v>
                </c:pt>
                <c:pt idx="71">
                  <c:v>1112</c:v>
                </c:pt>
                <c:pt idx="72">
                  <c:v>623</c:v>
                </c:pt>
                <c:pt idx="73">
                  <c:v>3776</c:v>
                </c:pt>
                <c:pt idx="74">
                  <c:v>8742</c:v>
                </c:pt>
                <c:pt idx="75">
                  <c:v>11799</c:v>
                </c:pt>
                <c:pt idx="76">
                  <c:v>9121</c:v>
                </c:pt>
                <c:pt idx="77">
                  <c:v>11629</c:v>
                </c:pt>
                <c:pt idx="78">
                  <c:v>11314</c:v>
                </c:pt>
                <c:pt idx="79">
                  <c:v>12197</c:v>
                </c:pt>
                <c:pt idx="80">
                  <c:v>9324</c:v>
                </c:pt>
                <c:pt idx="81">
                  <c:v>8544</c:v>
                </c:pt>
                <c:pt idx="82">
                  <c:v>6852</c:v>
                </c:pt>
                <c:pt idx="83">
                  <c:v>6780</c:v>
                </c:pt>
                <c:pt idx="84">
                  <c:v>4734</c:v>
                </c:pt>
                <c:pt idx="85">
                  <c:v>5957</c:v>
                </c:pt>
                <c:pt idx="86">
                  <c:v>9274</c:v>
                </c:pt>
                <c:pt idx="87">
                  <c:v>8452</c:v>
                </c:pt>
                <c:pt idx="88">
                  <c:v>8967</c:v>
                </c:pt>
                <c:pt idx="89">
                  <c:v>13153</c:v>
                </c:pt>
                <c:pt idx="90">
                  <c:v>27480</c:v>
                </c:pt>
                <c:pt idx="91">
                  <c:v>18503</c:v>
                </c:pt>
                <c:pt idx="92">
                  <c:v>15976</c:v>
                </c:pt>
                <c:pt idx="93">
                  <c:v>12750</c:v>
                </c:pt>
                <c:pt idx="94">
                  <c:v>6794</c:v>
                </c:pt>
                <c:pt idx="95">
                  <c:v>4924</c:v>
                </c:pt>
                <c:pt idx="96">
                  <c:v>13119</c:v>
                </c:pt>
                <c:pt idx="97">
                  <c:v>12251</c:v>
                </c:pt>
                <c:pt idx="98">
                  <c:v>10015</c:v>
                </c:pt>
                <c:pt idx="99">
                  <c:v>8562</c:v>
                </c:pt>
                <c:pt idx="100">
                  <c:v>9672</c:v>
                </c:pt>
                <c:pt idx="101">
                  <c:v>13368</c:v>
                </c:pt>
                <c:pt idx="102">
                  <c:v>11433</c:v>
                </c:pt>
                <c:pt idx="103">
                  <c:v>4451</c:v>
                </c:pt>
                <c:pt idx="104">
                  <c:v>1238</c:v>
                </c:pt>
                <c:pt idx="105">
                  <c:v>1330</c:v>
                </c:pt>
                <c:pt idx="106">
                  <c:v>1520</c:v>
                </c:pt>
                <c:pt idx="107">
                  <c:v>552</c:v>
                </c:pt>
                <c:pt idx="108">
                  <c:v>1977</c:v>
                </c:pt>
                <c:pt idx="109">
                  <c:v>1510</c:v>
                </c:pt>
                <c:pt idx="110">
                  <c:v>6051</c:v>
                </c:pt>
                <c:pt idx="111">
                  <c:v>2521</c:v>
                </c:pt>
                <c:pt idx="112">
                  <c:v>3274</c:v>
                </c:pt>
                <c:pt idx="113">
                  <c:v>3789</c:v>
                </c:pt>
                <c:pt idx="114">
                  <c:v>3618</c:v>
                </c:pt>
                <c:pt idx="115">
                  <c:v>6765</c:v>
                </c:pt>
                <c:pt idx="116">
                  <c:v>5717</c:v>
                </c:pt>
                <c:pt idx="117">
                  <c:v>6783</c:v>
                </c:pt>
                <c:pt idx="118">
                  <c:v>9378</c:v>
                </c:pt>
                <c:pt idx="119">
                  <c:v>9232</c:v>
                </c:pt>
                <c:pt idx="120">
                  <c:v>10520</c:v>
                </c:pt>
                <c:pt idx="121">
                  <c:v>12158</c:v>
                </c:pt>
                <c:pt idx="122">
                  <c:v>10631</c:v>
                </c:pt>
                <c:pt idx="123">
                  <c:v>10879</c:v>
                </c:pt>
                <c:pt idx="124">
                  <c:v>10111</c:v>
                </c:pt>
                <c:pt idx="125">
                  <c:v>9930</c:v>
                </c:pt>
                <c:pt idx="126">
                  <c:v>7384</c:v>
                </c:pt>
                <c:pt idx="127">
                  <c:v>9218</c:v>
                </c:pt>
                <c:pt idx="128">
                  <c:v>10490</c:v>
                </c:pt>
                <c:pt idx="129">
                  <c:v>7845</c:v>
                </c:pt>
                <c:pt idx="130">
                  <c:v>9360</c:v>
                </c:pt>
                <c:pt idx="131">
                  <c:v>7663</c:v>
                </c:pt>
                <c:pt idx="132">
                  <c:v>8498</c:v>
                </c:pt>
                <c:pt idx="133">
                  <c:v>7735</c:v>
                </c:pt>
                <c:pt idx="134">
                  <c:v>8363</c:v>
                </c:pt>
                <c:pt idx="135">
                  <c:v>9483</c:v>
                </c:pt>
                <c:pt idx="136">
                  <c:v>8617</c:v>
                </c:pt>
                <c:pt idx="137">
                  <c:v>4090</c:v>
                </c:pt>
                <c:pt idx="138">
                  <c:v>595</c:v>
                </c:pt>
                <c:pt idx="139">
                  <c:v>567</c:v>
                </c:pt>
                <c:pt idx="140">
                  <c:v>546</c:v>
                </c:pt>
                <c:pt idx="141">
                  <c:v>466</c:v>
                </c:pt>
                <c:pt idx="142">
                  <c:v>4196</c:v>
                </c:pt>
                <c:pt idx="143">
                  <c:v>2178</c:v>
                </c:pt>
              </c:numCache>
            </c:numRef>
          </c:val>
          <c:extLst>
            <c:ext xmlns:c16="http://schemas.microsoft.com/office/drawing/2014/chart" uri="{C3380CC4-5D6E-409C-BE32-E72D297353CC}">
              <c16:uniqueId val="{00000000-E5B8-42A7-947D-6018D56447B2}"/>
            </c:ext>
          </c:extLst>
        </c:ser>
        <c:dLbls>
          <c:showLegendKey val="0"/>
          <c:showVal val="0"/>
          <c:showCatName val="0"/>
          <c:showSerName val="0"/>
          <c:showPercent val="0"/>
          <c:showBubbleSize val="0"/>
        </c:dLbls>
        <c:gapWidth val="219"/>
        <c:overlap val="-27"/>
        <c:axId val="397663920"/>
        <c:axId val="397667856"/>
      </c:barChart>
      <c:dateAx>
        <c:axId val="397663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67856"/>
        <c:crosses val="autoZero"/>
        <c:auto val="1"/>
        <c:lblOffset val="100"/>
        <c:baseTimeUnit val="days"/>
      </c:dateAx>
      <c:valAx>
        <c:axId val="39766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6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33043</c:v>
                </c:pt>
                <c:pt idx="1">
                  <c:v>33044</c:v>
                </c:pt>
                <c:pt idx="2">
                  <c:v>33047</c:v>
                </c:pt>
                <c:pt idx="3">
                  <c:v>33044</c:v>
                </c:pt>
                <c:pt idx="4">
                  <c:v>33051</c:v>
                </c:pt>
                <c:pt idx="5">
                  <c:v>33045</c:v>
                </c:pt>
                <c:pt idx="6">
                  <c:v>33047</c:v>
                </c:pt>
                <c:pt idx="7">
                  <c:v>33073</c:v>
                </c:pt>
                <c:pt idx="8">
                  <c:v>33106</c:v>
                </c:pt>
                <c:pt idx="9">
                  <c:v>33151</c:v>
                </c:pt>
                <c:pt idx="10">
                  <c:v>33182</c:v>
                </c:pt>
                <c:pt idx="11">
                  <c:v>33205</c:v>
                </c:pt>
                <c:pt idx="12">
                  <c:v>33236</c:v>
                </c:pt>
                <c:pt idx="13">
                  <c:v>33252</c:v>
                </c:pt>
                <c:pt idx="14">
                  <c:v>33279</c:v>
                </c:pt>
                <c:pt idx="15">
                  <c:v>33292</c:v>
                </c:pt>
                <c:pt idx="16">
                  <c:v>33311</c:v>
                </c:pt>
                <c:pt idx="17">
                  <c:v>33328</c:v>
                </c:pt>
                <c:pt idx="18">
                  <c:v>33349</c:v>
                </c:pt>
                <c:pt idx="19">
                  <c:v>33371</c:v>
                </c:pt>
                <c:pt idx="20">
                  <c:v>33387</c:v>
                </c:pt>
                <c:pt idx="21">
                  <c:v>33414</c:v>
                </c:pt>
                <c:pt idx="22">
                  <c:v>33454</c:v>
                </c:pt>
                <c:pt idx="23">
                  <c:v>33474</c:v>
                </c:pt>
                <c:pt idx="24">
                  <c:v>33491</c:v>
                </c:pt>
                <c:pt idx="25">
                  <c:v>33507</c:v>
                </c:pt>
                <c:pt idx="26">
                  <c:v>33519</c:v>
                </c:pt>
                <c:pt idx="27">
                  <c:v>33528</c:v>
                </c:pt>
                <c:pt idx="28">
                  <c:v>33539</c:v>
                </c:pt>
                <c:pt idx="29">
                  <c:v>33549</c:v>
                </c:pt>
                <c:pt idx="30">
                  <c:v>33576</c:v>
                </c:pt>
                <c:pt idx="31">
                  <c:v>33591</c:v>
                </c:pt>
                <c:pt idx="32">
                  <c:v>33610</c:v>
                </c:pt>
                <c:pt idx="33">
                  <c:v>33627</c:v>
                </c:pt>
                <c:pt idx="34">
                  <c:v>33645</c:v>
                </c:pt>
                <c:pt idx="35">
                  <c:v>33663</c:v>
                </c:pt>
                <c:pt idx="36">
                  <c:v>33677</c:v>
                </c:pt>
                <c:pt idx="37">
                  <c:v>33675</c:v>
                </c:pt>
                <c:pt idx="38">
                  <c:v>33674</c:v>
                </c:pt>
                <c:pt idx="39">
                  <c:v>33677</c:v>
                </c:pt>
                <c:pt idx="40">
                  <c:v>33678</c:v>
                </c:pt>
                <c:pt idx="41">
                  <c:v>33696</c:v>
                </c:pt>
                <c:pt idx="42">
                  <c:v>33705</c:v>
                </c:pt>
                <c:pt idx="43">
                  <c:v>33714</c:v>
                </c:pt>
                <c:pt idx="44">
                  <c:v>33730</c:v>
                </c:pt>
                <c:pt idx="45">
                  <c:v>33743</c:v>
                </c:pt>
                <c:pt idx="46">
                  <c:v>33764</c:v>
                </c:pt>
                <c:pt idx="47">
                  <c:v>33774</c:v>
                </c:pt>
                <c:pt idx="48">
                  <c:v>33781</c:v>
                </c:pt>
                <c:pt idx="49">
                  <c:v>33790</c:v>
                </c:pt>
                <c:pt idx="50">
                  <c:v>33801</c:v>
                </c:pt>
                <c:pt idx="51">
                  <c:v>33822</c:v>
                </c:pt>
                <c:pt idx="52">
                  <c:v>33835</c:v>
                </c:pt>
                <c:pt idx="53">
                  <c:v>33848</c:v>
                </c:pt>
                <c:pt idx="54">
                  <c:v>33859</c:v>
                </c:pt>
                <c:pt idx="55">
                  <c:v>33873</c:v>
                </c:pt>
                <c:pt idx="56">
                  <c:v>33885</c:v>
                </c:pt>
                <c:pt idx="57">
                  <c:v>33895</c:v>
                </c:pt>
                <c:pt idx="58">
                  <c:v>33905</c:v>
                </c:pt>
                <c:pt idx="59">
                  <c:v>33914</c:v>
                </c:pt>
                <c:pt idx="60">
                  <c:v>33928</c:v>
                </c:pt>
                <c:pt idx="61">
                  <c:v>33942</c:v>
                </c:pt>
                <c:pt idx="62">
                  <c:v>33949</c:v>
                </c:pt>
                <c:pt idx="63">
                  <c:v>33965</c:v>
                </c:pt>
                <c:pt idx="64">
                  <c:v>33967</c:v>
                </c:pt>
                <c:pt idx="65">
                  <c:v>33983</c:v>
                </c:pt>
                <c:pt idx="66">
                  <c:v>34009</c:v>
                </c:pt>
                <c:pt idx="67">
                  <c:v>34030</c:v>
                </c:pt>
                <c:pt idx="68">
                  <c:v>34042</c:v>
                </c:pt>
                <c:pt idx="69">
                  <c:v>34062</c:v>
                </c:pt>
                <c:pt idx="70">
                  <c:v>34073</c:v>
                </c:pt>
                <c:pt idx="71">
                  <c:v>34073</c:v>
                </c:pt>
                <c:pt idx="72">
                  <c:v>34074</c:v>
                </c:pt>
                <c:pt idx="73">
                  <c:v>34103</c:v>
                </c:pt>
                <c:pt idx="74">
                  <c:v>34268</c:v>
                </c:pt>
                <c:pt idx="75">
                  <c:v>34414</c:v>
                </c:pt>
                <c:pt idx="76">
                  <c:v>34565</c:v>
                </c:pt>
                <c:pt idx="77">
                  <c:v>34690</c:v>
                </c:pt>
                <c:pt idx="78">
                  <c:v>34803</c:v>
                </c:pt>
                <c:pt idx="79">
                  <c:v>34917</c:v>
                </c:pt>
                <c:pt idx="80">
                  <c:v>35025</c:v>
                </c:pt>
                <c:pt idx="81">
                  <c:v>35107</c:v>
                </c:pt>
                <c:pt idx="82">
                  <c:v>35192</c:v>
                </c:pt>
                <c:pt idx="83">
                  <c:v>35251</c:v>
                </c:pt>
                <c:pt idx="84">
                  <c:v>35308</c:v>
                </c:pt>
                <c:pt idx="85">
                  <c:v>35362</c:v>
                </c:pt>
                <c:pt idx="86">
                  <c:v>35437</c:v>
                </c:pt>
                <c:pt idx="87">
                  <c:v>35506</c:v>
                </c:pt>
                <c:pt idx="88">
                  <c:v>35557</c:v>
                </c:pt>
                <c:pt idx="89">
                  <c:v>35635</c:v>
                </c:pt>
                <c:pt idx="90">
                  <c:v>35695</c:v>
                </c:pt>
                <c:pt idx="91">
                  <c:v>35766</c:v>
                </c:pt>
                <c:pt idx="92">
                  <c:v>35834</c:v>
                </c:pt>
                <c:pt idx="93">
                  <c:v>35907</c:v>
                </c:pt>
                <c:pt idx="94">
                  <c:v>35971</c:v>
                </c:pt>
                <c:pt idx="95">
                  <c:v>36056</c:v>
                </c:pt>
                <c:pt idx="96">
                  <c:v>36121</c:v>
                </c:pt>
                <c:pt idx="97">
                  <c:v>36185</c:v>
                </c:pt>
                <c:pt idx="98">
                  <c:v>36239</c:v>
                </c:pt>
                <c:pt idx="99">
                  <c:v>36301</c:v>
                </c:pt>
                <c:pt idx="100">
                  <c:v>36377</c:v>
                </c:pt>
                <c:pt idx="101">
                  <c:v>36434</c:v>
                </c:pt>
                <c:pt idx="102">
                  <c:v>36494</c:v>
                </c:pt>
                <c:pt idx="103">
                  <c:v>36530</c:v>
                </c:pt>
                <c:pt idx="104">
                  <c:v>36532</c:v>
                </c:pt>
                <c:pt idx="105">
                  <c:v>36527</c:v>
                </c:pt>
                <c:pt idx="106">
                  <c:v>36533</c:v>
                </c:pt>
                <c:pt idx="107">
                  <c:v>36536</c:v>
                </c:pt>
                <c:pt idx="108">
                  <c:v>36546</c:v>
                </c:pt>
                <c:pt idx="109">
                  <c:v>36593</c:v>
                </c:pt>
                <c:pt idx="110">
                  <c:v>36622</c:v>
                </c:pt>
                <c:pt idx="111">
                  <c:v>36650</c:v>
                </c:pt>
                <c:pt idx="112">
                  <c:v>36680</c:v>
                </c:pt>
                <c:pt idx="113">
                  <c:v>36720</c:v>
                </c:pt>
                <c:pt idx="114">
                  <c:v>36764</c:v>
                </c:pt>
                <c:pt idx="115">
                  <c:v>36813</c:v>
                </c:pt>
                <c:pt idx="116">
                  <c:v>36878</c:v>
                </c:pt>
                <c:pt idx="117">
                  <c:v>36935</c:v>
                </c:pt>
                <c:pt idx="118">
                  <c:v>36976</c:v>
                </c:pt>
                <c:pt idx="119">
                  <c:v>37027</c:v>
                </c:pt>
                <c:pt idx="120">
                  <c:v>37091</c:v>
                </c:pt>
                <c:pt idx="121">
                  <c:v>37142</c:v>
                </c:pt>
                <c:pt idx="122">
                  <c:v>37256</c:v>
                </c:pt>
                <c:pt idx="123">
                  <c:v>37330</c:v>
                </c:pt>
                <c:pt idx="124">
                  <c:v>37361</c:v>
                </c:pt>
                <c:pt idx="125">
                  <c:v>37407</c:v>
                </c:pt>
                <c:pt idx="126">
                  <c:v>37455</c:v>
                </c:pt>
                <c:pt idx="127">
                  <c:v>37506</c:v>
                </c:pt>
                <c:pt idx="128">
                  <c:v>37557</c:v>
                </c:pt>
                <c:pt idx="129">
                  <c:v>37622</c:v>
                </c:pt>
                <c:pt idx="130">
                  <c:v>37660</c:v>
                </c:pt>
                <c:pt idx="131">
                  <c:v>37701</c:v>
                </c:pt>
                <c:pt idx="132">
                  <c:v>37733</c:v>
                </c:pt>
                <c:pt idx="133">
                  <c:v>37755</c:v>
                </c:pt>
                <c:pt idx="134">
                  <c:v>37803</c:v>
                </c:pt>
                <c:pt idx="135">
                  <c:v>37859</c:v>
                </c:pt>
                <c:pt idx="136">
                  <c:v>37900</c:v>
                </c:pt>
                <c:pt idx="137">
                  <c:v>37934</c:v>
                </c:pt>
                <c:pt idx="138">
                  <c:v>37934</c:v>
                </c:pt>
                <c:pt idx="139">
                  <c:v>37930</c:v>
                </c:pt>
                <c:pt idx="140">
                  <c:v>37925</c:v>
                </c:pt>
                <c:pt idx="141">
                  <c:v>37921</c:v>
                </c:pt>
                <c:pt idx="142">
                  <c:v>37924</c:v>
                </c:pt>
                <c:pt idx="143">
                  <c:v>37954</c:v>
                </c:pt>
              </c:numCache>
            </c:numRef>
          </c:val>
          <c:smooth val="0"/>
          <c:extLst>
            <c:ext xmlns:c16="http://schemas.microsoft.com/office/drawing/2014/chart" uri="{C3380CC4-5D6E-409C-BE32-E72D297353CC}">
              <c16:uniqueId val="{00000000-834D-404F-A548-B174F38563B0}"/>
            </c:ext>
          </c:extLst>
        </c:ser>
        <c:dLbls>
          <c:showLegendKey val="0"/>
          <c:showVal val="0"/>
          <c:showCatName val="0"/>
          <c:showSerName val="0"/>
          <c:showPercent val="0"/>
          <c:showBubbleSize val="0"/>
        </c:dLbls>
        <c:smooth val="0"/>
        <c:axId val="397676712"/>
        <c:axId val="397681632"/>
      </c:lineChart>
      <c:dateAx>
        <c:axId val="39767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81632"/>
        <c:crosses val="autoZero"/>
        <c:auto val="1"/>
        <c:lblOffset val="100"/>
        <c:baseTimeUnit val="days"/>
      </c:dateAx>
      <c:valAx>
        <c:axId val="39768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7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Yesway</c:v>
                </c:pt>
              </c:strCache>
            </c:strRef>
          </c:tx>
          <c:spPr>
            <a:solidFill>
              <a:schemeClr val="accent1"/>
            </a:solidFill>
            <a:ln>
              <a:noFill/>
            </a:ln>
            <a:effectLst/>
          </c:spPr>
          <c:invertIfNegative val="0"/>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366</c:v>
                </c:pt>
                <c:pt idx="1">
                  <c:v>824</c:v>
                </c:pt>
                <c:pt idx="2">
                  <c:v>508</c:v>
                </c:pt>
                <c:pt idx="3">
                  <c:v>8777</c:v>
                </c:pt>
                <c:pt idx="4">
                  <c:v>2376</c:v>
                </c:pt>
                <c:pt idx="5">
                  <c:v>891</c:v>
                </c:pt>
                <c:pt idx="6">
                  <c:v>1999</c:v>
                </c:pt>
                <c:pt idx="7">
                  <c:v>6274</c:v>
                </c:pt>
                <c:pt idx="8">
                  <c:v>5460</c:v>
                </c:pt>
                <c:pt idx="9">
                  <c:v>4857</c:v>
                </c:pt>
                <c:pt idx="10">
                  <c:v>4529</c:v>
                </c:pt>
                <c:pt idx="11">
                  <c:v>3785</c:v>
                </c:pt>
                <c:pt idx="12">
                  <c:v>4701</c:v>
                </c:pt>
                <c:pt idx="13">
                  <c:v>4849</c:v>
                </c:pt>
                <c:pt idx="14">
                  <c:v>3688</c:v>
                </c:pt>
                <c:pt idx="15">
                  <c:v>3775</c:v>
                </c:pt>
                <c:pt idx="16">
                  <c:v>3417</c:v>
                </c:pt>
                <c:pt idx="17">
                  <c:v>2947</c:v>
                </c:pt>
                <c:pt idx="18">
                  <c:v>4031</c:v>
                </c:pt>
                <c:pt idx="19">
                  <c:v>4322</c:v>
                </c:pt>
                <c:pt idx="20">
                  <c:v>4427</c:v>
                </c:pt>
                <c:pt idx="21">
                  <c:v>4818</c:v>
                </c:pt>
                <c:pt idx="22">
                  <c:v>4732</c:v>
                </c:pt>
                <c:pt idx="23">
                  <c:v>3752</c:v>
                </c:pt>
                <c:pt idx="24">
                  <c:v>9910</c:v>
                </c:pt>
                <c:pt idx="25">
                  <c:v>5475</c:v>
                </c:pt>
                <c:pt idx="26">
                  <c:v>6840</c:v>
                </c:pt>
                <c:pt idx="27">
                  <c:v>4803</c:v>
                </c:pt>
                <c:pt idx="28">
                  <c:v>4338</c:v>
                </c:pt>
                <c:pt idx="29">
                  <c:v>4037</c:v>
                </c:pt>
                <c:pt idx="30">
                  <c:v>8269</c:v>
                </c:pt>
                <c:pt idx="31">
                  <c:v>5867</c:v>
                </c:pt>
                <c:pt idx="32">
                  <c:v>5137</c:v>
                </c:pt>
                <c:pt idx="33">
                  <c:v>4147</c:v>
                </c:pt>
                <c:pt idx="34">
                  <c:v>5887</c:v>
                </c:pt>
                <c:pt idx="35">
                  <c:v>4157</c:v>
                </c:pt>
                <c:pt idx="36">
                  <c:v>1883</c:v>
                </c:pt>
                <c:pt idx="37">
                  <c:v>305</c:v>
                </c:pt>
                <c:pt idx="38">
                  <c:v>755</c:v>
                </c:pt>
                <c:pt idx="39">
                  <c:v>429</c:v>
                </c:pt>
                <c:pt idx="40">
                  <c:v>1805</c:v>
                </c:pt>
                <c:pt idx="41">
                  <c:v>1621</c:v>
                </c:pt>
                <c:pt idx="42">
                  <c:v>2077</c:v>
                </c:pt>
                <c:pt idx="43">
                  <c:v>2154</c:v>
                </c:pt>
                <c:pt idx="44">
                  <c:v>6273</c:v>
                </c:pt>
                <c:pt idx="45">
                  <c:v>3562</c:v>
                </c:pt>
                <c:pt idx="46">
                  <c:v>2745</c:v>
                </c:pt>
                <c:pt idx="47">
                  <c:v>2674</c:v>
                </c:pt>
                <c:pt idx="48">
                  <c:v>1970</c:v>
                </c:pt>
                <c:pt idx="49">
                  <c:v>2623</c:v>
                </c:pt>
                <c:pt idx="50">
                  <c:v>2072</c:v>
                </c:pt>
                <c:pt idx="51">
                  <c:v>2871</c:v>
                </c:pt>
                <c:pt idx="52">
                  <c:v>3047</c:v>
                </c:pt>
                <c:pt idx="53">
                  <c:v>2403</c:v>
                </c:pt>
                <c:pt idx="54">
                  <c:v>3205</c:v>
                </c:pt>
                <c:pt idx="55">
                  <c:v>4103</c:v>
                </c:pt>
                <c:pt idx="56">
                  <c:v>2414</c:v>
                </c:pt>
                <c:pt idx="57">
                  <c:v>2594</c:v>
                </c:pt>
                <c:pt idx="58">
                  <c:v>5676</c:v>
                </c:pt>
                <c:pt idx="59">
                  <c:v>5828</c:v>
                </c:pt>
                <c:pt idx="60">
                  <c:v>4252</c:v>
                </c:pt>
                <c:pt idx="61">
                  <c:v>3261</c:v>
                </c:pt>
                <c:pt idx="62">
                  <c:v>5011</c:v>
                </c:pt>
                <c:pt idx="63">
                  <c:v>3810</c:v>
                </c:pt>
                <c:pt idx="64">
                  <c:v>3828</c:v>
                </c:pt>
                <c:pt idx="65">
                  <c:v>3149</c:v>
                </c:pt>
                <c:pt idx="66">
                  <c:v>4071</c:v>
                </c:pt>
                <c:pt idx="67">
                  <c:v>3446</c:v>
                </c:pt>
                <c:pt idx="68">
                  <c:v>2774</c:v>
                </c:pt>
                <c:pt idx="69">
                  <c:v>2506</c:v>
                </c:pt>
                <c:pt idx="70">
                  <c:v>930</c:v>
                </c:pt>
                <c:pt idx="71">
                  <c:v>1155</c:v>
                </c:pt>
                <c:pt idx="72">
                  <c:v>762</c:v>
                </c:pt>
                <c:pt idx="73">
                  <c:v>4935</c:v>
                </c:pt>
                <c:pt idx="74">
                  <c:v>10072</c:v>
                </c:pt>
                <c:pt idx="75">
                  <c:v>13329</c:v>
                </c:pt>
                <c:pt idx="76">
                  <c:v>10827</c:v>
                </c:pt>
                <c:pt idx="77">
                  <c:v>12636</c:v>
                </c:pt>
                <c:pt idx="78">
                  <c:v>12904</c:v>
                </c:pt>
                <c:pt idx="79">
                  <c:v>13852</c:v>
                </c:pt>
                <c:pt idx="80">
                  <c:v>10799</c:v>
                </c:pt>
                <c:pt idx="81">
                  <c:v>9821</c:v>
                </c:pt>
                <c:pt idx="82">
                  <c:v>7910</c:v>
                </c:pt>
                <c:pt idx="83">
                  <c:v>7857</c:v>
                </c:pt>
                <c:pt idx="84">
                  <c:v>5711</c:v>
                </c:pt>
                <c:pt idx="85">
                  <c:v>6953</c:v>
                </c:pt>
                <c:pt idx="86">
                  <c:v>10761</c:v>
                </c:pt>
                <c:pt idx="87">
                  <c:v>9696</c:v>
                </c:pt>
                <c:pt idx="88">
                  <c:v>10838</c:v>
                </c:pt>
                <c:pt idx="89">
                  <c:v>15644</c:v>
                </c:pt>
                <c:pt idx="90">
                  <c:v>30294</c:v>
                </c:pt>
                <c:pt idx="91">
                  <c:v>20332</c:v>
                </c:pt>
                <c:pt idx="92">
                  <c:v>17966</c:v>
                </c:pt>
                <c:pt idx="93">
                  <c:v>14203</c:v>
                </c:pt>
                <c:pt idx="94">
                  <c:v>8066</c:v>
                </c:pt>
                <c:pt idx="95">
                  <c:v>5749</c:v>
                </c:pt>
                <c:pt idx="96">
                  <c:v>14143</c:v>
                </c:pt>
                <c:pt idx="97">
                  <c:v>13072</c:v>
                </c:pt>
                <c:pt idx="98">
                  <c:v>10850</c:v>
                </c:pt>
                <c:pt idx="99">
                  <c:v>8947</c:v>
                </c:pt>
                <c:pt idx="100">
                  <c:v>10958</c:v>
                </c:pt>
                <c:pt idx="101">
                  <c:v>14500</c:v>
                </c:pt>
                <c:pt idx="102">
                  <c:v>13046</c:v>
                </c:pt>
                <c:pt idx="103">
                  <c:v>4908</c:v>
                </c:pt>
                <c:pt idx="104">
                  <c:v>1411</c:v>
                </c:pt>
                <c:pt idx="105">
                  <c:v>1576</c:v>
                </c:pt>
                <c:pt idx="106">
                  <c:v>1803</c:v>
                </c:pt>
                <c:pt idx="107">
                  <c:v>698</c:v>
                </c:pt>
                <c:pt idx="108">
                  <c:v>2287</c:v>
                </c:pt>
                <c:pt idx="109">
                  <c:v>1723</c:v>
                </c:pt>
                <c:pt idx="110">
                  <c:v>6514</c:v>
                </c:pt>
                <c:pt idx="111">
                  <c:v>3212</c:v>
                </c:pt>
                <c:pt idx="112">
                  <c:v>3900</c:v>
                </c:pt>
                <c:pt idx="113">
                  <c:v>4198</c:v>
                </c:pt>
                <c:pt idx="114">
                  <c:v>4148</c:v>
                </c:pt>
                <c:pt idx="115">
                  <c:v>7204</c:v>
                </c:pt>
                <c:pt idx="116">
                  <c:v>7110</c:v>
                </c:pt>
                <c:pt idx="117">
                  <c:v>7404</c:v>
                </c:pt>
                <c:pt idx="118">
                  <c:v>9889</c:v>
                </c:pt>
                <c:pt idx="119">
                  <c:v>10307</c:v>
                </c:pt>
                <c:pt idx="120">
                  <c:v>11948</c:v>
                </c:pt>
                <c:pt idx="121">
                  <c:v>13293</c:v>
                </c:pt>
                <c:pt idx="122">
                  <c:v>11855</c:v>
                </c:pt>
                <c:pt idx="123">
                  <c:v>13053</c:v>
                </c:pt>
                <c:pt idx="124">
                  <c:v>11467</c:v>
                </c:pt>
                <c:pt idx="125">
                  <c:v>10912</c:v>
                </c:pt>
                <c:pt idx="126">
                  <c:v>8119</c:v>
                </c:pt>
                <c:pt idx="127">
                  <c:v>10226</c:v>
                </c:pt>
                <c:pt idx="128">
                  <c:v>11400</c:v>
                </c:pt>
                <c:pt idx="129">
                  <c:v>8841</c:v>
                </c:pt>
                <c:pt idx="130">
                  <c:v>10752</c:v>
                </c:pt>
                <c:pt idx="131">
                  <c:v>8449</c:v>
                </c:pt>
                <c:pt idx="132">
                  <c:v>9302</c:v>
                </c:pt>
                <c:pt idx="133">
                  <c:v>8355</c:v>
                </c:pt>
                <c:pt idx="134">
                  <c:v>9252</c:v>
                </c:pt>
                <c:pt idx="135">
                  <c:v>10371</c:v>
                </c:pt>
                <c:pt idx="136">
                  <c:v>10129</c:v>
                </c:pt>
                <c:pt idx="137">
                  <c:v>4648</c:v>
                </c:pt>
                <c:pt idx="138">
                  <c:v>803</c:v>
                </c:pt>
                <c:pt idx="139">
                  <c:v>772</c:v>
                </c:pt>
                <c:pt idx="140">
                  <c:v>722</c:v>
                </c:pt>
                <c:pt idx="141">
                  <c:v>669</c:v>
                </c:pt>
                <c:pt idx="142">
                  <c:v>4604</c:v>
                </c:pt>
                <c:pt idx="143">
                  <c:v>2381</c:v>
                </c:pt>
              </c:numCache>
            </c:numRef>
          </c:val>
          <c:extLst>
            <c:ext xmlns:c16="http://schemas.microsoft.com/office/drawing/2014/chart" uri="{C3380CC4-5D6E-409C-BE32-E72D297353CC}">
              <c16:uniqueId val="{00000000-BEF3-4FE9-94CC-1D7C19FECA88}"/>
            </c:ext>
          </c:extLst>
        </c:ser>
        <c:dLbls>
          <c:showLegendKey val="0"/>
          <c:showVal val="0"/>
          <c:showCatName val="0"/>
          <c:showSerName val="0"/>
          <c:showPercent val="0"/>
          <c:showBubbleSize val="0"/>
        </c:dLbls>
        <c:gapWidth val="219"/>
        <c:overlap val="-27"/>
        <c:axId val="397674416"/>
        <c:axId val="397683272"/>
      </c:barChart>
      <c:dateAx>
        <c:axId val="39767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83272"/>
        <c:crosses val="autoZero"/>
        <c:auto val="1"/>
        <c:lblOffset val="100"/>
        <c:baseTimeUnit val="days"/>
      </c:dateAx>
      <c:valAx>
        <c:axId val="39768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7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Yesway</c:v>
                </c:pt>
              </c:strCache>
            </c:strRef>
          </c:tx>
          <c:spPr>
            <a:ln w="28575" cap="rnd">
              <a:solidFill>
                <a:schemeClr val="accent1"/>
              </a:solidFill>
              <a:round/>
            </a:ln>
            <a:effectLst/>
          </c:spPr>
          <c:marker>
            <c:symbol val="none"/>
          </c:marker>
          <c:cat>
            <c:numRef>
              <c:f>Sheet1!$A$2:$A$146</c:f>
              <c:numCache>
                <c:formatCode>m/d/yyyy</c:formatCode>
                <c:ptCount val="145"/>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pt idx="31">
                  <c:v>44593</c:v>
                </c:pt>
                <c:pt idx="32">
                  <c:v>44594</c:v>
                </c:pt>
                <c:pt idx="33">
                  <c:v>44595</c:v>
                </c:pt>
                <c:pt idx="34">
                  <c:v>44596</c:v>
                </c:pt>
                <c:pt idx="35">
                  <c:v>44597</c:v>
                </c:pt>
                <c:pt idx="36">
                  <c:v>44598</c:v>
                </c:pt>
                <c:pt idx="37">
                  <c:v>44599</c:v>
                </c:pt>
                <c:pt idx="38">
                  <c:v>44600</c:v>
                </c:pt>
                <c:pt idx="39">
                  <c:v>44601</c:v>
                </c:pt>
                <c:pt idx="40">
                  <c:v>44602</c:v>
                </c:pt>
                <c:pt idx="41">
                  <c:v>44603</c:v>
                </c:pt>
                <c:pt idx="42">
                  <c:v>44604</c:v>
                </c:pt>
                <c:pt idx="43">
                  <c:v>44605</c:v>
                </c:pt>
                <c:pt idx="44">
                  <c:v>44606</c:v>
                </c:pt>
                <c:pt idx="45">
                  <c:v>44607</c:v>
                </c:pt>
                <c:pt idx="46">
                  <c:v>44608</c:v>
                </c:pt>
                <c:pt idx="47">
                  <c:v>44609</c:v>
                </c:pt>
                <c:pt idx="48">
                  <c:v>44610</c:v>
                </c:pt>
                <c:pt idx="49">
                  <c:v>44611</c:v>
                </c:pt>
                <c:pt idx="50">
                  <c:v>44612</c:v>
                </c:pt>
                <c:pt idx="51">
                  <c:v>44613</c:v>
                </c:pt>
                <c:pt idx="52">
                  <c:v>44614</c:v>
                </c:pt>
                <c:pt idx="53">
                  <c:v>44615</c:v>
                </c:pt>
                <c:pt idx="54">
                  <c:v>44616</c:v>
                </c:pt>
                <c:pt idx="55">
                  <c:v>44617</c:v>
                </c:pt>
                <c:pt idx="56">
                  <c:v>44618</c:v>
                </c:pt>
                <c:pt idx="57">
                  <c:v>44619</c:v>
                </c:pt>
                <c:pt idx="58">
                  <c:v>44620</c:v>
                </c:pt>
                <c:pt idx="59">
                  <c:v>44621</c:v>
                </c:pt>
                <c:pt idx="60">
                  <c:v>44622</c:v>
                </c:pt>
                <c:pt idx="61">
                  <c:v>44623</c:v>
                </c:pt>
                <c:pt idx="62">
                  <c:v>44624</c:v>
                </c:pt>
                <c:pt idx="63">
                  <c:v>44625</c:v>
                </c:pt>
                <c:pt idx="64">
                  <c:v>44626</c:v>
                </c:pt>
                <c:pt idx="65">
                  <c:v>44627</c:v>
                </c:pt>
                <c:pt idx="66">
                  <c:v>44628</c:v>
                </c:pt>
                <c:pt idx="67">
                  <c:v>44629</c:v>
                </c:pt>
                <c:pt idx="68">
                  <c:v>44630</c:v>
                </c:pt>
                <c:pt idx="69">
                  <c:v>44631</c:v>
                </c:pt>
                <c:pt idx="70">
                  <c:v>44632</c:v>
                </c:pt>
                <c:pt idx="71">
                  <c:v>44633</c:v>
                </c:pt>
                <c:pt idx="72">
                  <c:v>44634</c:v>
                </c:pt>
                <c:pt idx="73">
                  <c:v>44635</c:v>
                </c:pt>
                <c:pt idx="74">
                  <c:v>44636</c:v>
                </c:pt>
                <c:pt idx="75">
                  <c:v>44637</c:v>
                </c:pt>
                <c:pt idx="76">
                  <c:v>44638</c:v>
                </c:pt>
                <c:pt idx="77">
                  <c:v>44639</c:v>
                </c:pt>
                <c:pt idx="78">
                  <c:v>44640</c:v>
                </c:pt>
                <c:pt idx="79">
                  <c:v>44641</c:v>
                </c:pt>
                <c:pt idx="80">
                  <c:v>44642</c:v>
                </c:pt>
                <c:pt idx="81">
                  <c:v>44643</c:v>
                </c:pt>
                <c:pt idx="82">
                  <c:v>44644</c:v>
                </c:pt>
                <c:pt idx="83">
                  <c:v>44645</c:v>
                </c:pt>
                <c:pt idx="84">
                  <c:v>44646</c:v>
                </c:pt>
                <c:pt idx="85">
                  <c:v>44647</c:v>
                </c:pt>
                <c:pt idx="86">
                  <c:v>44648</c:v>
                </c:pt>
                <c:pt idx="87">
                  <c:v>44649</c:v>
                </c:pt>
                <c:pt idx="88">
                  <c:v>44650</c:v>
                </c:pt>
                <c:pt idx="89">
                  <c:v>44651</c:v>
                </c:pt>
                <c:pt idx="90">
                  <c:v>44652</c:v>
                </c:pt>
                <c:pt idx="91">
                  <c:v>44653</c:v>
                </c:pt>
                <c:pt idx="92">
                  <c:v>44654</c:v>
                </c:pt>
                <c:pt idx="93">
                  <c:v>44655</c:v>
                </c:pt>
                <c:pt idx="94">
                  <c:v>44656</c:v>
                </c:pt>
                <c:pt idx="95">
                  <c:v>44657</c:v>
                </c:pt>
                <c:pt idx="96">
                  <c:v>44658</c:v>
                </c:pt>
                <c:pt idx="97">
                  <c:v>44659</c:v>
                </c:pt>
                <c:pt idx="98">
                  <c:v>44660</c:v>
                </c:pt>
                <c:pt idx="99">
                  <c:v>44661</c:v>
                </c:pt>
                <c:pt idx="100">
                  <c:v>44662</c:v>
                </c:pt>
                <c:pt idx="101">
                  <c:v>44663</c:v>
                </c:pt>
                <c:pt idx="102">
                  <c:v>44664</c:v>
                </c:pt>
                <c:pt idx="103">
                  <c:v>44665</c:v>
                </c:pt>
                <c:pt idx="104">
                  <c:v>44666</c:v>
                </c:pt>
                <c:pt idx="105">
                  <c:v>44667</c:v>
                </c:pt>
                <c:pt idx="106">
                  <c:v>44668</c:v>
                </c:pt>
                <c:pt idx="107">
                  <c:v>44669</c:v>
                </c:pt>
                <c:pt idx="108">
                  <c:v>44670</c:v>
                </c:pt>
                <c:pt idx="109">
                  <c:v>44671</c:v>
                </c:pt>
                <c:pt idx="110">
                  <c:v>44672</c:v>
                </c:pt>
                <c:pt idx="111">
                  <c:v>44673</c:v>
                </c:pt>
                <c:pt idx="112">
                  <c:v>44674</c:v>
                </c:pt>
                <c:pt idx="113">
                  <c:v>44675</c:v>
                </c:pt>
                <c:pt idx="114">
                  <c:v>44676</c:v>
                </c:pt>
                <c:pt idx="115">
                  <c:v>44677</c:v>
                </c:pt>
                <c:pt idx="116">
                  <c:v>44678</c:v>
                </c:pt>
                <c:pt idx="117">
                  <c:v>44679</c:v>
                </c:pt>
                <c:pt idx="118">
                  <c:v>44680</c:v>
                </c:pt>
                <c:pt idx="119">
                  <c:v>44681</c:v>
                </c:pt>
                <c:pt idx="120">
                  <c:v>44682</c:v>
                </c:pt>
                <c:pt idx="121">
                  <c:v>44683</c:v>
                </c:pt>
                <c:pt idx="122">
                  <c:v>44684</c:v>
                </c:pt>
                <c:pt idx="123">
                  <c:v>44685</c:v>
                </c:pt>
                <c:pt idx="124">
                  <c:v>44686</c:v>
                </c:pt>
                <c:pt idx="125">
                  <c:v>44687</c:v>
                </c:pt>
                <c:pt idx="126">
                  <c:v>44688</c:v>
                </c:pt>
                <c:pt idx="127">
                  <c:v>44689</c:v>
                </c:pt>
                <c:pt idx="128">
                  <c:v>44690</c:v>
                </c:pt>
                <c:pt idx="129">
                  <c:v>44691</c:v>
                </c:pt>
                <c:pt idx="130">
                  <c:v>44692</c:v>
                </c:pt>
                <c:pt idx="131">
                  <c:v>44693</c:v>
                </c:pt>
                <c:pt idx="132">
                  <c:v>44694</c:v>
                </c:pt>
                <c:pt idx="133">
                  <c:v>44695</c:v>
                </c:pt>
                <c:pt idx="134">
                  <c:v>44696</c:v>
                </c:pt>
                <c:pt idx="135">
                  <c:v>44697</c:v>
                </c:pt>
                <c:pt idx="136">
                  <c:v>44698</c:v>
                </c:pt>
                <c:pt idx="137">
                  <c:v>44699</c:v>
                </c:pt>
                <c:pt idx="138">
                  <c:v>44700</c:v>
                </c:pt>
                <c:pt idx="139">
                  <c:v>44701</c:v>
                </c:pt>
                <c:pt idx="140">
                  <c:v>44702</c:v>
                </c:pt>
                <c:pt idx="141">
                  <c:v>44703</c:v>
                </c:pt>
                <c:pt idx="142">
                  <c:v>44704</c:v>
                </c:pt>
                <c:pt idx="143">
                  <c:v>44705</c:v>
                </c:pt>
                <c:pt idx="144">
                  <c:v>44706</c:v>
                </c:pt>
              </c:numCache>
            </c:numRef>
          </c:cat>
          <c:val>
            <c:numRef>
              <c:f>Sheet1!$B$2:$B$146</c:f>
              <c:numCache>
                <c:formatCode>General</c:formatCode>
                <c:ptCount val="145"/>
                <c:pt idx="0">
                  <c:v>213</c:v>
                </c:pt>
                <c:pt idx="1">
                  <c:v>711</c:v>
                </c:pt>
                <c:pt idx="2">
                  <c:v>330</c:v>
                </c:pt>
                <c:pt idx="3">
                  <c:v>7283</c:v>
                </c:pt>
                <c:pt idx="4">
                  <c:v>2038</c:v>
                </c:pt>
                <c:pt idx="5">
                  <c:v>734</c:v>
                </c:pt>
                <c:pt idx="6">
                  <c:v>1787</c:v>
                </c:pt>
                <c:pt idx="7">
                  <c:v>5556</c:v>
                </c:pt>
                <c:pt idx="8">
                  <c:v>4880</c:v>
                </c:pt>
                <c:pt idx="9">
                  <c:v>4315</c:v>
                </c:pt>
                <c:pt idx="10">
                  <c:v>3996</c:v>
                </c:pt>
                <c:pt idx="11">
                  <c:v>3521</c:v>
                </c:pt>
                <c:pt idx="12">
                  <c:v>4157</c:v>
                </c:pt>
                <c:pt idx="13">
                  <c:v>4655</c:v>
                </c:pt>
                <c:pt idx="14">
                  <c:v>3428</c:v>
                </c:pt>
                <c:pt idx="15">
                  <c:v>3572</c:v>
                </c:pt>
                <c:pt idx="16">
                  <c:v>3090</c:v>
                </c:pt>
                <c:pt idx="17">
                  <c:v>2738</c:v>
                </c:pt>
                <c:pt idx="18">
                  <c:v>3560</c:v>
                </c:pt>
                <c:pt idx="19">
                  <c:v>4039</c:v>
                </c:pt>
                <c:pt idx="20">
                  <c:v>4025</c:v>
                </c:pt>
                <c:pt idx="21">
                  <c:v>4365</c:v>
                </c:pt>
                <c:pt idx="22">
                  <c:v>4157</c:v>
                </c:pt>
                <c:pt idx="23">
                  <c:v>3412</c:v>
                </c:pt>
                <c:pt idx="24">
                  <c:v>8730</c:v>
                </c:pt>
                <c:pt idx="25">
                  <c:v>5179</c:v>
                </c:pt>
                <c:pt idx="26">
                  <c:v>6367</c:v>
                </c:pt>
                <c:pt idx="27">
                  <c:v>4275</c:v>
                </c:pt>
                <c:pt idx="28">
                  <c:v>3873</c:v>
                </c:pt>
                <c:pt idx="29">
                  <c:v>3583</c:v>
                </c:pt>
                <c:pt idx="30">
                  <c:v>7454</c:v>
                </c:pt>
                <c:pt idx="31">
                  <c:v>5253</c:v>
                </c:pt>
                <c:pt idx="32">
                  <c:v>4578</c:v>
                </c:pt>
                <c:pt idx="33">
                  <c:v>3690</c:v>
                </c:pt>
                <c:pt idx="34">
                  <c:v>5477</c:v>
                </c:pt>
                <c:pt idx="35">
                  <c:v>3666</c:v>
                </c:pt>
                <c:pt idx="36">
                  <c:v>1760</c:v>
                </c:pt>
                <c:pt idx="37">
                  <c:v>166</c:v>
                </c:pt>
                <c:pt idx="38">
                  <c:v>690</c:v>
                </c:pt>
                <c:pt idx="39">
                  <c:v>363</c:v>
                </c:pt>
                <c:pt idx="40">
                  <c:v>1668</c:v>
                </c:pt>
                <c:pt idx="41">
                  <c:v>1468</c:v>
                </c:pt>
                <c:pt idx="42">
                  <c:v>1887</c:v>
                </c:pt>
                <c:pt idx="43">
                  <c:v>1835</c:v>
                </c:pt>
                <c:pt idx="44">
                  <c:v>5636</c:v>
                </c:pt>
                <c:pt idx="45">
                  <c:v>3178</c:v>
                </c:pt>
                <c:pt idx="46">
                  <c:v>2363</c:v>
                </c:pt>
                <c:pt idx="47">
                  <c:v>2178</c:v>
                </c:pt>
                <c:pt idx="48">
                  <c:v>1735</c:v>
                </c:pt>
                <c:pt idx="49">
                  <c:v>2204</c:v>
                </c:pt>
                <c:pt idx="50">
                  <c:v>1840</c:v>
                </c:pt>
                <c:pt idx="51">
                  <c:v>2605</c:v>
                </c:pt>
                <c:pt idx="52">
                  <c:v>2788</c:v>
                </c:pt>
                <c:pt idx="53">
                  <c:v>2074</c:v>
                </c:pt>
                <c:pt idx="54">
                  <c:v>2772</c:v>
                </c:pt>
                <c:pt idx="55">
                  <c:v>3666</c:v>
                </c:pt>
                <c:pt idx="56">
                  <c:v>2167</c:v>
                </c:pt>
                <c:pt idx="57">
                  <c:v>2332</c:v>
                </c:pt>
                <c:pt idx="58">
                  <c:v>5346</c:v>
                </c:pt>
                <c:pt idx="59">
                  <c:v>5333</c:v>
                </c:pt>
                <c:pt idx="60">
                  <c:v>4127</c:v>
                </c:pt>
                <c:pt idx="61">
                  <c:v>2823</c:v>
                </c:pt>
                <c:pt idx="62">
                  <c:v>4434</c:v>
                </c:pt>
                <c:pt idx="63">
                  <c:v>3418</c:v>
                </c:pt>
                <c:pt idx="64">
                  <c:v>3572</c:v>
                </c:pt>
                <c:pt idx="65">
                  <c:v>2803</c:v>
                </c:pt>
                <c:pt idx="66">
                  <c:v>3423</c:v>
                </c:pt>
                <c:pt idx="67">
                  <c:v>2967</c:v>
                </c:pt>
                <c:pt idx="68">
                  <c:v>2431</c:v>
                </c:pt>
                <c:pt idx="69">
                  <c:v>2273</c:v>
                </c:pt>
                <c:pt idx="70">
                  <c:v>792</c:v>
                </c:pt>
                <c:pt idx="71">
                  <c:v>1112</c:v>
                </c:pt>
                <c:pt idx="72">
                  <c:v>623</c:v>
                </c:pt>
                <c:pt idx="73">
                  <c:v>3776</c:v>
                </c:pt>
                <c:pt idx="74">
                  <c:v>8742</c:v>
                </c:pt>
                <c:pt idx="75">
                  <c:v>11799</c:v>
                </c:pt>
                <c:pt idx="76">
                  <c:v>9121</c:v>
                </c:pt>
                <c:pt idx="77">
                  <c:v>11629</c:v>
                </c:pt>
                <c:pt idx="78">
                  <c:v>11314</c:v>
                </c:pt>
                <c:pt idx="79">
                  <c:v>12197</c:v>
                </c:pt>
                <c:pt idx="80">
                  <c:v>9324</c:v>
                </c:pt>
                <c:pt idx="81">
                  <c:v>8544</c:v>
                </c:pt>
                <c:pt idx="82">
                  <c:v>6852</c:v>
                </c:pt>
                <c:pt idx="83">
                  <c:v>6780</c:v>
                </c:pt>
                <c:pt idx="84">
                  <c:v>4734</c:v>
                </c:pt>
                <c:pt idx="85">
                  <c:v>5957</c:v>
                </c:pt>
                <c:pt idx="86">
                  <c:v>9274</c:v>
                </c:pt>
                <c:pt idx="87">
                  <c:v>8452</c:v>
                </c:pt>
                <c:pt idx="88">
                  <c:v>8967</c:v>
                </c:pt>
                <c:pt idx="89">
                  <c:v>13153</c:v>
                </c:pt>
                <c:pt idx="90">
                  <c:v>27480</c:v>
                </c:pt>
                <c:pt idx="91">
                  <c:v>18503</c:v>
                </c:pt>
                <c:pt idx="92">
                  <c:v>15976</c:v>
                </c:pt>
                <c:pt idx="93">
                  <c:v>12750</c:v>
                </c:pt>
                <c:pt idx="94">
                  <c:v>6794</c:v>
                </c:pt>
                <c:pt idx="95">
                  <c:v>4924</c:v>
                </c:pt>
                <c:pt idx="96">
                  <c:v>13119</c:v>
                </c:pt>
                <c:pt idx="97">
                  <c:v>12251</c:v>
                </c:pt>
                <c:pt idx="98">
                  <c:v>10015</c:v>
                </c:pt>
                <c:pt idx="99">
                  <c:v>8562</c:v>
                </c:pt>
                <c:pt idx="100">
                  <c:v>9672</c:v>
                </c:pt>
                <c:pt idx="101">
                  <c:v>13368</c:v>
                </c:pt>
                <c:pt idx="102">
                  <c:v>11433</c:v>
                </c:pt>
                <c:pt idx="103">
                  <c:v>4451</c:v>
                </c:pt>
                <c:pt idx="104">
                  <c:v>1238</c:v>
                </c:pt>
                <c:pt idx="105">
                  <c:v>1330</c:v>
                </c:pt>
                <c:pt idx="106">
                  <c:v>1520</c:v>
                </c:pt>
                <c:pt idx="107">
                  <c:v>552</c:v>
                </c:pt>
                <c:pt idx="108">
                  <c:v>1977</c:v>
                </c:pt>
                <c:pt idx="109">
                  <c:v>1510</c:v>
                </c:pt>
                <c:pt idx="110">
                  <c:v>6051</c:v>
                </c:pt>
                <c:pt idx="111">
                  <c:v>2521</c:v>
                </c:pt>
                <c:pt idx="112">
                  <c:v>3274</c:v>
                </c:pt>
                <c:pt idx="113">
                  <c:v>3789</c:v>
                </c:pt>
                <c:pt idx="114">
                  <c:v>3618</c:v>
                </c:pt>
                <c:pt idx="115">
                  <c:v>6765</c:v>
                </c:pt>
                <c:pt idx="116">
                  <c:v>5717</c:v>
                </c:pt>
                <c:pt idx="117">
                  <c:v>6783</c:v>
                </c:pt>
                <c:pt idx="118">
                  <c:v>9378</c:v>
                </c:pt>
                <c:pt idx="119">
                  <c:v>9232</c:v>
                </c:pt>
                <c:pt idx="120">
                  <c:v>10520</c:v>
                </c:pt>
                <c:pt idx="121">
                  <c:v>12158</c:v>
                </c:pt>
                <c:pt idx="122">
                  <c:v>10631</c:v>
                </c:pt>
                <c:pt idx="123">
                  <c:v>10879</c:v>
                </c:pt>
                <c:pt idx="124">
                  <c:v>10111</c:v>
                </c:pt>
                <c:pt idx="125">
                  <c:v>9930</c:v>
                </c:pt>
                <c:pt idx="126">
                  <c:v>7384</c:v>
                </c:pt>
                <c:pt idx="127">
                  <c:v>9218</c:v>
                </c:pt>
                <c:pt idx="128">
                  <c:v>10490</c:v>
                </c:pt>
                <c:pt idx="129">
                  <c:v>7845</c:v>
                </c:pt>
                <c:pt idx="130">
                  <c:v>9360</c:v>
                </c:pt>
                <c:pt idx="131">
                  <c:v>7663</c:v>
                </c:pt>
                <c:pt idx="132">
                  <c:v>8498</c:v>
                </c:pt>
                <c:pt idx="133">
                  <c:v>7735</c:v>
                </c:pt>
                <c:pt idx="134">
                  <c:v>8363</c:v>
                </c:pt>
                <c:pt idx="135">
                  <c:v>9483</c:v>
                </c:pt>
                <c:pt idx="136">
                  <c:v>8617</c:v>
                </c:pt>
                <c:pt idx="137">
                  <c:v>4090</c:v>
                </c:pt>
                <c:pt idx="138">
                  <c:v>595</c:v>
                </c:pt>
                <c:pt idx="139">
                  <c:v>567</c:v>
                </c:pt>
                <c:pt idx="140">
                  <c:v>546</c:v>
                </c:pt>
                <c:pt idx="141">
                  <c:v>466</c:v>
                </c:pt>
                <c:pt idx="142">
                  <c:v>4196</c:v>
                </c:pt>
                <c:pt idx="143">
                  <c:v>2178</c:v>
                </c:pt>
              </c:numCache>
            </c:numRef>
          </c:val>
          <c:smooth val="0"/>
          <c:extLst>
            <c:ext xmlns:c16="http://schemas.microsoft.com/office/drawing/2014/chart" uri="{C3380CC4-5D6E-409C-BE32-E72D297353CC}">
              <c16:uniqueId val="{00000000-8B10-4DF4-8B2F-1E97AB43545A}"/>
            </c:ext>
          </c:extLst>
        </c:ser>
        <c:dLbls>
          <c:showLegendKey val="0"/>
          <c:showVal val="0"/>
          <c:showCatName val="0"/>
          <c:showSerName val="0"/>
          <c:showPercent val="0"/>
          <c:showBubbleSize val="0"/>
        </c:dLbls>
        <c:smooth val="0"/>
        <c:axId val="397682288"/>
        <c:axId val="397675728"/>
      </c:lineChart>
      <c:dateAx>
        <c:axId val="39768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75728"/>
        <c:crosses val="autoZero"/>
        <c:auto val="1"/>
        <c:lblOffset val="100"/>
        <c:baseTimeUnit val="days"/>
      </c:dateAx>
      <c:valAx>
        <c:axId val="39767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8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Yesway</c:v>
                </c:pt>
              </c:strCache>
            </c:strRef>
          </c:cat>
          <c:val>
            <c:numRef>
              <c:f>Sheet1!$B$2</c:f>
              <c:numCache>
                <c:formatCode>General</c:formatCode>
                <c:ptCount val="1"/>
                <c:pt idx="0">
                  <c:v>5725</c:v>
                </c:pt>
              </c:numCache>
            </c:numRef>
          </c:val>
          <c:extLst>
            <c:ext xmlns:c16="http://schemas.microsoft.com/office/drawing/2014/chart" uri="{C3380CC4-5D6E-409C-BE32-E72D297353CC}">
              <c16:uniqueId val="{00000000-6FE1-4F3F-9881-59A93092FA08}"/>
            </c:ext>
          </c:extLst>
        </c:ser>
        <c:dLbls>
          <c:showLegendKey val="0"/>
          <c:showVal val="0"/>
          <c:showCatName val="0"/>
          <c:showSerName val="0"/>
          <c:showPercent val="0"/>
          <c:showBubbleSize val="0"/>
        </c:dLbls>
        <c:gapWidth val="219"/>
        <c:overlap val="-27"/>
        <c:axId val="397685568"/>
        <c:axId val="397689176"/>
      </c:barChart>
      <c:catAx>
        <c:axId val="39768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89176"/>
        <c:crosses val="autoZero"/>
        <c:auto val="1"/>
        <c:lblAlgn val="ctr"/>
        <c:lblOffset val="100"/>
        <c:noMultiLvlLbl val="0"/>
      </c:catAx>
      <c:valAx>
        <c:axId val="39768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8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2E96-7C37-4E22-A910-C48715680BB9}"/>
              </a:ext>
            </a:extLst>
          </p:cNvPr>
          <p:cNvSpPr>
            <a:spLocks noGrp="1"/>
          </p:cNvSpPr>
          <p:nvPr>
            <p:ph type="ctrTitle"/>
          </p:nvPr>
        </p:nvSpPr>
        <p:spPr/>
        <p:txBody>
          <a:bodyPr/>
          <a:lstStyle/>
          <a:p>
            <a:r>
              <a:rPr lang="en-US"/>
              <a:t>Facebook - Yesway Only</a:t>
            </a:r>
          </a:p>
        </p:txBody>
      </p:sp>
    </p:spTree>
    <p:extLst>
      <p:ext uri="{BB962C8B-B14F-4D97-AF65-F5344CB8AC3E}">
        <p14:creationId xmlns:p14="http://schemas.microsoft.com/office/powerpoint/2010/main" val="132863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45227-6211-4170-9E3C-3F1371F88A64}"/>
              </a:ext>
            </a:extLst>
          </p:cNvPr>
          <p:cNvSpPr>
            <a:spLocks noGrp="1"/>
          </p:cNvSpPr>
          <p:nvPr>
            <p:ph type="title"/>
          </p:nvPr>
        </p:nvSpPr>
        <p:spPr/>
        <p:txBody>
          <a:bodyPr/>
          <a:lstStyle/>
          <a:p>
            <a:r>
              <a:rPr lang="en-US"/>
              <a:t>Facebook Key Metrics Table | Yesway</a:t>
            </a:r>
          </a:p>
        </p:txBody>
      </p:sp>
      <p:sp>
        <p:nvSpPr>
          <p:cNvPr id="3" name="Slide Number Placeholder 2">
            <a:extLst>
              <a:ext uri="{FF2B5EF4-FFF2-40B4-BE49-F238E27FC236}">
                <a16:creationId xmlns:a16="http://schemas.microsoft.com/office/drawing/2014/main" id="{9B919F45-7F50-49FF-BE09-34899A07C87E}"/>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84E21F2B-3411-4590-ADB5-3681E2C7B7F9}"/>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6325343D-B285-4141-8902-44E67E7AD723}"/>
              </a:ext>
            </a:extLst>
          </p:cNvPr>
          <p:cNvGraphicFramePr>
            <a:graphicFrameLocks noGrp="1"/>
          </p:cNvGraphicFramePr>
          <p:nvPr>
            <p:ph type="tbl" sz="quarter" idx="15"/>
            <p:extLst>
              <p:ext uri="{D42A27DB-BD31-4B8C-83A1-F6EECF244321}">
                <p14:modId xmlns:p14="http://schemas.microsoft.com/office/powerpoint/2010/main" val="21828491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1032003842"/>
                    </a:ext>
                  </a:extLst>
                </a:gridCol>
                <a:gridCol w="822960">
                  <a:extLst>
                    <a:ext uri="{9D8B030D-6E8A-4147-A177-3AD203B41FA5}">
                      <a16:colId xmlns:a16="http://schemas.microsoft.com/office/drawing/2014/main" val="4261411357"/>
                    </a:ext>
                  </a:extLst>
                </a:gridCol>
                <a:gridCol w="457200">
                  <a:extLst>
                    <a:ext uri="{9D8B030D-6E8A-4147-A177-3AD203B41FA5}">
                      <a16:colId xmlns:a16="http://schemas.microsoft.com/office/drawing/2014/main" val="874515120"/>
                    </a:ext>
                  </a:extLst>
                </a:gridCol>
                <a:gridCol w="822960">
                  <a:extLst>
                    <a:ext uri="{9D8B030D-6E8A-4147-A177-3AD203B41FA5}">
                      <a16:colId xmlns:a16="http://schemas.microsoft.com/office/drawing/2014/main" val="1313988851"/>
                    </a:ext>
                  </a:extLst>
                </a:gridCol>
                <a:gridCol w="457200">
                  <a:extLst>
                    <a:ext uri="{9D8B030D-6E8A-4147-A177-3AD203B41FA5}">
                      <a16:colId xmlns:a16="http://schemas.microsoft.com/office/drawing/2014/main" val="1631854495"/>
                    </a:ext>
                  </a:extLst>
                </a:gridCol>
                <a:gridCol w="457200">
                  <a:extLst>
                    <a:ext uri="{9D8B030D-6E8A-4147-A177-3AD203B41FA5}">
                      <a16:colId xmlns:a16="http://schemas.microsoft.com/office/drawing/2014/main" val="748189898"/>
                    </a:ext>
                  </a:extLst>
                </a:gridCol>
                <a:gridCol w="457200">
                  <a:extLst>
                    <a:ext uri="{9D8B030D-6E8A-4147-A177-3AD203B41FA5}">
                      <a16:colId xmlns:a16="http://schemas.microsoft.com/office/drawing/2014/main" val="1534207006"/>
                    </a:ext>
                  </a:extLst>
                </a:gridCol>
                <a:gridCol w="457200">
                  <a:extLst>
                    <a:ext uri="{9D8B030D-6E8A-4147-A177-3AD203B41FA5}">
                      <a16:colId xmlns:a16="http://schemas.microsoft.com/office/drawing/2014/main" val="2411804560"/>
                    </a:ext>
                  </a:extLst>
                </a:gridCol>
                <a:gridCol w="457200">
                  <a:extLst>
                    <a:ext uri="{9D8B030D-6E8A-4147-A177-3AD203B41FA5}">
                      <a16:colId xmlns:a16="http://schemas.microsoft.com/office/drawing/2014/main" val="1814555984"/>
                    </a:ext>
                  </a:extLst>
                </a:gridCol>
                <a:gridCol w="457200">
                  <a:extLst>
                    <a:ext uri="{9D8B030D-6E8A-4147-A177-3AD203B41FA5}">
                      <a16:colId xmlns:a16="http://schemas.microsoft.com/office/drawing/2014/main" val="3242196537"/>
                    </a:ext>
                  </a:extLst>
                </a:gridCol>
                <a:gridCol w="457200">
                  <a:extLst>
                    <a:ext uri="{9D8B030D-6E8A-4147-A177-3AD203B41FA5}">
                      <a16:colId xmlns:a16="http://schemas.microsoft.com/office/drawing/2014/main" val="262325394"/>
                    </a:ext>
                  </a:extLst>
                </a:gridCol>
                <a:gridCol w="457200">
                  <a:extLst>
                    <a:ext uri="{9D8B030D-6E8A-4147-A177-3AD203B41FA5}">
                      <a16:colId xmlns:a16="http://schemas.microsoft.com/office/drawing/2014/main" val="715293234"/>
                    </a:ext>
                  </a:extLst>
                </a:gridCol>
                <a:gridCol w="457200">
                  <a:extLst>
                    <a:ext uri="{9D8B030D-6E8A-4147-A177-3AD203B41FA5}">
                      <a16:colId xmlns:a16="http://schemas.microsoft.com/office/drawing/2014/main" val="631909991"/>
                    </a:ext>
                  </a:extLst>
                </a:gridCol>
                <a:gridCol w="457200">
                  <a:extLst>
                    <a:ext uri="{9D8B030D-6E8A-4147-A177-3AD203B41FA5}">
                      <a16:colId xmlns:a16="http://schemas.microsoft.com/office/drawing/2014/main" val="17210971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83251202"/>
                  </a:ext>
                </a:extLst>
              </a:tr>
              <a:tr h="370840">
                <a:tc>
                  <a:txBody>
                    <a:bodyPr/>
                    <a:lstStyle/>
                    <a:p>
                      <a:r>
                        <a:rPr lang="en-US" sz="1000"/>
                        <a:t>Yesway</a:t>
                      </a:r>
                    </a:p>
                  </a:txBody>
                  <a:tcPr/>
                </a:tc>
                <a:tc>
                  <a:txBody>
                    <a:bodyPr/>
                    <a:lstStyle/>
                    <a:p>
                      <a:r>
                        <a:rPr lang="en-US" sz="1000"/>
                        <a:t>37954</a:t>
                      </a:r>
                    </a:p>
                  </a:txBody>
                  <a:tcPr/>
                </a:tc>
                <a:tc>
                  <a:txBody>
                    <a:bodyPr/>
                    <a:lstStyle/>
                    <a:p>
                      <a:r>
                        <a:rPr lang="en-US" sz="1000"/>
                        <a:t>4908</a:t>
                      </a:r>
                    </a:p>
                  </a:txBody>
                  <a:tcPr/>
                </a:tc>
                <a:tc>
                  <a:txBody>
                    <a:bodyPr/>
                    <a:lstStyle/>
                    <a:p>
                      <a:r>
                        <a:rPr lang="en-US" sz="1000"/>
                        <a:t>38288</a:t>
                      </a:r>
                    </a:p>
                  </a:txBody>
                  <a:tcPr/>
                </a:tc>
                <a:tc>
                  <a:txBody>
                    <a:bodyPr/>
                    <a:lstStyle/>
                    <a:p>
                      <a:r>
                        <a:rPr lang="en-US" sz="1000"/>
                        <a:t>4954</a:t>
                      </a:r>
                    </a:p>
                  </a:txBody>
                  <a:tcPr/>
                </a:tc>
                <a:tc>
                  <a:txBody>
                    <a:bodyPr/>
                    <a:lstStyle/>
                    <a:p>
                      <a:r>
                        <a:rPr lang="en-US" sz="1000"/>
                        <a:t>53</a:t>
                      </a:r>
                    </a:p>
                  </a:txBody>
                  <a:tcPr/>
                </a:tc>
                <a:tc>
                  <a:txBody>
                    <a:bodyPr/>
                    <a:lstStyle/>
                    <a:p>
                      <a:r>
                        <a:rPr lang="en-US" sz="1000"/>
                        <a:t>3978</a:t>
                      </a:r>
                    </a:p>
                  </a:txBody>
                  <a:tcPr/>
                </a:tc>
                <a:tc>
                  <a:txBody>
                    <a:bodyPr/>
                    <a:lstStyle/>
                    <a:p>
                      <a:r>
                        <a:rPr lang="en-US" sz="1000"/>
                        <a:t>10</a:t>
                      </a:r>
                    </a:p>
                  </a:txBody>
                  <a:tcPr/>
                </a:tc>
                <a:tc>
                  <a:txBody>
                    <a:bodyPr/>
                    <a:lstStyle/>
                    <a:p>
                      <a:r>
                        <a:rPr lang="en-US" sz="1000"/>
                        <a:t>1258</a:t>
                      </a:r>
                    </a:p>
                  </a:txBody>
                  <a:tcPr/>
                </a:tc>
                <a:tc>
                  <a:txBody>
                    <a:bodyPr/>
                    <a:lstStyle/>
                    <a:p>
                      <a:r>
                        <a:rPr lang="en-US" sz="1000"/>
                        <a:t>489</a:t>
                      </a:r>
                    </a:p>
                  </a:txBody>
                  <a:tcPr/>
                </a:tc>
                <a:tc>
                  <a:txBody>
                    <a:bodyPr/>
                    <a:lstStyle/>
                    <a:p>
                      <a:r>
                        <a:rPr lang="en-US" sz="1000"/>
                        <a:t>0</a:t>
                      </a:r>
                    </a:p>
                  </a:txBody>
                  <a:tcPr/>
                </a:tc>
                <a:tc>
                  <a:txBody>
                    <a:bodyPr/>
                    <a:lstStyle/>
                    <a:p>
                      <a:r>
                        <a:rPr lang="en-US" sz="1000"/>
                        <a:t>0</a:t>
                      </a:r>
                    </a:p>
                  </a:txBody>
                  <a:tcPr/>
                </a:tc>
                <a:tc>
                  <a:txBody>
                    <a:bodyPr/>
                    <a:lstStyle/>
                    <a:p>
                      <a:r>
                        <a:rPr lang="en-US" sz="1000"/>
                        <a:t>0.3043 %</a:t>
                      </a:r>
                    </a:p>
                  </a:txBody>
                  <a:tcPr/>
                </a:tc>
                <a:tc>
                  <a:txBody>
                    <a:bodyPr/>
                    <a:lstStyle/>
                    <a:p>
                      <a:r>
                        <a:rPr lang="en-US" sz="1000"/>
                        <a:t>0.0 %</a:t>
                      </a:r>
                    </a:p>
                  </a:txBody>
                  <a:tcPr/>
                </a:tc>
                <a:extLst>
                  <a:ext uri="{0D108BD9-81ED-4DB2-BD59-A6C34878D82A}">
                    <a16:rowId xmlns:a16="http://schemas.microsoft.com/office/drawing/2014/main" val="354589674"/>
                  </a:ext>
                </a:extLst>
              </a:tr>
            </a:tbl>
          </a:graphicData>
        </a:graphic>
      </p:graphicFrame>
    </p:spTree>
    <p:extLst>
      <p:ext uri="{BB962C8B-B14F-4D97-AF65-F5344CB8AC3E}">
        <p14:creationId xmlns:p14="http://schemas.microsoft.com/office/powerpoint/2010/main" val="250789873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E0FC4-E189-471D-AD33-6AA52F8EBFCB}"/>
              </a:ext>
            </a:extLst>
          </p:cNvPr>
          <p:cNvSpPr>
            <a:spLocks noGrp="1"/>
          </p:cNvSpPr>
          <p:nvPr>
            <p:ph type="title"/>
          </p:nvPr>
        </p:nvSpPr>
        <p:spPr/>
        <p:txBody>
          <a:bodyPr/>
          <a:lstStyle/>
          <a:p>
            <a:r>
              <a:rPr lang="en-US"/>
              <a:t>Facebook Own Posts Table | Yesway - 1 of 13</a:t>
            </a:r>
          </a:p>
        </p:txBody>
      </p:sp>
      <p:sp>
        <p:nvSpPr>
          <p:cNvPr id="3" name="Slide Number Placeholder 2">
            <a:extLst>
              <a:ext uri="{FF2B5EF4-FFF2-40B4-BE49-F238E27FC236}">
                <a16:creationId xmlns:a16="http://schemas.microsoft.com/office/drawing/2014/main" id="{7A66E171-3F41-40DD-AD26-3B9F9284FE76}"/>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813F55A6-64A9-472C-B740-E31932EF24C5}"/>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8D583596-A7B5-4526-B8AA-B4A564C235C7}"/>
              </a:ext>
            </a:extLst>
          </p:cNvPr>
          <p:cNvGraphicFramePr>
            <a:graphicFrameLocks noGrp="1"/>
          </p:cNvGraphicFramePr>
          <p:nvPr>
            <p:ph type="tbl" sz="quarter" idx="15"/>
            <p:extLst>
              <p:ext uri="{D42A27DB-BD31-4B8C-83A1-F6EECF244321}">
                <p14:modId xmlns:p14="http://schemas.microsoft.com/office/powerpoint/2010/main" val="306643295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813405392"/>
                    </a:ext>
                  </a:extLst>
                </a:gridCol>
                <a:gridCol w="1645920">
                  <a:extLst>
                    <a:ext uri="{9D8B030D-6E8A-4147-A177-3AD203B41FA5}">
                      <a16:colId xmlns:a16="http://schemas.microsoft.com/office/drawing/2014/main" val="3717794253"/>
                    </a:ext>
                  </a:extLst>
                </a:gridCol>
                <a:gridCol w="548640">
                  <a:extLst>
                    <a:ext uri="{9D8B030D-6E8A-4147-A177-3AD203B41FA5}">
                      <a16:colId xmlns:a16="http://schemas.microsoft.com/office/drawing/2014/main" val="2493673668"/>
                    </a:ext>
                  </a:extLst>
                </a:gridCol>
                <a:gridCol w="548640">
                  <a:extLst>
                    <a:ext uri="{9D8B030D-6E8A-4147-A177-3AD203B41FA5}">
                      <a16:colId xmlns:a16="http://schemas.microsoft.com/office/drawing/2014/main" val="988358617"/>
                    </a:ext>
                  </a:extLst>
                </a:gridCol>
                <a:gridCol w="548640">
                  <a:extLst>
                    <a:ext uri="{9D8B030D-6E8A-4147-A177-3AD203B41FA5}">
                      <a16:colId xmlns:a16="http://schemas.microsoft.com/office/drawing/2014/main" val="3599646045"/>
                    </a:ext>
                  </a:extLst>
                </a:gridCol>
                <a:gridCol w="548640">
                  <a:extLst>
                    <a:ext uri="{9D8B030D-6E8A-4147-A177-3AD203B41FA5}">
                      <a16:colId xmlns:a16="http://schemas.microsoft.com/office/drawing/2014/main" val="2352270215"/>
                    </a:ext>
                  </a:extLst>
                </a:gridCol>
                <a:gridCol w="548640">
                  <a:extLst>
                    <a:ext uri="{9D8B030D-6E8A-4147-A177-3AD203B41FA5}">
                      <a16:colId xmlns:a16="http://schemas.microsoft.com/office/drawing/2014/main" val="3969175862"/>
                    </a:ext>
                  </a:extLst>
                </a:gridCol>
                <a:gridCol w="548640">
                  <a:extLst>
                    <a:ext uri="{9D8B030D-6E8A-4147-A177-3AD203B41FA5}">
                      <a16:colId xmlns:a16="http://schemas.microsoft.com/office/drawing/2014/main" val="2872347932"/>
                    </a:ext>
                  </a:extLst>
                </a:gridCol>
                <a:gridCol w="548640">
                  <a:extLst>
                    <a:ext uri="{9D8B030D-6E8A-4147-A177-3AD203B41FA5}">
                      <a16:colId xmlns:a16="http://schemas.microsoft.com/office/drawing/2014/main" val="425979221"/>
                    </a:ext>
                  </a:extLst>
                </a:gridCol>
                <a:gridCol w="548640">
                  <a:extLst>
                    <a:ext uri="{9D8B030D-6E8A-4147-A177-3AD203B41FA5}">
                      <a16:colId xmlns:a16="http://schemas.microsoft.com/office/drawing/2014/main" val="350892072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03488820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- 2022-05-23 11:43:40</a:t>
                      </a:r>
                      <a:r>
                        <a:rPr kumimoji="0" lang="en-US" sz="1000" b="0" i="0" u="none" strike="noStrike" kern="0" cap="none" spc="0" normalizeH="0" baseline="0" noProof="0">
                          <a:ln>
                            <a:noFill/>
                          </a:ln>
                          <a:solidFill>
                            <a:srgbClr val="595959"/>
                          </a:solidFill>
                          <a:effectLst/>
                          <a:uLnTx/>
                          <a:uFillTx/>
                          <a:latin typeface="+mn-lt"/>
                          <a:sym typeface="Calibri"/>
                        </a:rPr>
                        <a:t>
 May is Military Appreciation Month! Thank you to all Military for their commitment, support and sacrifices to help keep our country safe. We salute you!
And we salute our partner Operation Homefront for all they do for the military and their families.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0.1160 %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32499525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- 2022-05-17 19:02:21</a:t>
                      </a:r>
                      <a:r>
                        <a:rPr kumimoji="0" lang="en-US" sz="1000" b="0" i="0" u="none" strike="noStrike" kern="0" cap="none" spc="0" normalizeH="0" baseline="0" noProof="0">
                          <a:ln>
                            <a:noFill/>
                          </a:ln>
                          <a:solidFill>
                            <a:srgbClr val="595959"/>
                          </a:solidFill>
                          <a:effectLst/>
                          <a:uLnTx/>
                          <a:uFillTx/>
                          <a:latin typeface="+mn-lt"/>
                          <a:sym typeface="Calibri"/>
                        </a:rPr>
                        <a:t>
 You haven't lived if you haven't been to Yesway.
✓ 𝙁𝙖𝙘𝙩 𝙘𝙝𝙚𝙘𝙠𝙚𝙧𝙨 𝙨𝙖𝙮 𝙩𝙝𝙞𝙨 𝙞𝙣𝙛𝙤𝙧𝙢𝙖𝙩𝙞𝙤𝙣 𝙞𝙨 𝙩𝙧𝙪𝙚.</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0.1636 %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4101757196"/>
                  </a:ext>
                </a:extLst>
              </a:tr>
            </a:tbl>
          </a:graphicData>
        </a:graphic>
      </p:graphicFrame>
    </p:spTree>
    <p:extLst>
      <p:ext uri="{BB962C8B-B14F-4D97-AF65-F5344CB8AC3E}">
        <p14:creationId xmlns:p14="http://schemas.microsoft.com/office/powerpoint/2010/main" val="222865312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29F38-2F88-449D-B582-C9D5BE008490}"/>
              </a:ext>
            </a:extLst>
          </p:cNvPr>
          <p:cNvSpPr>
            <a:spLocks noGrp="1"/>
          </p:cNvSpPr>
          <p:nvPr>
            <p:ph type="title"/>
          </p:nvPr>
        </p:nvSpPr>
        <p:spPr/>
        <p:txBody>
          <a:bodyPr/>
          <a:lstStyle/>
          <a:p>
            <a:r>
              <a:rPr lang="en-US"/>
              <a:t>Facebook Own Posts Table | Yesway - 2 of 13</a:t>
            </a:r>
          </a:p>
        </p:txBody>
      </p:sp>
      <p:sp>
        <p:nvSpPr>
          <p:cNvPr id="3" name="Slide Number Placeholder 2">
            <a:extLst>
              <a:ext uri="{FF2B5EF4-FFF2-40B4-BE49-F238E27FC236}">
                <a16:creationId xmlns:a16="http://schemas.microsoft.com/office/drawing/2014/main" id="{27D11D68-9988-4687-84B3-4AF9D83D526A}"/>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E4D441A5-5B91-4101-980B-484EDB7A1207}"/>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A1282DE9-62C5-46A7-9637-B1153612D70A}"/>
              </a:ext>
            </a:extLst>
          </p:cNvPr>
          <p:cNvGraphicFramePr>
            <a:graphicFrameLocks noGrp="1"/>
          </p:cNvGraphicFramePr>
          <p:nvPr>
            <p:ph type="tbl" sz="quarter" idx="15"/>
            <p:extLst>
              <p:ext uri="{D42A27DB-BD31-4B8C-83A1-F6EECF244321}">
                <p14:modId xmlns:p14="http://schemas.microsoft.com/office/powerpoint/2010/main" val="3949965800"/>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398730048"/>
                    </a:ext>
                  </a:extLst>
                </a:gridCol>
                <a:gridCol w="1645920">
                  <a:extLst>
                    <a:ext uri="{9D8B030D-6E8A-4147-A177-3AD203B41FA5}">
                      <a16:colId xmlns:a16="http://schemas.microsoft.com/office/drawing/2014/main" val="3986515285"/>
                    </a:ext>
                  </a:extLst>
                </a:gridCol>
                <a:gridCol w="548640">
                  <a:extLst>
                    <a:ext uri="{9D8B030D-6E8A-4147-A177-3AD203B41FA5}">
                      <a16:colId xmlns:a16="http://schemas.microsoft.com/office/drawing/2014/main" val="1910769574"/>
                    </a:ext>
                  </a:extLst>
                </a:gridCol>
                <a:gridCol w="548640">
                  <a:extLst>
                    <a:ext uri="{9D8B030D-6E8A-4147-A177-3AD203B41FA5}">
                      <a16:colId xmlns:a16="http://schemas.microsoft.com/office/drawing/2014/main" val="996503194"/>
                    </a:ext>
                  </a:extLst>
                </a:gridCol>
                <a:gridCol w="548640">
                  <a:extLst>
                    <a:ext uri="{9D8B030D-6E8A-4147-A177-3AD203B41FA5}">
                      <a16:colId xmlns:a16="http://schemas.microsoft.com/office/drawing/2014/main" val="1724823327"/>
                    </a:ext>
                  </a:extLst>
                </a:gridCol>
                <a:gridCol w="548640">
                  <a:extLst>
                    <a:ext uri="{9D8B030D-6E8A-4147-A177-3AD203B41FA5}">
                      <a16:colId xmlns:a16="http://schemas.microsoft.com/office/drawing/2014/main" val="3196254944"/>
                    </a:ext>
                  </a:extLst>
                </a:gridCol>
                <a:gridCol w="548640">
                  <a:extLst>
                    <a:ext uri="{9D8B030D-6E8A-4147-A177-3AD203B41FA5}">
                      <a16:colId xmlns:a16="http://schemas.microsoft.com/office/drawing/2014/main" val="3634017582"/>
                    </a:ext>
                  </a:extLst>
                </a:gridCol>
                <a:gridCol w="548640">
                  <a:extLst>
                    <a:ext uri="{9D8B030D-6E8A-4147-A177-3AD203B41FA5}">
                      <a16:colId xmlns:a16="http://schemas.microsoft.com/office/drawing/2014/main" val="3181250527"/>
                    </a:ext>
                  </a:extLst>
                </a:gridCol>
                <a:gridCol w="548640">
                  <a:extLst>
                    <a:ext uri="{9D8B030D-6E8A-4147-A177-3AD203B41FA5}">
                      <a16:colId xmlns:a16="http://schemas.microsoft.com/office/drawing/2014/main" val="933420927"/>
                    </a:ext>
                  </a:extLst>
                </a:gridCol>
                <a:gridCol w="548640">
                  <a:extLst>
                    <a:ext uri="{9D8B030D-6E8A-4147-A177-3AD203B41FA5}">
                      <a16:colId xmlns:a16="http://schemas.microsoft.com/office/drawing/2014/main" val="123391886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86557537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- 2022-05-16 14:02:08</a:t>
                      </a:r>
                      <a:r>
                        <a:rPr kumimoji="0" lang="en-US" sz="1000" b="0" i="0" u="none" strike="noStrike" kern="0" cap="none" spc="0" normalizeH="0" baseline="0" noProof="0">
                          <a:ln>
                            <a:noFill/>
                          </a:ln>
                          <a:solidFill>
                            <a:srgbClr val="595959"/>
                          </a:solidFill>
                          <a:effectLst/>
                          <a:uLnTx/>
                          <a:uFillTx/>
                          <a:latin typeface="+mn-lt"/>
                          <a:sym typeface="Calibri"/>
                        </a:rPr>
                        <a:t>
 Celebrating all police, EMT and firefighters during May for First Responders Appreciation Month. Please join us in saying “THANK YOU!” to the first responders in your life!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0.1902 %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92515204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- 2022-05-13 19:02:49</a:t>
                      </a:r>
                      <a:r>
                        <a:rPr kumimoji="0" lang="en-US" sz="1000" b="0" i="0" u="none" strike="noStrike" kern="0" cap="none" spc="0" normalizeH="0" baseline="0" noProof="0">
                          <a:ln>
                            <a:noFill/>
                          </a:ln>
                          <a:solidFill>
                            <a:srgbClr val="595959"/>
                          </a:solidFill>
                          <a:effectLst/>
                          <a:uLnTx/>
                          <a:uFillTx/>
                          <a:latin typeface="+mn-lt"/>
                          <a:sym typeface="Calibri"/>
                        </a:rPr>
                        <a:t>
 Guess what?! We are now currently serving Allsup's world famous burritos at these Yesway stores:
• Lyons, KS
• Lindsborg, KS
• Rapid City, SD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0.2677 %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73139421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- 2022-05-11 10:00:02</a:t>
                      </a:r>
                      <a:r>
                        <a:rPr kumimoji="0" lang="en-US" sz="1000" b="0" i="0" u="none" strike="noStrike" kern="0" cap="none" spc="0" normalizeH="0" baseline="0" noProof="0">
                          <a:ln>
                            <a:noFill/>
                          </a:ln>
                          <a:solidFill>
                            <a:srgbClr val="595959"/>
                          </a:solidFill>
                          <a:effectLst/>
                          <a:uLnTx/>
                          <a:uFillTx/>
                          <a:latin typeface="+mn-lt"/>
                          <a:sym typeface="Calibri"/>
                        </a:rPr>
                        <a:t>
 Today is National Eat What You Want Day!​
​
Comment below what Yesway food you want to eat today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0.2841 %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361854293"/>
                  </a:ext>
                </a:extLst>
              </a:tr>
            </a:tbl>
          </a:graphicData>
        </a:graphic>
      </p:graphicFrame>
    </p:spTree>
    <p:extLst>
      <p:ext uri="{BB962C8B-B14F-4D97-AF65-F5344CB8AC3E}">
        <p14:creationId xmlns:p14="http://schemas.microsoft.com/office/powerpoint/2010/main" val="65024761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DCF35-3219-46BA-83F6-29B0AF5276CC}"/>
              </a:ext>
            </a:extLst>
          </p:cNvPr>
          <p:cNvSpPr>
            <a:spLocks noGrp="1"/>
          </p:cNvSpPr>
          <p:nvPr>
            <p:ph type="title"/>
          </p:nvPr>
        </p:nvSpPr>
        <p:spPr/>
        <p:txBody>
          <a:bodyPr/>
          <a:lstStyle/>
          <a:p>
            <a:r>
              <a:rPr lang="en-US"/>
              <a:t>Facebook Own Posts Table | Yesway - 3 of 13</a:t>
            </a:r>
          </a:p>
        </p:txBody>
      </p:sp>
      <p:sp>
        <p:nvSpPr>
          <p:cNvPr id="3" name="Slide Number Placeholder 2">
            <a:extLst>
              <a:ext uri="{FF2B5EF4-FFF2-40B4-BE49-F238E27FC236}">
                <a16:creationId xmlns:a16="http://schemas.microsoft.com/office/drawing/2014/main" id="{D8C2ED1B-5AB1-4001-BD2D-272A079B8904}"/>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27882C0E-D1BF-4583-AC08-4C8578B6B86D}"/>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987BBDD9-9A59-4202-BF7F-429D854400BE}"/>
              </a:ext>
            </a:extLst>
          </p:cNvPr>
          <p:cNvGraphicFramePr>
            <a:graphicFrameLocks noGrp="1"/>
          </p:cNvGraphicFramePr>
          <p:nvPr>
            <p:ph type="tbl" sz="quarter" idx="15"/>
            <p:extLst>
              <p:ext uri="{D42A27DB-BD31-4B8C-83A1-F6EECF244321}">
                <p14:modId xmlns:p14="http://schemas.microsoft.com/office/powerpoint/2010/main" val="280545915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328807833"/>
                    </a:ext>
                  </a:extLst>
                </a:gridCol>
                <a:gridCol w="1645920">
                  <a:extLst>
                    <a:ext uri="{9D8B030D-6E8A-4147-A177-3AD203B41FA5}">
                      <a16:colId xmlns:a16="http://schemas.microsoft.com/office/drawing/2014/main" val="2825921368"/>
                    </a:ext>
                  </a:extLst>
                </a:gridCol>
                <a:gridCol w="548640">
                  <a:extLst>
                    <a:ext uri="{9D8B030D-6E8A-4147-A177-3AD203B41FA5}">
                      <a16:colId xmlns:a16="http://schemas.microsoft.com/office/drawing/2014/main" val="3292901396"/>
                    </a:ext>
                  </a:extLst>
                </a:gridCol>
                <a:gridCol w="548640">
                  <a:extLst>
                    <a:ext uri="{9D8B030D-6E8A-4147-A177-3AD203B41FA5}">
                      <a16:colId xmlns:a16="http://schemas.microsoft.com/office/drawing/2014/main" val="1913921277"/>
                    </a:ext>
                  </a:extLst>
                </a:gridCol>
                <a:gridCol w="548640">
                  <a:extLst>
                    <a:ext uri="{9D8B030D-6E8A-4147-A177-3AD203B41FA5}">
                      <a16:colId xmlns:a16="http://schemas.microsoft.com/office/drawing/2014/main" val="1956510068"/>
                    </a:ext>
                  </a:extLst>
                </a:gridCol>
                <a:gridCol w="548640">
                  <a:extLst>
                    <a:ext uri="{9D8B030D-6E8A-4147-A177-3AD203B41FA5}">
                      <a16:colId xmlns:a16="http://schemas.microsoft.com/office/drawing/2014/main" val="282578798"/>
                    </a:ext>
                  </a:extLst>
                </a:gridCol>
                <a:gridCol w="548640">
                  <a:extLst>
                    <a:ext uri="{9D8B030D-6E8A-4147-A177-3AD203B41FA5}">
                      <a16:colId xmlns:a16="http://schemas.microsoft.com/office/drawing/2014/main" val="2234546317"/>
                    </a:ext>
                  </a:extLst>
                </a:gridCol>
                <a:gridCol w="548640">
                  <a:extLst>
                    <a:ext uri="{9D8B030D-6E8A-4147-A177-3AD203B41FA5}">
                      <a16:colId xmlns:a16="http://schemas.microsoft.com/office/drawing/2014/main" val="3910937381"/>
                    </a:ext>
                  </a:extLst>
                </a:gridCol>
                <a:gridCol w="548640">
                  <a:extLst>
                    <a:ext uri="{9D8B030D-6E8A-4147-A177-3AD203B41FA5}">
                      <a16:colId xmlns:a16="http://schemas.microsoft.com/office/drawing/2014/main" val="4251318447"/>
                    </a:ext>
                  </a:extLst>
                </a:gridCol>
                <a:gridCol w="548640">
                  <a:extLst>
                    <a:ext uri="{9D8B030D-6E8A-4147-A177-3AD203B41FA5}">
                      <a16:colId xmlns:a16="http://schemas.microsoft.com/office/drawing/2014/main" val="3000423432"/>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76360719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- 2022-05-09 11:00:02</a:t>
                      </a:r>
                      <a:r>
                        <a:rPr kumimoji="0" lang="en-US" sz="1000" b="0" i="0" u="none" strike="noStrike" kern="0" cap="none" spc="0" normalizeH="0" baseline="0" noProof="0">
                          <a:ln>
                            <a:noFill/>
                          </a:ln>
                          <a:solidFill>
                            <a:srgbClr val="595959"/>
                          </a:solidFill>
                          <a:effectLst/>
                          <a:uLnTx/>
                          <a:uFillTx/>
                          <a:latin typeface="+mn-lt"/>
                          <a:sym typeface="Calibri"/>
                        </a:rPr>
                        <a:t>
 Calling all Yesway Rewards Members:​
​
When you buy certain Pepsi, RedBull, or Frito-Lay Flamin’ Hot products, you’ll have a chance to play our new InstaWIN Game and win a variety of prizes.​
​
WINNER EVERY TIME. Don’t miss out!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0.0932 %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81650870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- 2022-05-08 10:00:02</a:t>
                      </a:r>
                      <a:r>
                        <a:rPr kumimoji="0" lang="en-US" sz="1000" b="0" i="0" u="none" strike="noStrike" kern="0" cap="none" spc="0" normalizeH="0" baseline="0" noProof="0">
                          <a:ln>
                            <a:noFill/>
                          </a:ln>
                          <a:solidFill>
                            <a:srgbClr val="595959"/>
                          </a:solidFill>
                          <a:effectLst/>
                          <a:uLnTx/>
                          <a:uFillTx/>
                          <a:latin typeface="+mn-lt"/>
                          <a:sym typeface="Calibri"/>
                        </a:rPr>
                        <a:t>
 Happy Mother's Day to all the special women out there! Show your mom how special she is to you AND us.​
​
Today is the last day, buy 2 Ladies T-Shirts and get a FREE hat! https://yesway.store/a/bundles/love-your-mother-bundle!-1ztz</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0.0240 %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447938634"/>
                  </a:ext>
                </a:extLst>
              </a:tr>
            </a:tbl>
          </a:graphicData>
        </a:graphic>
      </p:graphicFrame>
    </p:spTree>
    <p:extLst>
      <p:ext uri="{BB962C8B-B14F-4D97-AF65-F5344CB8AC3E}">
        <p14:creationId xmlns:p14="http://schemas.microsoft.com/office/powerpoint/2010/main" val="66748816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30482-5C68-4078-95FA-8FB78F800433}"/>
              </a:ext>
            </a:extLst>
          </p:cNvPr>
          <p:cNvSpPr>
            <a:spLocks noGrp="1"/>
          </p:cNvSpPr>
          <p:nvPr>
            <p:ph type="title"/>
          </p:nvPr>
        </p:nvSpPr>
        <p:spPr/>
        <p:txBody>
          <a:bodyPr/>
          <a:lstStyle/>
          <a:p>
            <a:r>
              <a:rPr lang="en-US"/>
              <a:t>Facebook Own Posts Table | Yesway - 4 of 13</a:t>
            </a:r>
          </a:p>
        </p:txBody>
      </p:sp>
      <p:sp>
        <p:nvSpPr>
          <p:cNvPr id="3" name="Slide Number Placeholder 2">
            <a:extLst>
              <a:ext uri="{FF2B5EF4-FFF2-40B4-BE49-F238E27FC236}">
                <a16:creationId xmlns:a16="http://schemas.microsoft.com/office/drawing/2014/main" id="{77950973-A7EE-4870-84E8-005786F4ABED}"/>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08F0AECA-94D0-4716-92DA-25CC32D6A40A}"/>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383F111B-AD20-4A06-8759-DB3BA7741880}"/>
              </a:ext>
            </a:extLst>
          </p:cNvPr>
          <p:cNvGraphicFramePr>
            <a:graphicFrameLocks noGrp="1"/>
          </p:cNvGraphicFramePr>
          <p:nvPr>
            <p:ph type="tbl" sz="quarter" idx="15"/>
            <p:extLst>
              <p:ext uri="{D42A27DB-BD31-4B8C-83A1-F6EECF244321}">
                <p14:modId xmlns:p14="http://schemas.microsoft.com/office/powerpoint/2010/main" val="322011803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774571007"/>
                    </a:ext>
                  </a:extLst>
                </a:gridCol>
                <a:gridCol w="1645920">
                  <a:extLst>
                    <a:ext uri="{9D8B030D-6E8A-4147-A177-3AD203B41FA5}">
                      <a16:colId xmlns:a16="http://schemas.microsoft.com/office/drawing/2014/main" val="229762444"/>
                    </a:ext>
                  </a:extLst>
                </a:gridCol>
                <a:gridCol w="548640">
                  <a:extLst>
                    <a:ext uri="{9D8B030D-6E8A-4147-A177-3AD203B41FA5}">
                      <a16:colId xmlns:a16="http://schemas.microsoft.com/office/drawing/2014/main" val="3063997362"/>
                    </a:ext>
                  </a:extLst>
                </a:gridCol>
                <a:gridCol w="548640">
                  <a:extLst>
                    <a:ext uri="{9D8B030D-6E8A-4147-A177-3AD203B41FA5}">
                      <a16:colId xmlns:a16="http://schemas.microsoft.com/office/drawing/2014/main" val="3942997542"/>
                    </a:ext>
                  </a:extLst>
                </a:gridCol>
                <a:gridCol w="548640">
                  <a:extLst>
                    <a:ext uri="{9D8B030D-6E8A-4147-A177-3AD203B41FA5}">
                      <a16:colId xmlns:a16="http://schemas.microsoft.com/office/drawing/2014/main" val="976315172"/>
                    </a:ext>
                  </a:extLst>
                </a:gridCol>
                <a:gridCol w="548640">
                  <a:extLst>
                    <a:ext uri="{9D8B030D-6E8A-4147-A177-3AD203B41FA5}">
                      <a16:colId xmlns:a16="http://schemas.microsoft.com/office/drawing/2014/main" val="3231082581"/>
                    </a:ext>
                  </a:extLst>
                </a:gridCol>
                <a:gridCol w="548640">
                  <a:extLst>
                    <a:ext uri="{9D8B030D-6E8A-4147-A177-3AD203B41FA5}">
                      <a16:colId xmlns:a16="http://schemas.microsoft.com/office/drawing/2014/main" val="180687381"/>
                    </a:ext>
                  </a:extLst>
                </a:gridCol>
                <a:gridCol w="548640">
                  <a:extLst>
                    <a:ext uri="{9D8B030D-6E8A-4147-A177-3AD203B41FA5}">
                      <a16:colId xmlns:a16="http://schemas.microsoft.com/office/drawing/2014/main" val="3430744284"/>
                    </a:ext>
                  </a:extLst>
                </a:gridCol>
                <a:gridCol w="548640">
                  <a:extLst>
                    <a:ext uri="{9D8B030D-6E8A-4147-A177-3AD203B41FA5}">
                      <a16:colId xmlns:a16="http://schemas.microsoft.com/office/drawing/2014/main" val="3167237513"/>
                    </a:ext>
                  </a:extLst>
                </a:gridCol>
                <a:gridCol w="548640">
                  <a:extLst>
                    <a:ext uri="{9D8B030D-6E8A-4147-A177-3AD203B41FA5}">
                      <a16:colId xmlns:a16="http://schemas.microsoft.com/office/drawing/2014/main" val="6439500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30172413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- 2022-05-05 10:54:08</a:t>
                      </a:r>
                      <a:r>
                        <a:rPr kumimoji="0" lang="en-US" sz="1000" b="0" i="0" u="none" strike="noStrike" kern="0" cap="none" spc="0" normalizeH="0" baseline="0" noProof="0">
                          <a:ln>
                            <a:noFill/>
                          </a:ln>
                          <a:solidFill>
                            <a:srgbClr val="595959"/>
                          </a:solidFill>
                          <a:effectLst/>
                          <a:uLnTx/>
                          <a:uFillTx/>
                          <a:latin typeface="+mn-lt"/>
                          <a:sym typeface="Calibri"/>
                        </a:rPr>
                        <a:t>
 In queso you were wondering, it’s Cinco De Mayo. Celebrate with an Allsup's burrito, now available in select Yesway stores!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0.4657 %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84819429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- 2022-05-04 12:34:11</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0.0134 %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6788456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- 2022-05-04 10:00:06</a:t>
                      </a:r>
                      <a:r>
                        <a:rPr kumimoji="0" lang="en-US" sz="1000" b="0" i="0" u="none" strike="noStrike" kern="0" cap="none" spc="0" normalizeH="0" baseline="0" noProof="0">
                          <a:ln>
                            <a:noFill/>
                          </a:ln>
                          <a:solidFill>
                            <a:srgbClr val="595959"/>
                          </a:solidFill>
                          <a:effectLst/>
                          <a:uLnTx/>
                          <a:uFillTx/>
                          <a:latin typeface="+mn-lt"/>
                          <a:sym typeface="Calibri"/>
                        </a:rPr>
                        <a:t>
 May The 4th Be With You #StarWarsDay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0.5545 %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54782612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- 2022-05-03 09:57:16</a:t>
                      </a:r>
                      <a:r>
                        <a:rPr kumimoji="0" lang="en-US" sz="1000" b="0" i="0" u="none" strike="noStrike" kern="0" cap="none" spc="0" normalizeH="0" baseline="0" noProof="0">
                          <a:ln>
                            <a:noFill/>
                          </a:ln>
                          <a:solidFill>
                            <a:srgbClr val="595959"/>
                          </a:solidFill>
                          <a:effectLst/>
                          <a:uLnTx/>
                          <a:uFillTx/>
                          <a:latin typeface="+mn-lt"/>
                          <a:sym typeface="Calibri"/>
                        </a:rPr>
                        <a:t>
 Celebrate this Mother's Day the Yes(way): when you buy two ladies T-shirts, you get a free hat! The perfect gift to say "Thanks mom"!💚
https://yesway.store/a/bundles/love-your-mother-bundle!-1ztz</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0.1691 %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013665830"/>
                  </a:ext>
                </a:extLst>
              </a:tr>
            </a:tbl>
          </a:graphicData>
        </a:graphic>
      </p:graphicFrame>
    </p:spTree>
    <p:extLst>
      <p:ext uri="{BB962C8B-B14F-4D97-AF65-F5344CB8AC3E}">
        <p14:creationId xmlns:p14="http://schemas.microsoft.com/office/powerpoint/2010/main" val="239275482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DC7AD-98F0-4A9C-8EAC-48AB1D8B31AA}"/>
              </a:ext>
            </a:extLst>
          </p:cNvPr>
          <p:cNvSpPr>
            <a:spLocks noGrp="1"/>
          </p:cNvSpPr>
          <p:nvPr>
            <p:ph type="title"/>
          </p:nvPr>
        </p:nvSpPr>
        <p:spPr/>
        <p:txBody>
          <a:bodyPr/>
          <a:lstStyle/>
          <a:p>
            <a:r>
              <a:rPr lang="en-US"/>
              <a:t>Facebook Own Posts Table | Yesway - 5 of 13</a:t>
            </a:r>
          </a:p>
        </p:txBody>
      </p:sp>
      <p:sp>
        <p:nvSpPr>
          <p:cNvPr id="3" name="Slide Number Placeholder 2">
            <a:extLst>
              <a:ext uri="{FF2B5EF4-FFF2-40B4-BE49-F238E27FC236}">
                <a16:creationId xmlns:a16="http://schemas.microsoft.com/office/drawing/2014/main" id="{D08FBF9F-2579-4533-A9BA-1B39006845FF}"/>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96055EEC-584D-47A4-BB22-E86B85701968}"/>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C469598F-C064-49AB-9DAF-C19C6D1E70BE}"/>
              </a:ext>
            </a:extLst>
          </p:cNvPr>
          <p:cNvGraphicFramePr>
            <a:graphicFrameLocks noGrp="1"/>
          </p:cNvGraphicFramePr>
          <p:nvPr>
            <p:ph type="tbl" sz="quarter" idx="15"/>
            <p:extLst>
              <p:ext uri="{D42A27DB-BD31-4B8C-83A1-F6EECF244321}">
                <p14:modId xmlns:p14="http://schemas.microsoft.com/office/powerpoint/2010/main" val="44315737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888419896"/>
                    </a:ext>
                  </a:extLst>
                </a:gridCol>
                <a:gridCol w="1645920">
                  <a:extLst>
                    <a:ext uri="{9D8B030D-6E8A-4147-A177-3AD203B41FA5}">
                      <a16:colId xmlns:a16="http://schemas.microsoft.com/office/drawing/2014/main" val="2341612017"/>
                    </a:ext>
                  </a:extLst>
                </a:gridCol>
                <a:gridCol w="548640">
                  <a:extLst>
                    <a:ext uri="{9D8B030D-6E8A-4147-A177-3AD203B41FA5}">
                      <a16:colId xmlns:a16="http://schemas.microsoft.com/office/drawing/2014/main" val="2170425343"/>
                    </a:ext>
                  </a:extLst>
                </a:gridCol>
                <a:gridCol w="548640">
                  <a:extLst>
                    <a:ext uri="{9D8B030D-6E8A-4147-A177-3AD203B41FA5}">
                      <a16:colId xmlns:a16="http://schemas.microsoft.com/office/drawing/2014/main" val="1422761720"/>
                    </a:ext>
                  </a:extLst>
                </a:gridCol>
                <a:gridCol w="548640">
                  <a:extLst>
                    <a:ext uri="{9D8B030D-6E8A-4147-A177-3AD203B41FA5}">
                      <a16:colId xmlns:a16="http://schemas.microsoft.com/office/drawing/2014/main" val="2947050638"/>
                    </a:ext>
                  </a:extLst>
                </a:gridCol>
                <a:gridCol w="548640">
                  <a:extLst>
                    <a:ext uri="{9D8B030D-6E8A-4147-A177-3AD203B41FA5}">
                      <a16:colId xmlns:a16="http://schemas.microsoft.com/office/drawing/2014/main" val="3235576159"/>
                    </a:ext>
                  </a:extLst>
                </a:gridCol>
                <a:gridCol w="548640">
                  <a:extLst>
                    <a:ext uri="{9D8B030D-6E8A-4147-A177-3AD203B41FA5}">
                      <a16:colId xmlns:a16="http://schemas.microsoft.com/office/drawing/2014/main" val="2828376258"/>
                    </a:ext>
                  </a:extLst>
                </a:gridCol>
                <a:gridCol w="548640">
                  <a:extLst>
                    <a:ext uri="{9D8B030D-6E8A-4147-A177-3AD203B41FA5}">
                      <a16:colId xmlns:a16="http://schemas.microsoft.com/office/drawing/2014/main" val="2142787138"/>
                    </a:ext>
                  </a:extLst>
                </a:gridCol>
                <a:gridCol w="548640">
                  <a:extLst>
                    <a:ext uri="{9D8B030D-6E8A-4147-A177-3AD203B41FA5}">
                      <a16:colId xmlns:a16="http://schemas.microsoft.com/office/drawing/2014/main" val="2468315166"/>
                    </a:ext>
                  </a:extLst>
                </a:gridCol>
                <a:gridCol w="548640">
                  <a:extLst>
                    <a:ext uri="{9D8B030D-6E8A-4147-A177-3AD203B41FA5}">
                      <a16:colId xmlns:a16="http://schemas.microsoft.com/office/drawing/2014/main" val="167862756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06418769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- 2022-05-02 09:50:14</a:t>
                      </a:r>
                      <a:r>
                        <a:rPr kumimoji="0" lang="en-US" sz="1000" b="0" i="0" u="none" strike="noStrike" kern="0" cap="none" spc="0" normalizeH="0" baseline="0" noProof="0">
                          <a:ln>
                            <a:noFill/>
                          </a:ln>
                          <a:solidFill>
                            <a:srgbClr val="595959"/>
                          </a:solidFill>
                          <a:effectLst/>
                          <a:uLnTx/>
                          <a:uFillTx/>
                          <a:latin typeface="+mn-lt"/>
                          <a:sym typeface="Calibri"/>
                        </a:rPr>
                        <a:t>
 Did you know Allsup's world famous burritos are 'Comin' In Hot' to your local Yesway store?​
​
Be on the lookout this month at these locations:​
Lyons, KS​
Lindsborg, KS​
Hutchinson, KS​
McPherson, KS​
Rapid City, SD​
Martin, SD​
Box Elder, SD​
Mason City, IA</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0.1104 %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12578666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- 2022-04-30 13:00:00</a:t>
                      </a:r>
                      <a:r>
                        <a:rPr kumimoji="0" lang="en-US" sz="1000" b="0" i="0" u="none" strike="noStrike" kern="0" cap="none" spc="0" normalizeH="0" baseline="0" noProof="0">
                          <a:ln>
                            <a:noFill/>
                          </a:ln>
                          <a:solidFill>
                            <a:srgbClr val="595959"/>
                          </a:solidFill>
                          <a:effectLst/>
                          <a:uLnTx/>
                          <a:uFillTx/>
                          <a:latin typeface="+mn-lt"/>
                          <a:sym typeface="Calibri"/>
                        </a:rPr>
                        <a:t>
 Comment your go-to Yesway snack below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0.0162 %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798924826"/>
                  </a:ext>
                </a:extLst>
              </a:tr>
            </a:tbl>
          </a:graphicData>
        </a:graphic>
      </p:graphicFrame>
    </p:spTree>
    <p:extLst>
      <p:ext uri="{BB962C8B-B14F-4D97-AF65-F5344CB8AC3E}">
        <p14:creationId xmlns:p14="http://schemas.microsoft.com/office/powerpoint/2010/main" val="245357258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EC74A-0C4C-4E8C-AB36-FA60434BF3CB}"/>
              </a:ext>
            </a:extLst>
          </p:cNvPr>
          <p:cNvSpPr>
            <a:spLocks noGrp="1"/>
          </p:cNvSpPr>
          <p:nvPr>
            <p:ph type="title"/>
          </p:nvPr>
        </p:nvSpPr>
        <p:spPr/>
        <p:txBody>
          <a:bodyPr/>
          <a:lstStyle/>
          <a:p>
            <a:r>
              <a:rPr lang="en-US"/>
              <a:t>Facebook Own Posts Table | Yesway - 6 of 13</a:t>
            </a:r>
          </a:p>
        </p:txBody>
      </p:sp>
      <p:sp>
        <p:nvSpPr>
          <p:cNvPr id="3" name="Slide Number Placeholder 2">
            <a:extLst>
              <a:ext uri="{FF2B5EF4-FFF2-40B4-BE49-F238E27FC236}">
                <a16:creationId xmlns:a16="http://schemas.microsoft.com/office/drawing/2014/main" id="{D6BF821D-86C9-43A9-9634-53D6EFDD7BB8}"/>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0A376969-BED3-4F06-994C-1BCBACF921C2}"/>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52C2366E-D93D-4F00-A530-40192D8F66A0}"/>
              </a:ext>
            </a:extLst>
          </p:cNvPr>
          <p:cNvGraphicFramePr>
            <a:graphicFrameLocks noGrp="1"/>
          </p:cNvGraphicFramePr>
          <p:nvPr>
            <p:ph type="tbl" sz="quarter" idx="15"/>
            <p:extLst>
              <p:ext uri="{D42A27DB-BD31-4B8C-83A1-F6EECF244321}">
                <p14:modId xmlns:p14="http://schemas.microsoft.com/office/powerpoint/2010/main" val="59135030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958921088"/>
                    </a:ext>
                  </a:extLst>
                </a:gridCol>
                <a:gridCol w="1645920">
                  <a:extLst>
                    <a:ext uri="{9D8B030D-6E8A-4147-A177-3AD203B41FA5}">
                      <a16:colId xmlns:a16="http://schemas.microsoft.com/office/drawing/2014/main" val="1297651840"/>
                    </a:ext>
                  </a:extLst>
                </a:gridCol>
                <a:gridCol w="548640">
                  <a:extLst>
                    <a:ext uri="{9D8B030D-6E8A-4147-A177-3AD203B41FA5}">
                      <a16:colId xmlns:a16="http://schemas.microsoft.com/office/drawing/2014/main" val="2974917205"/>
                    </a:ext>
                  </a:extLst>
                </a:gridCol>
                <a:gridCol w="548640">
                  <a:extLst>
                    <a:ext uri="{9D8B030D-6E8A-4147-A177-3AD203B41FA5}">
                      <a16:colId xmlns:a16="http://schemas.microsoft.com/office/drawing/2014/main" val="1577954897"/>
                    </a:ext>
                  </a:extLst>
                </a:gridCol>
                <a:gridCol w="548640">
                  <a:extLst>
                    <a:ext uri="{9D8B030D-6E8A-4147-A177-3AD203B41FA5}">
                      <a16:colId xmlns:a16="http://schemas.microsoft.com/office/drawing/2014/main" val="965996719"/>
                    </a:ext>
                  </a:extLst>
                </a:gridCol>
                <a:gridCol w="548640">
                  <a:extLst>
                    <a:ext uri="{9D8B030D-6E8A-4147-A177-3AD203B41FA5}">
                      <a16:colId xmlns:a16="http://schemas.microsoft.com/office/drawing/2014/main" val="1107314040"/>
                    </a:ext>
                  </a:extLst>
                </a:gridCol>
                <a:gridCol w="548640">
                  <a:extLst>
                    <a:ext uri="{9D8B030D-6E8A-4147-A177-3AD203B41FA5}">
                      <a16:colId xmlns:a16="http://schemas.microsoft.com/office/drawing/2014/main" val="4196143421"/>
                    </a:ext>
                  </a:extLst>
                </a:gridCol>
                <a:gridCol w="548640">
                  <a:extLst>
                    <a:ext uri="{9D8B030D-6E8A-4147-A177-3AD203B41FA5}">
                      <a16:colId xmlns:a16="http://schemas.microsoft.com/office/drawing/2014/main" val="1752856741"/>
                    </a:ext>
                  </a:extLst>
                </a:gridCol>
                <a:gridCol w="548640">
                  <a:extLst>
                    <a:ext uri="{9D8B030D-6E8A-4147-A177-3AD203B41FA5}">
                      <a16:colId xmlns:a16="http://schemas.microsoft.com/office/drawing/2014/main" val="3693163522"/>
                    </a:ext>
                  </a:extLst>
                </a:gridCol>
                <a:gridCol w="548640">
                  <a:extLst>
                    <a:ext uri="{9D8B030D-6E8A-4147-A177-3AD203B41FA5}">
                      <a16:colId xmlns:a16="http://schemas.microsoft.com/office/drawing/2014/main" val="3550247846"/>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50607304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- 2022-04-29 10:00:09</a:t>
                      </a:r>
                      <a:r>
                        <a:rPr kumimoji="0" lang="en-US" sz="1000" b="0" i="0" u="none" strike="noStrike" kern="0" cap="none" spc="0" normalizeH="0" baseline="0" noProof="0">
                          <a:ln>
                            <a:noFill/>
                          </a:ln>
                          <a:solidFill>
                            <a:srgbClr val="595959"/>
                          </a:solidFill>
                          <a:effectLst/>
                          <a:uLnTx/>
                          <a:uFillTx/>
                          <a:latin typeface="+mn-lt"/>
                          <a:sym typeface="Calibri"/>
                        </a:rPr>
                        <a:t>
 Guess what?! We are now currently serving Allsup's world famous burritos🌯at these Yesway stores:​
• Walnut, IA​
• Logan, IA​
• Harlan, IA​
• Clarion, IA​
• Kanawha, IA​
• Storm Lake, IA​
• Elk Horn, IA​
• Manilla, IA​
• Sundance, WY
• Custer, SD​
• Rapid City, SD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0.3624 %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113048665"/>
                  </a:ext>
                </a:extLst>
              </a:tr>
            </a:tbl>
          </a:graphicData>
        </a:graphic>
      </p:graphicFrame>
    </p:spTree>
    <p:extLst>
      <p:ext uri="{BB962C8B-B14F-4D97-AF65-F5344CB8AC3E}">
        <p14:creationId xmlns:p14="http://schemas.microsoft.com/office/powerpoint/2010/main" val="374295679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B168-A6D4-4916-B7E5-683807AC6B11}"/>
              </a:ext>
            </a:extLst>
          </p:cNvPr>
          <p:cNvSpPr>
            <a:spLocks noGrp="1"/>
          </p:cNvSpPr>
          <p:nvPr>
            <p:ph type="title"/>
          </p:nvPr>
        </p:nvSpPr>
        <p:spPr/>
        <p:txBody>
          <a:bodyPr/>
          <a:lstStyle/>
          <a:p>
            <a:r>
              <a:rPr lang="en-US"/>
              <a:t>Facebook Own Posts Table | Yesway - 7 of 13</a:t>
            </a:r>
          </a:p>
        </p:txBody>
      </p:sp>
      <p:sp>
        <p:nvSpPr>
          <p:cNvPr id="3" name="Slide Number Placeholder 2">
            <a:extLst>
              <a:ext uri="{FF2B5EF4-FFF2-40B4-BE49-F238E27FC236}">
                <a16:creationId xmlns:a16="http://schemas.microsoft.com/office/drawing/2014/main" id="{3AF1C248-F341-4B8B-9452-5BE831AEF2F6}"/>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57EE11C6-FE6F-4083-B6DA-3B307A8EC2A5}"/>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D844577E-3C2A-4C0D-AED6-12D39B1E7F02}"/>
              </a:ext>
            </a:extLst>
          </p:cNvPr>
          <p:cNvGraphicFramePr>
            <a:graphicFrameLocks noGrp="1"/>
          </p:cNvGraphicFramePr>
          <p:nvPr>
            <p:ph type="tbl" sz="quarter" idx="15"/>
            <p:extLst>
              <p:ext uri="{D42A27DB-BD31-4B8C-83A1-F6EECF244321}">
                <p14:modId xmlns:p14="http://schemas.microsoft.com/office/powerpoint/2010/main" val="3194885010"/>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00731952"/>
                    </a:ext>
                  </a:extLst>
                </a:gridCol>
                <a:gridCol w="1645920">
                  <a:extLst>
                    <a:ext uri="{9D8B030D-6E8A-4147-A177-3AD203B41FA5}">
                      <a16:colId xmlns:a16="http://schemas.microsoft.com/office/drawing/2014/main" val="2257173452"/>
                    </a:ext>
                  </a:extLst>
                </a:gridCol>
                <a:gridCol w="548640">
                  <a:extLst>
                    <a:ext uri="{9D8B030D-6E8A-4147-A177-3AD203B41FA5}">
                      <a16:colId xmlns:a16="http://schemas.microsoft.com/office/drawing/2014/main" val="1373289551"/>
                    </a:ext>
                  </a:extLst>
                </a:gridCol>
                <a:gridCol w="548640">
                  <a:extLst>
                    <a:ext uri="{9D8B030D-6E8A-4147-A177-3AD203B41FA5}">
                      <a16:colId xmlns:a16="http://schemas.microsoft.com/office/drawing/2014/main" val="445494041"/>
                    </a:ext>
                  </a:extLst>
                </a:gridCol>
                <a:gridCol w="548640">
                  <a:extLst>
                    <a:ext uri="{9D8B030D-6E8A-4147-A177-3AD203B41FA5}">
                      <a16:colId xmlns:a16="http://schemas.microsoft.com/office/drawing/2014/main" val="4253583833"/>
                    </a:ext>
                  </a:extLst>
                </a:gridCol>
                <a:gridCol w="548640">
                  <a:extLst>
                    <a:ext uri="{9D8B030D-6E8A-4147-A177-3AD203B41FA5}">
                      <a16:colId xmlns:a16="http://schemas.microsoft.com/office/drawing/2014/main" val="864577542"/>
                    </a:ext>
                  </a:extLst>
                </a:gridCol>
                <a:gridCol w="548640">
                  <a:extLst>
                    <a:ext uri="{9D8B030D-6E8A-4147-A177-3AD203B41FA5}">
                      <a16:colId xmlns:a16="http://schemas.microsoft.com/office/drawing/2014/main" val="2855226751"/>
                    </a:ext>
                  </a:extLst>
                </a:gridCol>
                <a:gridCol w="548640">
                  <a:extLst>
                    <a:ext uri="{9D8B030D-6E8A-4147-A177-3AD203B41FA5}">
                      <a16:colId xmlns:a16="http://schemas.microsoft.com/office/drawing/2014/main" val="2914711502"/>
                    </a:ext>
                  </a:extLst>
                </a:gridCol>
                <a:gridCol w="548640">
                  <a:extLst>
                    <a:ext uri="{9D8B030D-6E8A-4147-A177-3AD203B41FA5}">
                      <a16:colId xmlns:a16="http://schemas.microsoft.com/office/drawing/2014/main" val="1280128747"/>
                    </a:ext>
                  </a:extLst>
                </a:gridCol>
                <a:gridCol w="548640">
                  <a:extLst>
                    <a:ext uri="{9D8B030D-6E8A-4147-A177-3AD203B41FA5}">
                      <a16:colId xmlns:a16="http://schemas.microsoft.com/office/drawing/2014/main" val="291286146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00753643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- 2022-04-21 10:00:04</a:t>
                      </a:r>
                      <a:r>
                        <a:rPr kumimoji="0" lang="en-US" sz="1000" b="0" i="0" u="none" strike="noStrike" kern="0" cap="none" spc="0" normalizeH="0" baseline="0" noProof="0">
                          <a:ln>
                            <a:noFill/>
                          </a:ln>
                          <a:solidFill>
                            <a:srgbClr val="595959"/>
                          </a:solidFill>
                          <a:effectLst/>
                          <a:uLnTx/>
                          <a:uFillTx/>
                          <a:latin typeface="+mn-lt"/>
                          <a:sym typeface="Calibri"/>
                        </a:rPr>
                        <a:t>
 It's Get To Know Your Customers Day, and we want to hear from YOU! Introduce yourself below and you might just get a lil' somethin'-somethin' from 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0.1939 %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97212669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- 2022-04-17 10:00:04</a:t>
                      </a:r>
                      <a:r>
                        <a:rPr kumimoji="0" lang="en-US" sz="1000" b="0" i="0" u="none" strike="noStrike" kern="0" cap="none" spc="0" normalizeH="0" baseline="0" noProof="0">
                          <a:ln>
                            <a:noFill/>
                          </a:ln>
                          <a:solidFill>
                            <a:srgbClr val="595959"/>
                          </a:solidFill>
                          <a:effectLst/>
                          <a:uLnTx/>
                          <a:uFillTx/>
                          <a:latin typeface="+mn-lt"/>
                          <a:sym typeface="Calibri"/>
                        </a:rPr>
                        <a:t>
 HOPPY EASTER! We hope you enjoy your holiday celebration. Don't forget, today is your last chance to join our Easter Egg Hunt. Visit our website and search for Easter Eggs throughout the site. Find all 6 and get a free beverage. It’s that simple. Happy hunting!
https://yesway.com/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0.0411 %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249030246"/>
                  </a:ext>
                </a:extLst>
              </a:tr>
            </a:tbl>
          </a:graphicData>
        </a:graphic>
      </p:graphicFrame>
    </p:spTree>
    <p:extLst>
      <p:ext uri="{BB962C8B-B14F-4D97-AF65-F5344CB8AC3E}">
        <p14:creationId xmlns:p14="http://schemas.microsoft.com/office/powerpoint/2010/main" val="374568787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B4DDA-3CA4-4EE9-B5A7-E7777E33F72C}"/>
              </a:ext>
            </a:extLst>
          </p:cNvPr>
          <p:cNvSpPr>
            <a:spLocks noGrp="1"/>
          </p:cNvSpPr>
          <p:nvPr>
            <p:ph type="title"/>
          </p:nvPr>
        </p:nvSpPr>
        <p:spPr/>
        <p:txBody>
          <a:bodyPr/>
          <a:lstStyle/>
          <a:p>
            <a:r>
              <a:rPr lang="en-US"/>
              <a:t>Facebook Own Posts Table | Yesway - 8 of 13</a:t>
            </a:r>
          </a:p>
        </p:txBody>
      </p:sp>
      <p:sp>
        <p:nvSpPr>
          <p:cNvPr id="3" name="Slide Number Placeholder 2">
            <a:extLst>
              <a:ext uri="{FF2B5EF4-FFF2-40B4-BE49-F238E27FC236}">
                <a16:creationId xmlns:a16="http://schemas.microsoft.com/office/drawing/2014/main" id="{8354B8BF-281A-43FD-BF25-47C628D0E363}"/>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659227E5-1A07-44FC-B86E-726D1C84845E}"/>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47A16F14-93B0-4ACB-AFA7-F3DEE8A007C3}"/>
              </a:ext>
            </a:extLst>
          </p:cNvPr>
          <p:cNvGraphicFramePr>
            <a:graphicFrameLocks noGrp="1"/>
          </p:cNvGraphicFramePr>
          <p:nvPr>
            <p:ph type="tbl" sz="quarter" idx="15"/>
            <p:extLst>
              <p:ext uri="{D42A27DB-BD31-4B8C-83A1-F6EECF244321}">
                <p14:modId xmlns:p14="http://schemas.microsoft.com/office/powerpoint/2010/main" val="325110293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991260812"/>
                    </a:ext>
                  </a:extLst>
                </a:gridCol>
                <a:gridCol w="1645920">
                  <a:extLst>
                    <a:ext uri="{9D8B030D-6E8A-4147-A177-3AD203B41FA5}">
                      <a16:colId xmlns:a16="http://schemas.microsoft.com/office/drawing/2014/main" val="1294763083"/>
                    </a:ext>
                  </a:extLst>
                </a:gridCol>
                <a:gridCol w="548640">
                  <a:extLst>
                    <a:ext uri="{9D8B030D-6E8A-4147-A177-3AD203B41FA5}">
                      <a16:colId xmlns:a16="http://schemas.microsoft.com/office/drawing/2014/main" val="1687704658"/>
                    </a:ext>
                  </a:extLst>
                </a:gridCol>
                <a:gridCol w="548640">
                  <a:extLst>
                    <a:ext uri="{9D8B030D-6E8A-4147-A177-3AD203B41FA5}">
                      <a16:colId xmlns:a16="http://schemas.microsoft.com/office/drawing/2014/main" val="3015892290"/>
                    </a:ext>
                  </a:extLst>
                </a:gridCol>
                <a:gridCol w="548640">
                  <a:extLst>
                    <a:ext uri="{9D8B030D-6E8A-4147-A177-3AD203B41FA5}">
                      <a16:colId xmlns:a16="http://schemas.microsoft.com/office/drawing/2014/main" val="1343633469"/>
                    </a:ext>
                  </a:extLst>
                </a:gridCol>
                <a:gridCol w="548640">
                  <a:extLst>
                    <a:ext uri="{9D8B030D-6E8A-4147-A177-3AD203B41FA5}">
                      <a16:colId xmlns:a16="http://schemas.microsoft.com/office/drawing/2014/main" val="2810491415"/>
                    </a:ext>
                  </a:extLst>
                </a:gridCol>
                <a:gridCol w="548640">
                  <a:extLst>
                    <a:ext uri="{9D8B030D-6E8A-4147-A177-3AD203B41FA5}">
                      <a16:colId xmlns:a16="http://schemas.microsoft.com/office/drawing/2014/main" val="2219722905"/>
                    </a:ext>
                  </a:extLst>
                </a:gridCol>
                <a:gridCol w="548640">
                  <a:extLst>
                    <a:ext uri="{9D8B030D-6E8A-4147-A177-3AD203B41FA5}">
                      <a16:colId xmlns:a16="http://schemas.microsoft.com/office/drawing/2014/main" val="3690921020"/>
                    </a:ext>
                  </a:extLst>
                </a:gridCol>
                <a:gridCol w="548640">
                  <a:extLst>
                    <a:ext uri="{9D8B030D-6E8A-4147-A177-3AD203B41FA5}">
                      <a16:colId xmlns:a16="http://schemas.microsoft.com/office/drawing/2014/main" val="1354768066"/>
                    </a:ext>
                  </a:extLst>
                </a:gridCol>
                <a:gridCol w="548640">
                  <a:extLst>
                    <a:ext uri="{9D8B030D-6E8A-4147-A177-3AD203B41FA5}">
                      <a16:colId xmlns:a16="http://schemas.microsoft.com/office/drawing/2014/main" val="1552570772"/>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82410308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- 2022-04-13 12:00:01</a:t>
                      </a:r>
                      <a:r>
                        <a:rPr kumimoji="0" lang="en-US" sz="1000" b="0" i="0" u="none" strike="noStrike" kern="0" cap="none" spc="0" normalizeH="0" baseline="0" noProof="0">
                          <a:ln>
                            <a:noFill/>
                          </a:ln>
                          <a:solidFill>
                            <a:srgbClr val="595959"/>
                          </a:solidFill>
                          <a:effectLst/>
                          <a:uLnTx/>
                          <a:uFillTx/>
                          <a:latin typeface="+mn-lt"/>
                          <a:sym typeface="Calibri"/>
                        </a:rPr>
                        <a:t>
 Here's your hint: 5 letters. Perfect snack for the road. Kettle-cooked. 8 flavors to choose from.
🟩 ⬜ ⬜ ⬜ ⬜
🟩 🟨 ⬜ ⬜ ⬜
🟩 🟨 🟨 🟨 ⬜
🟩 🟩 🟩 🟩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0.2603 %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27630099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- 2022-04-12 21:00:06</a:t>
                      </a:r>
                      <a:r>
                        <a:rPr kumimoji="0" lang="en-US" sz="1000" b="0" i="0" u="none" strike="noStrike" kern="0" cap="none" spc="0" normalizeH="0" baseline="0" noProof="0">
                          <a:ln>
                            <a:noFill/>
                          </a:ln>
                          <a:solidFill>
                            <a:srgbClr val="595959"/>
                          </a:solidFill>
                          <a:effectLst/>
                          <a:uLnTx/>
                          <a:uFillTx/>
                          <a:latin typeface="+mn-lt"/>
                          <a:sym typeface="Calibri"/>
                        </a:rPr>
                        <a:t>
 Join our Easter Egg Hunt! Visit our website and search for Easter Eggs throughout the site. Find all 6 and get a free fountain drink. It’s that simple. Happy hunting! 🐰 https://yesway.com/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0.5627 %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18335233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- 2022-04-11 10:00:06</a:t>
                      </a:r>
                      <a:r>
                        <a:rPr kumimoji="0" lang="en-US" sz="1000" b="0" i="0" u="none" strike="noStrike" kern="0" cap="none" spc="0" normalizeH="0" baseline="0" noProof="0">
                          <a:ln>
                            <a:noFill/>
                          </a:ln>
                          <a:solidFill>
                            <a:srgbClr val="595959"/>
                          </a:solidFill>
                          <a:effectLst/>
                          <a:uLnTx/>
                          <a:uFillTx/>
                          <a:latin typeface="+mn-lt"/>
                          <a:sym typeface="Calibri"/>
                        </a:rPr>
                        <a:t>
 It's National Pet Day! Is your pet a Yesway fan? Share a photo of them with 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0.0660 %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934565578"/>
                  </a:ext>
                </a:extLst>
              </a:tr>
            </a:tbl>
          </a:graphicData>
        </a:graphic>
      </p:graphicFrame>
    </p:spTree>
    <p:extLst>
      <p:ext uri="{BB962C8B-B14F-4D97-AF65-F5344CB8AC3E}">
        <p14:creationId xmlns:p14="http://schemas.microsoft.com/office/powerpoint/2010/main" val="1051525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B7AA1-87C0-4073-9C0C-0BDB30487D99}"/>
              </a:ext>
            </a:extLst>
          </p:cNvPr>
          <p:cNvSpPr>
            <a:spLocks noGrp="1"/>
          </p:cNvSpPr>
          <p:nvPr>
            <p:ph type="title"/>
          </p:nvPr>
        </p:nvSpPr>
        <p:spPr/>
        <p:txBody>
          <a:bodyPr/>
          <a:lstStyle/>
          <a:p>
            <a:r>
              <a:rPr lang="en-US"/>
              <a:t>Facebook Own Posts Table | Yesway - 9 of 13</a:t>
            </a:r>
          </a:p>
        </p:txBody>
      </p:sp>
      <p:sp>
        <p:nvSpPr>
          <p:cNvPr id="3" name="Slide Number Placeholder 2">
            <a:extLst>
              <a:ext uri="{FF2B5EF4-FFF2-40B4-BE49-F238E27FC236}">
                <a16:creationId xmlns:a16="http://schemas.microsoft.com/office/drawing/2014/main" id="{1B083DBE-3A7C-4128-AE98-34809734DAA7}"/>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7BBF9F7D-0BB5-4682-92C9-9B38348E062F}"/>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1766E2B6-4AFA-49EB-A0E6-CE37127EF75C}"/>
              </a:ext>
            </a:extLst>
          </p:cNvPr>
          <p:cNvGraphicFramePr>
            <a:graphicFrameLocks noGrp="1"/>
          </p:cNvGraphicFramePr>
          <p:nvPr>
            <p:ph type="tbl" sz="quarter" idx="15"/>
            <p:extLst>
              <p:ext uri="{D42A27DB-BD31-4B8C-83A1-F6EECF244321}">
                <p14:modId xmlns:p14="http://schemas.microsoft.com/office/powerpoint/2010/main" val="121240224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4080597990"/>
                    </a:ext>
                  </a:extLst>
                </a:gridCol>
                <a:gridCol w="1645920">
                  <a:extLst>
                    <a:ext uri="{9D8B030D-6E8A-4147-A177-3AD203B41FA5}">
                      <a16:colId xmlns:a16="http://schemas.microsoft.com/office/drawing/2014/main" val="2399299652"/>
                    </a:ext>
                  </a:extLst>
                </a:gridCol>
                <a:gridCol w="548640">
                  <a:extLst>
                    <a:ext uri="{9D8B030D-6E8A-4147-A177-3AD203B41FA5}">
                      <a16:colId xmlns:a16="http://schemas.microsoft.com/office/drawing/2014/main" val="1004857530"/>
                    </a:ext>
                  </a:extLst>
                </a:gridCol>
                <a:gridCol w="548640">
                  <a:extLst>
                    <a:ext uri="{9D8B030D-6E8A-4147-A177-3AD203B41FA5}">
                      <a16:colId xmlns:a16="http://schemas.microsoft.com/office/drawing/2014/main" val="1131950518"/>
                    </a:ext>
                  </a:extLst>
                </a:gridCol>
                <a:gridCol w="548640">
                  <a:extLst>
                    <a:ext uri="{9D8B030D-6E8A-4147-A177-3AD203B41FA5}">
                      <a16:colId xmlns:a16="http://schemas.microsoft.com/office/drawing/2014/main" val="2740086794"/>
                    </a:ext>
                  </a:extLst>
                </a:gridCol>
                <a:gridCol w="548640">
                  <a:extLst>
                    <a:ext uri="{9D8B030D-6E8A-4147-A177-3AD203B41FA5}">
                      <a16:colId xmlns:a16="http://schemas.microsoft.com/office/drawing/2014/main" val="1130493163"/>
                    </a:ext>
                  </a:extLst>
                </a:gridCol>
                <a:gridCol w="548640">
                  <a:extLst>
                    <a:ext uri="{9D8B030D-6E8A-4147-A177-3AD203B41FA5}">
                      <a16:colId xmlns:a16="http://schemas.microsoft.com/office/drawing/2014/main" val="1094907205"/>
                    </a:ext>
                  </a:extLst>
                </a:gridCol>
                <a:gridCol w="548640">
                  <a:extLst>
                    <a:ext uri="{9D8B030D-6E8A-4147-A177-3AD203B41FA5}">
                      <a16:colId xmlns:a16="http://schemas.microsoft.com/office/drawing/2014/main" val="782233232"/>
                    </a:ext>
                  </a:extLst>
                </a:gridCol>
                <a:gridCol w="548640">
                  <a:extLst>
                    <a:ext uri="{9D8B030D-6E8A-4147-A177-3AD203B41FA5}">
                      <a16:colId xmlns:a16="http://schemas.microsoft.com/office/drawing/2014/main" val="2697066752"/>
                    </a:ext>
                  </a:extLst>
                </a:gridCol>
                <a:gridCol w="548640">
                  <a:extLst>
                    <a:ext uri="{9D8B030D-6E8A-4147-A177-3AD203B41FA5}">
                      <a16:colId xmlns:a16="http://schemas.microsoft.com/office/drawing/2014/main" val="366083461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142958652"/>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- 2022-04-08 11:00:03</a:t>
                      </a:r>
                      <a:r>
                        <a:rPr kumimoji="0" lang="en-US" sz="1000" b="0" i="0" u="none" strike="noStrike" kern="0" cap="none" spc="0" normalizeH="0" baseline="0" noProof="0">
                          <a:ln>
                            <a:noFill/>
                          </a:ln>
                          <a:solidFill>
                            <a:srgbClr val="595959"/>
                          </a:solidFill>
                          <a:effectLst/>
                          <a:uLnTx/>
                          <a:uFillTx/>
                          <a:latin typeface="+mn-lt"/>
                          <a:sym typeface="Calibri"/>
                        </a:rPr>
                        <a:t>
 Drumroll please 🥁🥁🥁 Our Munch Madness winner is…​
​
Gummi Worms!
​
Rewards members can redeem one package of FREE GUMMI WORMS by “traveling” to the coupons section in our app. Thanks for playing!🥁</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0.0774 %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347433921"/>
                  </a:ext>
                </a:extLst>
              </a:tr>
            </a:tbl>
          </a:graphicData>
        </a:graphic>
      </p:graphicFrame>
    </p:spTree>
    <p:extLst>
      <p:ext uri="{BB962C8B-B14F-4D97-AF65-F5344CB8AC3E}">
        <p14:creationId xmlns:p14="http://schemas.microsoft.com/office/powerpoint/2010/main" val="259234137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C5F6A-9BC2-4D55-9BC2-5067AFF2CCD8}"/>
              </a:ext>
            </a:extLst>
          </p:cNvPr>
          <p:cNvSpPr>
            <a:spLocks noGrp="1"/>
          </p:cNvSpPr>
          <p:nvPr>
            <p:ph type="title"/>
          </p:nvPr>
        </p:nvSpPr>
        <p:spPr/>
        <p:txBody>
          <a:bodyPr/>
          <a:lstStyle/>
          <a:p>
            <a:r>
              <a:rPr lang="en-US"/>
              <a:t>Facebook Own Posts Table | Yesway - 10 of 13</a:t>
            </a:r>
          </a:p>
        </p:txBody>
      </p:sp>
      <p:sp>
        <p:nvSpPr>
          <p:cNvPr id="3" name="Slide Number Placeholder 2">
            <a:extLst>
              <a:ext uri="{FF2B5EF4-FFF2-40B4-BE49-F238E27FC236}">
                <a16:creationId xmlns:a16="http://schemas.microsoft.com/office/drawing/2014/main" id="{1C486535-5379-474E-97B4-F3B5BB9ADDE3}"/>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696B868A-EBAE-4F50-94E1-8A80CB90CF59}"/>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858FE8D9-EFE2-4A03-AAC1-1DE48FE44956}"/>
              </a:ext>
            </a:extLst>
          </p:cNvPr>
          <p:cNvGraphicFramePr>
            <a:graphicFrameLocks noGrp="1"/>
          </p:cNvGraphicFramePr>
          <p:nvPr>
            <p:ph type="tbl" sz="quarter" idx="15"/>
            <p:extLst>
              <p:ext uri="{D42A27DB-BD31-4B8C-83A1-F6EECF244321}">
                <p14:modId xmlns:p14="http://schemas.microsoft.com/office/powerpoint/2010/main" val="2680059981"/>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607075716"/>
                    </a:ext>
                  </a:extLst>
                </a:gridCol>
                <a:gridCol w="1645920">
                  <a:extLst>
                    <a:ext uri="{9D8B030D-6E8A-4147-A177-3AD203B41FA5}">
                      <a16:colId xmlns:a16="http://schemas.microsoft.com/office/drawing/2014/main" val="3713446855"/>
                    </a:ext>
                  </a:extLst>
                </a:gridCol>
                <a:gridCol w="548640">
                  <a:extLst>
                    <a:ext uri="{9D8B030D-6E8A-4147-A177-3AD203B41FA5}">
                      <a16:colId xmlns:a16="http://schemas.microsoft.com/office/drawing/2014/main" val="2257052912"/>
                    </a:ext>
                  </a:extLst>
                </a:gridCol>
                <a:gridCol w="548640">
                  <a:extLst>
                    <a:ext uri="{9D8B030D-6E8A-4147-A177-3AD203B41FA5}">
                      <a16:colId xmlns:a16="http://schemas.microsoft.com/office/drawing/2014/main" val="1196042976"/>
                    </a:ext>
                  </a:extLst>
                </a:gridCol>
                <a:gridCol w="548640">
                  <a:extLst>
                    <a:ext uri="{9D8B030D-6E8A-4147-A177-3AD203B41FA5}">
                      <a16:colId xmlns:a16="http://schemas.microsoft.com/office/drawing/2014/main" val="2244927750"/>
                    </a:ext>
                  </a:extLst>
                </a:gridCol>
                <a:gridCol w="548640">
                  <a:extLst>
                    <a:ext uri="{9D8B030D-6E8A-4147-A177-3AD203B41FA5}">
                      <a16:colId xmlns:a16="http://schemas.microsoft.com/office/drawing/2014/main" val="25550986"/>
                    </a:ext>
                  </a:extLst>
                </a:gridCol>
                <a:gridCol w="548640">
                  <a:extLst>
                    <a:ext uri="{9D8B030D-6E8A-4147-A177-3AD203B41FA5}">
                      <a16:colId xmlns:a16="http://schemas.microsoft.com/office/drawing/2014/main" val="525956286"/>
                    </a:ext>
                  </a:extLst>
                </a:gridCol>
                <a:gridCol w="548640">
                  <a:extLst>
                    <a:ext uri="{9D8B030D-6E8A-4147-A177-3AD203B41FA5}">
                      <a16:colId xmlns:a16="http://schemas.microsoft.com/office/drawing/2014/main" val="2308666042"/>
                    </a:ext>
                  </a:extLst>
                </a:gridCol>
                <a:gridCol w="548640">
                  <a:extLst>
                    <a:ext uri="{9D8B030D-6E8A-4147-A177-3AD203B41FA5}">
                      <a16:colId xmlns:a16="http://schemas.microsoft.com/office/drawing/2014/main" val="2519424551"/>
                    </a:ext>
                  </a:extLst>
                </a:gridCol>
                <a:gridCol w="548640">
                  <a:extLst>
                    <a:ext uri="{9D8B030D-6E8A-4147-A177-3AD203B41FA5}">
                      <a16:colId xmlns:a16="http://schemas.microsoft.com/office/drawing/2014/main" val="286346047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39355565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- 2022-04-07 08:00:03</a:t>
                      </a:r>
                      <a:r>
                        <a:rPr kumimoji="0" lang="en-US" sz="1000" b="0" i="0" u="none" strike="noStrike" kern="0" cap="none" spc="0" normalizeH="0" baseline="0" noProof="0">
                          <a:ln>
                            <a:noFill/>
                          </a:ln>
                          <a:solidFill>
                            <a:srgbClr val="595959"/>
                          </a:solidFill>
                          <a:effectLst/>
                          <a:uLnTx/>
                          <a:uFillTx/>
                          <a:latin typeface="+mn-lt"/>
                          <a:sym typeface="Calibri"/>
                        </a:rPr>
                        <a:t>
 Today is National Burrito Day! Did you know Allsup's world famous burritos are 'Comin' In Hot' to your local Yesway store? 🌯
Be on the lookout this month at these locations:
• Clarion, IA
• Elk Horn, IA
• Harlan, IA
• Kanawha, IA
• Logan, IA
• Manilla, IA
• Storm Lake, IA
• Swea City, IA
• Walnut, IA
• Alliance, NE
• Edgemont, SD
• Abilene, TX
• Big Spring, TX
• Lusk, WY
• Sundance, WY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284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0.7862 %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589729953"/>
                  </a:ext>
                </a:extLst>
              </a:tr>
            </a:tbl>
          </a:graphicData>
        </a:graphic>
      </p:graphicFrame>
    </p:spTree>
    <p:extLst>
      <p:ext uri="{BB962C8B-B14F-4D97-AF65-F5344CB8AC3E}">
        <p14:creationId xmlns:p14="http://schemas.microsoft.com/office/powerpoint/2010/main" val="230017223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1B3A7-C0AC-4844-95C7-222520083B5A}"/>
              </a:ext>
            </a:extLst>
          </p:cNvPr>
          <p:cNvSpPr>
            <a:spLocks noGrp="1"/>
          </p:cNvSpPr>
          <p:nvPr>
            <p:ph type="title"/>
          </p:nvPr>
        </p:nvSpPr>
        <p:spPr/>
        <p:txBody>
          <a:bodyPr/>
          <a:lstStyle/>
          <a:p>
            <a:r>
              <a:rPr lang="en-US"/>
              <a:t>Facebook Own Posts Table | Yesway - 11 of 13</a:t>
            </a:r>
          </a:p>
        </p:txBody>
      </p:sp>
      <p:sp>
        <p:nvSpPr>
          <p:cNvPr id="3" name="Slide Number Placeholder 2">
            <a:extLst>
              <a:ext uri="{FF2B5EF4-FFF2-40B4-BE49-F238E27FC236}">
                <a16:creationId xmlns:a16="http://schemas.microsoft.com/office/drawing/2014/main" id="{187C9042-395B-4B6F-B70F-A0D2200E1E78}"/>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63F1F5BD-5DD3-4231-9785-33E5CEDF3575}"/>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F99A16F1-E1EF-40E5-AAFC-52F044198D47}"/>
              </a:ext>
            </a:extLst>
          </p:cNvPr>
          <p:cNvGraphicFramePr>
            <a:graphicFrameLocks noGrp="1"/>
          </p:cNvGraphicFramePr>
          <p:nvPr>
            <p:ph type="tbl" sz="quarter" idx="15"/>
            <p:extLst>
              <p:ext uri="{D42A27DB-BD31-4B8C-83A1-F6EECF244321}">
                <p14:modId xmlns:p14="http://schemas.microsoft.com/office/powerpoint/2010/main" val="103095273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254973137"/>
                    </a:ext>
                  </a:extLst>
                </a:gridCol>
                <a:gridCol w="1645920">
                  <a:extLst>
                    <a:ext uri="{9D8B030D-6E8A-4147-A177-3AD203B41FA5}">
                      <a16:colId xmlns:a16="http://schemas.microsoft.com/office/drawing/2014/main" val="4051337707"/>
                    </a:ext>
                  </a:extLst>
                </a:gridCol>
                <a:gridCol w="548640">
                  <a:extLst>
                    <a:ext uri="{9D8B030D-6E8A-4147-A177-3AD203B41FA5}">
                      <a16:colId xmlns:a16="http://schemas.microsoft.com/office/drawing/2014/main" val="615719206"/>
                    </a:ext>
                  </a:extLst>
                </a:gridCol>
                <a:gridCol w="548640">
                  <a:extLst>
                    <a:ext uri="{9D8B030D-6E8A-4147-A177-3AD203B41FA5}">
                      <a16:colId xmlns:a16="http://schemas.microsoft.com/office/drawing/2014/main" val="1596367046"/>
                    </a:ext>
                  </a:extLst>
                </a:gridCol>
                <a:gridCol w="548640">
                  <a:extLst>
                    <a:ext uri="{9D8B030D-6E8A-4147-A177-3AD203B41FA5}">
                      <a16:colId xmlns:a16="http://schemas.microsoft.com/office/drawing/2014/main" val="1187635674"/>
                    </a:ext>
                  </a:extLst>
                </a:gridCol>
                <a:gridCol w="548640">
                  <a:extLst>
                    <a:ext uri="{9D8B030D-6E8A-4147-A177-3AD203B41FA5}">
                      <a16:colId xmlns:a16="http://schemas.microsoft.com/office/drawing/2014/main" val="2984249753"/>
                    </a:ext>
                  </a:extLst>
                </a:gridCol>
                <a:gridCol w="548640">
                  <a:extLst>
                    <a:ext uri="{9D8B030D-6E8A-4147-A177-3AD203B41FA5}">
                      <a16:colId xmlns:a16="http://schemas.microsoft.com/office/drawing/2014/main" val="1071049096"/>
                    </a:ext>
                  </a:extLst>
                </a:gridCol>
                <a:gridCol w="548640">
                  <a:extLst>
                    <a:ext uri="{9D8B030D-6E8A-4147-A177-3AD203B41FA5}">
                      <a16:colId xmlns:a16="http://schemas.microsoft.com/office/drawing/2014/main" val="1204927114"/>
                    </a:ext>
                  </a:extLst>
                </a:gridCol>
                <a:gridCol w="548640">
                  <a:extLst>
                    <a:ext uri="{9D8B030D-6E8A-4147-A177-3AD203B41FA5}">
                      <a16:colId xmlns:a16="http://schemas.microsoft.com/office/drawing/2014/main" val="476100123"/>
                    </a:ext>
                  </a:extLst>
                </a:gridCol>
                <a:gridCol w="548640">
                  <a:extLst>
                    <a:ext uri="{9D8B030D-6E8A-4147-A177-3AD203B41FA5}">
                      <a16:colId xmlns:a16="http://schemas.microsoft.com/office/drawing/2014/main" val="14254793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34950986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- 2022-04-01 08:00:02</a:t>
                      </a:r>
                      <a:r>
                        <a:rPr kumimoji="0" lang="en-US" sz="1000" b="0" i="0" u="none" strike="noStrike" kern="0" cap="none" spc="0" normalizeH="0" baseline="0" noProof="0">
                          <a:ln>
                            <a:noFill/>
                          </a:ln>
                          <a:solidFill>
                            <a:srgbClr val="595959"/>
                          </a:solidFill>
                          <a:effectLst/>
                          <a:uLnTx/>
                          <a:uFillTx/>
                          <a:latin typeface="+mn-lt"/>
                          <a:sym typeface="Calibri"/>
                        </a:rPr>
                        <a:t>
 Have you heard? Yesway now has Allsup’s burritos in select stores! In honor of this big news and National Burrito Day on April 7, we’re excited to introduce new limited edition Allsup’s air fresheners! Choose from 4 mouth-watering scents.​
​
Get a beef of the action here: https://yesway.com/airfreshener/</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532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2.0087 %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Album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93318784"/>
                  </a:ext>
                </a:extLst>
              </a:tr>
            </a:tbl>
          </a:graphicData>
        </a:graphic>
      </p:graphicFrame>
    </p:spTree>
    <p:extLst>
      <p:ext uri="{BB962C8B-B14F-4D97-AF65-F5344CB8AC3E}">
        <p14:creationId xmlns:p14="http://schemas.microsoft.com/office/powerpoint/2010/main" val="274317277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B4F94-D08A-41BF-9C95-D5B1B9E82458}"/>
              </a:ext>
            </a:extLst>
          </p:cNvPr>
          <p:cNvSpPr>
            <a:spLocks noGrp="1"/>
          </p:cNvSpPr>
          <p:nvPr>
            <p:ph type="title"/>
          </p:nvPr>
        </p:nvSpPr>
        <p:spPr/>
        <p:txBody>
          <a:bodyPr/>
          <a:lstStyle/>
          <a:p>
            <a:r>
              <a:rPr lang="en-US"/>
              <a:t>Facebook Own Posts Table | Yesway - 12 of 13</a:t>
            </a:r>
          </a:p>
        </p:txBody>
      </p:sp>
      <p:sp>
        <p:nvSpPr>
          <p:cNvPr id="3" name="Slide Number Placeholder 2">
            <a:extLst>
              <a:ext uri="{FF2B5EF4-FFF2-40B4-BE49-F238E27FC236}">
                <a16:creationId xmlns:a16="http://schemas.microsoft.com/office/drawing/2014/main" id="{3CD85871-E17F-4E4B-A895-E98AF1CE5696}"/>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CC725DCC-EAD3-4DF0-962B-7BF0F498D09E}"/>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189C0788-00A0-4386-935D-BC7E2D8249E1}"/>
              </a:ext>
            </a:extLst>
          </p:cNvPr>
          <p:cNvGraphicFramePr>
            <a:graphicFrameLocks noGrp="1"/>
          </p:cNvGraphicFramePr>
          <p:nvPr>
            <p:ph type="tbl" sz="quarter" idx="15"/>
            <p:extLst>
              <p:ext uri="{D42A27DB-BD31-4B8C-83A1-F6EECF244321}">
                <p14:modId xmlns:p14="http://schemas.microsoft.com/office/powerpoint/2010/main" val="15504743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67611785"/>
                    </a:ext>
                  </a:extLst>
                </a:gridCol>
                <a:gridCol w="1645920">
                  <a:extLst>
                    <a:ext uri="{9D8B030D-6E8A-4147-A177-3AD203B41FA5}">
                      <a16:colId xmlns:a16="http://schemas.microsoft.com/office/drawing/2014/main" val="1131244405"/>
                    </a:ext>
                  </a:extLst>
                </a:gridCol>
                <a:gridCol w="548640">
                  <a:extLst>
                    <a:ext uri="{9D8B030D-6E8A-4147-A177-3AD203B41FA5}">
                      <a16:colId xmlns:a16="http://schemas.microsoft.com/office/drawing/2014/main" val="3256426891"/>
                    </a:ext>
                  </a:extLst>
                </a:gridCol>
                <a:gridCol w="548640">
                  <a:extLst>
                    <a:ext uri="{9D8B030D-6E8A-4147-A177-3AD203B41FA5}">
                      <a16:colId xmlns:a16="http://schemas.microsoft.com/office/drawing/2014/main" val="548474592"/>
                    </a:ext>
                  </a:extLst>
                </a:gridCol>
                <a:gridCol w="548640">
                  <a:extLst>
                    <a:ext uri="{9D8B030D-6E8A-4147-A177-3AD203B41FA5}">
                      <a16:colId xmlns:a16="http://schemas.microsoft.com/office/drawing/2014/main" val="848304981"/>
                    </a:ext>
                  </a:extLst>
                </a:gridCol>
                <a:gridCol w="548640">
                  <a:extLst>
                    <a:ext uri="{9D8B030D-6E8A-4147-A177-3AD203B41FA5}">
                      <a16:colId xmlns:a16="http://schemas.microsoft.com/office/drawing/2014/main" val="1147700217"/>
                    </a:ext>
                  </a:extLst>
                </a:gridCol>
                <a:gridCol w="548640">
                  <a:extLst>
                    <a:ext uri="{9D8B030D-6E8A-4147-A177-3AD203B41FA5}">
                      <a16:colId xmlns:a16="http://schemas.microsoft.com/office/drawing/2014/main" val="483575177"/>
                    </a:ext>
                  </a:extLst>
                </a:gridCol>
                <a:gridCol w="548640">
                  <a:extLst>
                    <a:ext uri="{9D8B030D-6E8A-4147-A177-3AD203B41FA5}">
                      <a16:colId xmlns:a16="http://schemas.microsoft.com/office/drawing/2014/main" val="4264777734"/>
                    </a:ext>
                  </a:extLst>
                </a:gridCol>
                <a:gridCol w="548640">
                  <a:extLst>
                    <a:ext uri="{9D8B030D-6E8A-4147-A177-3AD203B41FA5}">
                      <a16:colId xmlns:a16="http://schemas.microsoft.com/office/drawing/2014/main" val="2637890858"/>
                    </a:ext>
                  </a:extLst>
                </a:gridCol>
                <a:gridCol w="548640">
                  <a:extLst>
                    <a:ext uri="{9D8B030D-6E8A-4147-A177-3AD203B41FA5}">
                      <a16:colId xmlns:a16="http://schemas.microsoft.com/office/drawing/2014/main" val="256225664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68680634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- 2022-03-31 11:58:08</a:t>
                      </a:r>
                      <a:r>
                        <a:rPr kumimoji="0" lang="en-US" sz="1000" b="0" i="0" u="none" strike="noStrike" kern="0" cap="none" spc="0" normalizeH="0" baseline="0" noProof="0">
                          <a:ln>
                            <a:noFill/>
                          </a:ln>
                          <a:solidFill>
                            <a:srgbClr val="595959"/>
                          </a:solidFill>
                          <a:effectLst/>
                          <a:uLnTx/>
                          <a:uFillTx/>
                          <a:latin typeface="+mn-lt"/>
                          <a:sym typeface="Calibri"/>
                        </a:rPr>
                        <a:t>
 The moment you’ve all been waiting for 🥁 🥁 🥁​
​
Now serving world-famous Allsup’s burritos at these Yesway store locations:​
​
• Fort Pierre, SD​
• Pierre, SD​
• Kadoka, SD​
• Martin, SD​
• Clarion, IA​
• Alliance, NE​
• Lusk, WY​
• Big Spring, TX</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0.8812 %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56140040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- 2022-03-30 10:00:00</a:t>
                      </a:r>
                      <a:r>
                        <a:rPr kumimoji="0" lang="en-US" sz="1000" b="0" i="0" u="none" strike="noStrike" kern="0" cap="none" spc="0" normalizeH="0" baseline="0" noProof="0">
                          <a:ln>
                            <a:noFill/>
                          </a:ln>
                          <a:solidFill>
                            <a:srgbClr val="595959"/>
                          </a:solidFill>
                          <a:effectLst/>
                          <a:uLnTx/>
                          <a:uFillTx/>
                          <a:latin typeface="+mn-lt"/>
                          <a:sym typeface="Calibri"/>
                        </a:rPr>
                        <a:t>
 Do you own Yesway merch yet? https://yesway.store/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0.1322 %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489153317"/>
                  </a:ext>
                </a:extLst>
              </a:tr>
            </a:tbl>
          </a:graphicData>
        </a:graphic>
      </p:graphicFrame>
    </p:spTree>
    <p:extLst>
      <p:ext uri="{BB962C8B-B14F-4D97-AF65-F5344CB8AC3E}">
        <p14:creationId xmlns:p14="http://schemas.microsoft.com/office/powerpoint/2010/main" val="161729682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F70DC-AC66-48A8-9D2B-835AE9C0C21B}"/>
              </a:ext>
            </a:extLst>
          </p:cNvPr>
          <p:cNvSpPr>
            <a:spLocks noGrp="1"/>
          </p:cNvSpPr>
          <p:nvPr>
            <p:ph type="title"/>
          </p:nvPr>
        </p:nvSpPr>
        <p:spPr/>
        <p:txBody>
          <a:bodyPr/>
          <a:lstStyle/>
          <a:p>
            <a:r>
              <a:rPr lang="en-US"/>
              <a:t>Facebook Own Posts Table | Yesway - 13 of 13</a:t>
            </a:r>
          </a:p>
        </p:txBody>
      </p:sp>
      <p:sp>
        <p:nvSpPr>
          <p:cNvPr id="3" name="Slide Number Placeholder 2">
            <a:extLst>
              <a:ext uri="{FF2B5EF4-FFF2-40B4-BE49-F238E27FC236}">
                <a16:creationId xmlns:a16="http://schemas.microsoft.com/office/drawing/2014/main" id="{9E57C0C7-DBE9-43DF-BE3E-B38C1A8D59E2}"/>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F7F684D9-D350-4B1C-A71A-BFCD98E1DC67}"/>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E63D018C-40C1-4308-9B67-BFA43E3164F5}"/>
              </a:ext>
            </a:extLst>
          </p:cNvPr>
          <p:cNvGraphicFramePr>
            <a:graphicFrameLocks noGrp="1"/>
          </p:cNvGraphicFramePr>
          <p:nvPr>
            <p:ph type="tbl" sz="quarter" idx="15"/>
            <p:extLst>
              <p:ext uri="{D42A27DB-BD31-4B8C-83A1-F6EECF244321}">
                <p14:modId xmlns:p14="http://schemas.microsoft.com/office/powerpoint/2010/main" val="3690117983"/>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893339039"/>
                    </a:ext>
                  </a:extLst>
                </a:gridCol>
                <a:gridCol w="1645920">
                  <a:extLst>
                    <a:ext uri="{9D8B030D-6E8A-4147-A177-3AD203B41FA5}">
                      <a16:colId xmlns:a16="http://schemas.microsoft.com/office/drawing/2014/main" val="4241363435"/>
                    </a:ext>
                  </a:extLst>
                </a:gridCol>
                <a:gridCol w="548640">
                  <a:extLst>
                    <a:ext uri="{9D8B030D-6E8A-4147-A177-3AD203B41FA5}">
                      <a16:colId xmlns:a16="http://schemas.microsoft.com/office/drawing/2014/main" val="3756506165"/>
                    </a:ext>
                  </a:extLst>
                </a:gridCol>
                <a:gridCol w="548640">
                  <a:extLst>
                    <a:ext uri="{9D8B030D-6E8A-4147-A177-3AD203B41FA5}">
                      <a16:colId xmlns:a16="http://schemas.microsoft.com/office/drawing/2014/main" val="1917482743"/>
                    </a:ext>
                  </a:extLst>
                </a:gridCol>
                <a:gridCol w="548640">
                  <a:extLst>
                    <a:ext uri="{9D8B030D-6E8A-4147-A177-3AD203B41FA5}">
                      <a16:colId xmlns:a16="http://schemas.microsoft.com/office/drawing/2014/main" val="2721105348"/>
                    </a:ext>
                  </a:extLst>
                </a:gridCol>
                <a:gridCol w="548640">
                  <a:extLst>
                    <a:ext uri="{9D8B030D-6E8A-4147-A177-3AD203B41FA5}">
                      <a16:colId xmlns:a16="http://schemas.microsoft.com/office/drawing/2014/main" val="1778655300"/>
                    </a:ext>
                  </a:extLst>
                </a:gridCol>
                <a:gridCol w="548640">
                  <a:extLst>
                    <a:ext uri="{9D8B030D-6E8A-4147-A177-3AD203B41FA5}">
                      <a16:colId xmlns:a16="http://schemas.microsoft.com/office/drawing/2014/main" val="1327997746"/>
                    </a:ext>
                  </a:extLst>
                </a:gridCol>
                <a:gridCol w="548640">
                  <a:extLst>
                    <a:ext uri="{9D8B030D-6E8A-4147-A177-3AD203B41FA5}">
                      <a16:colId xmlns:a16="http://schemas.microsoft.com/office/drawing/2014/main" val="1530122256"/>
                    </a:ext>
                  </a:extLst>
                </a:gridCol>
                <a:gridCol w="548640">
                  <a:extLst>
                    <a:ext uri="{9D8B030D-6E8A-4147-A177-3AD203B41FA5}">
                      <a16:colId xmlns:a16="http://schemas.microsoft.com/office/drawing/2014/main" val="1895642544"/>
                    </a:ext>
                  </a:extLst>
                </a:gridCol>
                <a:gridCol w="548640">
                  <a:extLst>
                    <a:ext uri="{9D8B030D-6E8A-4147-A177-3AD203B41FA5}">
                      <a16:colId xmlns:a16="http://schemas.microsoft.com/office/drawing/2014/main" val="246099239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38713248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Yesway - 2022-03-29 17:19:51</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0.0507 %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513323724"/>
                  </a:ext>
                </a:extLst>
              </a:tr>
            </a:tbl>
          </a:graphicData>
        </a:graphic>
      </p:graphicFrame>
    </p:spTree>
    <p:extLst>
      <p:ext uri="{BB962C8B-B14F-4D97-AF65-F5344CB8AC3E}">
        <p14:creationId xmlns:p14="http://schemas.microsoft.com/office/powerpoint/2010/main" val="310097287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615F-13D4-4255-9D4F-A4B1E27F0BDF}"/>
              </a:ext>
            </a:extLst>
          </p:cNvPr>
          <p:cNvSpPr>
            <a:spLocks noGrp="1"/>
          </p:cNvSpPr>
          <p:nvPr>
            <p:ph type="title"/>
          </p:nvPr>
        </p:nvSpPr>
        <p:spPr/>
        <p:txBody>
          <a:bodyPr/>
          <a:lstStyle/>
          <a:p>
            <a:r>
              <a:rPr lang="en-US"/>
              <a:t>Facebook Fans Change Per Weekday | Yesway</a:t>
            </a:r>
          </a:p>
        </p:txBody>
      </p:sp>
      <p:sp>
        <p:nvSpPr>
          <p:cNvPr id="3" name="Slide Number Placeholder 2">
            <a:extLst>
              <a:ext uri="{FF2B5EF4-FFF2-40B4-BE49-F238E27FC236}">
                <a16:creationId xmlns:a16="http://schemas.microsoft.com/office/drawing/2014/main" id="{883A4B7D-241F-4EC0-9708-8C6EF6956821}"/>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7E2952F3-DD2D-4659-AEF8-048B9DB7ABF9}"/>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AB1D0F88-AB10-4A86-B5BB-42AF6289AF7C}"/>
              </a:ext>
            </a:extLst>
          </p:cNvPr>
          <p:cNvGraphicFramePr>
            <a:graphicFrameLocks noGrp="1"/>
          </p:cNvGraphicFramePr>
          <p:nvPr>
            <p:ph type="chart" sz="quarter" idx="13"/>
            <p:extLst>
              <p:ext uri="{D42A27DB-BD31-4B8C-83A1-F6EECF244321}">
                <p14:modId xmlns:p14="http://schemas.microsoft.com/office/powerpoint/2010/main" val="186002074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292328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08B96-64F7-4888-A9CD-8325BEC2B8C8}"/>
              </a:ext>
            </a:extLst>
          </p:cNvPr>
          <p:cNvSpPr>
            <a:spLocks noGrp="1"/>
          </p:cNvSpPr>
          <p:nvPr>
            <p:ph type="title"/>
          </p:nvPr>
        </p:nvSpPr>
        <p:spPr/>
        <p:txBody>
          <a:bodyPr/>
          <a:lstStyle/>
          <a:p>
            <a:r>
              <a:rPr lang="en-US"/>
              <a:t>Facebook Yesway Posts | Yesway</a:t>
            </a:r>
          </a:p>
        </p:txBody>
      </p:sp>
      <p:sp>
        <p:nvSpPr>
          <p:cNvPr id="3" name="Slide Number Placeholder 2">
            <a:extLst>
              <a:ext uri="{FF2B5EF4-FFF2-40B4-BE49-F238E27FC236}">
                <a16:creationId xmlns:a16="http://schemas.microsoft.com/office/drawing/2014/main" id="{5AA96EC7-2378-4DCC-957A-25AA96C97435}"/>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C94ABE33-8A61-40EC-A659-806DF44A62A3}"/>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68D37A63-8D12-40F9-9C62-1D7794F04141}"/>
              </a:ext>
            </a:extLst>
          </p:cNvPr>
          <p:cNvGraphicFramePr>
            <a:graphicFrameLocks noGrp="1"/>
          </p:cNvGraphicFramePr>
          <p:nvPr>
            <p:ph type="chart" sz="quarter" idx="13"/>
            <p:extLst>
              <p:ext uri="{D42A27DB-BD31-4B8C-83A1-F6EECF244321}">
                <p14:modId xmlns:p14="http://schemas.microsoft.com/office/powerpoint/2010/main" val="291568642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6451234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C136A-C008-4BB2-A6F8-2A6A2B55D445}"/>
              </a:ext>
            </a:extLst>
          </p:cNvPr>
          <p:cNvSpPr>
            <a:spLocks noGrp="1"/>
          </p:cNvSpPr>
          <p:nvPr>
            <p:ph type="title"/>
          </p:nvPr>
        </p:nvSpPr>
        <p:spPr/>
        <p:txBody>
          <a:bodyPr/>
          <a:lstStyle/>
          <a:p>
            <a:r>
              <a:rPr lang="en-US"/>
              <a:t>Facebook Own Posts By Weekday | Yesway</a:t>
            </a:r>
          </a:p>
        </p:txBody>
      </p:sp>
      <p:sp>
        <p:nvSpPr>
          <p:cNvPr id="3" name="Slide Number Placeholder 2">
            <a:extLst>
              <a:ext uri="{FF2B5EF4-FFF2-40B4-BE49-F238E27FC236}">
                <a16:creationId xmlns:a16="http://schemas.microsoft.com/office/drawing/2014/main" id="{98184055-4638-4280-8148-5D94742B22CC}"/>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08324527-9136-49B2-A52B-5D975F5FEC2B}"/>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8BB77C8A-FFD7-49C7-9A64-618E9CA57BEE}"/>
              </a:ext>
            </a:extLst>
          </p:cNvPr>
          <p:cNvGraphicFramePr>
            <a:graphicFrameLocks noGrp="1"/>
          </p:cNvGraphicFramePr>
          <p:nvPr>
            <p:ph type="chart" sz="quarter" idx="13"/>
            <p:extLst>
              <p:ext uri="{D42A27DB-BD31-4B8C-83A1-F6EECF244321}">
                <p14:modId xmlns:p14="http://schemas.microsoft.com/office/powerpoint/2010/main" val="408522224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0201805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ED478-4F9D-402B-818A-38BC2BD86EDA}"/>
              </a:ext>
            </a:extLst>
          </p:cNvPr>
          <p:cNvSpPr>
            <a:spLocks noGrp="1"/>
          </p:cNvSpPr>
          <p:nvPr>
            <p:ph type="title"/>
          </p:nvPr>
        </p:nvSpPr>
        <p:spPr/>
        <p:txBody>
          <a:bodyPr/>
          <a:lstStyle/>
          <a:p>
            <a:r>
              <a:rPr lang="en-US"/>
              <a:t>Facebook Average Interactions Per Post | Yesway</a:t>
            </a:r>
          </a:p>
        </p:txBody>
      </p:sp>
      <p:sp>
        <p:nvSpPr>
          <p:cNvPr id="3" name="Slide Number Placeholder 2">
            <a:extLst>
              <a:ext uri="{FF2B5EF4-FFF2-40B4-BE49-F238E27FC236}">
                <a16:creationId xmlns:a16="http://schemas.microsoft.com/office/drawing/2014/main" id="{A4CABA83-3116-43BB-B823-1A68FE43617A}"/>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95EE8714-A37E-4C78-9E39-AB75535AB18A}"/>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A80A16A1-BA2F-4635-9ECE-700F4527286C}"/>
              </a:ext>
            </a:extLst>
          </p:cNvPr>
          <p:cNvGraphicFramePr>
            <a:graphicFrameLocks noGrp="1"/>
          </p:cNvGraphicFramePr>
          <p:nvPr>
            <p:ph type="chart" sz="quarter" idx="13"/>
            <p:extLst>
              <p:ext uri="{D42A27DB-BD31-4B8C-83A1-F6EECF244321}">
                <p14:modId xmlns:p14="http://schemas.microsoft.com/office/powerpoint/2010/main" val="289240999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342912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8050D-BEBB-4170-9132-516C3019923C}"/>
              </a:ext>
            </a:extLst>
          </p:cNvPr>
          <p:cNvSpPr>
            <a:spLocks noGrp="1"/>
          </p:cNvSpPr>
          <p:nvPr>
            <p:ph type="title"/>
          </p:nvPr>
        </p:nvSpPr>
        <p:spPr/>
        <p:txBody>
          <a:bodyPr/>
          <a:lstStyle/>
          <a:p>
            <a:r>
              <a:rPr lang="en-US"/>
              <a:t>Facebook Interaction Rate By Weekday | Yesway</a:t>
            </a:r>
          </a:p>
        </p:txBody>
      </p:sp>
      <p:sp>
        <p:nvSpPr>
          <p:cNvPr id="3" name="Slide Number Placeholder 2">
            <a:extLst>
              <a:ext uri="{FF2B5EF4-FFF2-40B4-BE49-F238E27FC236}">
                <a16:creationId xmlns:a16="http://schemas.microsoft.com/office/drawing/2014/main" id="{D34F97DF-1038-4334-9447-3EAF601CBB14}"/>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AFDBAB28-DCAD-4924-BAB7-998FC37F84D9}"/>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EC3AC178-AD1D-44B0-9484-935697410841}"/>
              </a:ext>
            </a:extLst>
          </p:cNvPr>
          <p:cNvGraphicFramePr>
            <a:graphicFrameLocks noGrp="1"/>
          </p:cNvGraphicFramePr>
          <p:nvPr>
            <p:ph type="chart" sz="quarter" idx="13"/>
            <p:extLst>
              <p:ext uri="{D42A27DB-BD31-4B8C-83A1-F6EECF244321}">
                <p14:modId xmlns:p14="http://schemas.microsoft.com/office/powerpoint/2010/main" val="34306097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2288082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5C297-46F9-4C8F-9BB5-9DE22F551A1E}"/>
              </a:ext>
            </a:extLst>
          </p:cNvPr>
          <p:cNvSpPr>
            <a:spLocks noGrp="1"/>
          </p:cNvSpPr>
          <p:nvPr>
            <p:ph type="title"/>
          </p:nvPr>
        </p:nvSpPr>
        <p:spPr/>
        <p:txBody>
          <a:bodyPr/>
          <a:lstStyle/>
          <a:p>
            <a:r>
              <a:rPr lang="en-US"/>
              <a:t>Facebook Interaction Rate By Post Type | Yesway</a:t>
            </a:r>
          </a:p>
        </p:txBody>
      </p:sp>
      <p:sp>
        <p:nvSpPr>
          <p:cNvPr id="3" name="Slide Number Placeholder 2">
            <a:extLst>
              <a:ext uri="{FF2B5EF4-FFF2-40B4-BE49-F238E27FC236}">
                <a16:creationId xmlns:a16="http://schemas.microsoft.com/office/drawing/2014/main" id="{75277F16-1F3D-4B3A-8B4E-834D1658CB21}"/>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672564FF-AA8D-4730-84C7-93906A0A2F12}"/>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3106F166-B872-4D21-BBCA-0C5677F353F5}"/>
              </a:ext>
            </a:extLst>
          </p:cNvPr>
          <p:cNvGraphicFramePr>
            <a:graphicFrameLocks noGrp="1"/>
          </p:cNvGraphicFramePr>
          <p:nvPr>
            <p:ph type="chart" sz="quarter" idx="13"/>
            <p:extLst>
              <p:ext uri="{D42A27DB-BD31-4B8C-83A1-F6EECF244321}">
                <p14:modId xmlns:p14="http://schemas.microsoft.com/office/powerpoint/2010/main" val="37223662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0581327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86736-EAAF-478E-99DA-ACE264C9AD21}"/>
              </a:ext>
            </a:extLst>
          </p:cNvPr>
          <p:cNvSpPr>
            <a:spLocks noGrp="1"/>
          </p:cNvSpPr>
          <p:nvPr>
            <p:ph type="title"/>
          </p:nvPr>
        </p:nvSpPr>
        <p:spPr/>
        <p:txBody>
          <a:bodyPr/>
          <a:lstStyle/>
          <a:p>
            <a:r>
              <a:rPr lang="en-US"/>
              <a:t>Facebook Post Type | Yesway</a:t>
            </a:r>
          </a:p>
        </p:txBody>
      </p:sp>
      <p:sp>
        <p:nvSpPr>
          <p:cNvPr id="3" name="Slide Number Placeholder 2">
            <a:extLst>
              <a:ext uri="{FF2B5EF4-FFF2-40B4-BE49-F238E27FC236}">
                <a16:creationId xmlns:a16="http://schemas.microsoft.com/office/drawing/2014/main" id="{BA1F24A0-C8B5-4DAF-B543-4065390E4247}"/>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F1D73B55-F6D5-4F20-9FC6-9AA3EA3649B0}"/>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ABDB4A28-D968-4508-B081-2F0E3A2A2BB2}"/>
              </a:ext>
            </a:extLst>
          </p:cNvPr>
          <p:cNvGraphicFramePr>
            <a:graphicFrameLocks noGrp="1"/>
          </p:cNvGraphicFramePr>
          <p:nvPr>
            <p:ph type="chart" sz="quarter" idx="13"/>
            <p:extLst>
              <p:ext uri="{D42A27DB-BD31-4B8C-83A1-F6EECF244321}">
                <p14:modId xmlns:p14="http://schemas.microsoft.com/office/powerpoint/2010/main" val="396797898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9603087"/>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29B4A-4844-483E-9B63-29DF0D64779A}"/>
              </a:ext>
            </a:extLst>
          </p:cNvPr>
          <p:cNvSpPr>
            <a:spLocks noGrp="1"/>
          </p:cNvSpPr>
          <p:nvPr>
            <p:ph type="title"/>
          </p:nvPr>
        </p:nvSpPr>
        <p:spPr/>
        <p:txBody>
          <a:bodyPr/>
          <a:lstStyle/>
          <a:p>
            <a:r>
              <a:rPr lang="en-US"/>
              <a:t>Facebook Reach Type Distribution  | Yesway</a:t>
            </a:r>
          </a:p>
        </p:txBody>
      </p:sp>
      <p:sp>
        <p:nvSpPr>
          <p:cNvPr id="3" name="Slide Number Placeholder 2">
            <a:extLst>
              <a:ext uri="{FF2B5EF4-FFF2-40B4-BE49-F238E27FC236}">
                <a16:creationId xmlns:a16="http://schemas.microsoft.com/office/drawing/2014/main" id="{5E9D9F9A-0B1B-4A42-ADC7-070759FE4E44}"/>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8765EA6D-A700-432E-A2AF-75EDC96FD00E}"/>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2EA11D13-23F1-4AEF-8EDA-412FE6137457}"/>
              </a:ext>
            </a:extLst>
          </p:cNvPr>
          <p:cNvGraphicFramePr>
            <a:graphicFrameLocks noGrp="1"/>
          </p:cNvGraphicFramePr>
          <p:nvPr>
            <p:ph type="chart" sz="quarter" idx="13"/>
            <p:extLst>
              <p:ext uri="{D42A27DB-BD31-4B8C-83A1-F6EECF244321}">
                <p14:modId xmlns:p14="http://schemas.microsoft.com/office/powerpoint/2010/main" val="48803199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8033878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584FD-8D66-4BAF-B29B-A7C3B11AD1EF}"/>
              </a:ext>
            </a:extLst>
          </p:cNvPr>
          <p:cNvSpPr>
            <a:spLocks noGrp="1"/>
          </p:cNvSpPr>
          <p:nvPr>
            <p:ph type="title"/>
          </p:nvPr>
        </p:nvSpPr>
        <p:spPr/>
        <p:txBody>
          <a:bodyPr/>
          <a:lstStyle/>
          <a:p>
            <a:r>
              <a:rPr lang="en-US"/>
              <a:t>Facebook Reach by Post Type  | Yesway</a:t>
            </a:r>
          </a:p>
        </p:txBody>
      </p:sp>
      <p:sp>
        <p:nvSpPr>
          <p:cNvPr id="3" name="Slide Number Placeholder 2">
            <a:extLst>
              <a:ext uri="{FF2B5EF4-FFF2-40B4-BE49-F238E27FC236}">
                <a16:creationId xmlns:a16="http://schemas.microsoft.com/office/drawing/2014/main" id="{399F4A7B-B924-4937-AB7C-82931D861AAD}"/>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07EB608C-20CF-4C2B-943B-6388241CC151}"/>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AB4D0D5E-9F4B-48F4-BF6A-B73A4D541601}"/>
              </a:ext>
            </a:extLst>
          </p:cNvPr>
          <p:cNvGraphicFramePr>
            <a:graphicFrameLocks noGrp="1"/>
          </p:cNvGraphicFramePr>
          <p:nvPr>
            <p:ph type="chart" sz="quarter" idx="13"/>
            <p:extLst>
              <p:ext uri="{D42A27DB-BD31-4B8C-83A1-F6EECF244321}">
                <p14:modId xmlns:p14="http://schemas.microsoft.com/office/powerpoint/2010/main" val="140095698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6905072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ED3A0-DEA0-4771-8477-4F991D8F3FDA}"/>
              </a:ext>
            </a:extLst>
          </p:cNvPr>
          <p:cNvSpPr>
            <a:spLocks noGrp="1"/>
          </p:cNvSpPr>
          <p:nvPr>
            <p:ph type="title"/>
          </p:nvPr>
        </p:nvSpPr>
        <p:spPr/>
        <p:txBody>
          <a:bodyPr/>
          <a:lstStyle/>
          <a:p>
            <a:r>
              <a:rPr lang="en-US"/>
              <a:t>Facebook Page Content Virality | Yesway</a:t>
            </a:r>
          </a:p>
        </p:txBody>
      </p:sp>
      <p:sp>
        <p:nvSpPr>
          <p:cNvPr id="3" name="Slide Number Placeholder 2">
            <a:extLst>
              <a:ext uri="{FF2B5EF4-FFF2-40B4-BE49-F238E27FC236}">
                <a16:creationId xmlns:a16="http://schemas.microsoft.com/office/drawing/2014/main" id="{E2036C18-E09A-45AA-900F-E91C30DE145F}"/>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DC0A865B-C7A9-4731-9A8B-25867FB1BA4D}"/>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A2B270FE-0503-40E6-A1B1-00AE4DAD6AD9}"/>
              </a:ext>
            </a:extLst>
          </p:cNvPr>
          <p:cNvGraphicFramePr>
            <a:graphicFrameLocks noGrp="1"/>
          </p:cNvGraphicFramePr>
          <p:nvPr>
            <p:ph type="chart" sz="quarter" idx="13"/>
            <p:extLst>
              <p:ext uri="{D42A27DB-BD31-4B8C-83A1-F6EECF244321}">
                <p14:modId xmlns:p14="http://schemas.microsoft.com/office/powerpoint/2010/main" val="319606882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6237393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E15D8-E2D5-4C3C-9642-0B59063326E1}"/>
              </a:ext>
            </a:extLst>
          </p:cNvPr>
          <p:cNvSpPr>
            <a:spLocks noGrp="1"/>
          </p:cNvSpPr>
          <p:nvPr>
            <p:ph type="title"/>
          </p:nvPr>
        </p:nvSpPr>
        <p:spPr/>
        <p:txBody>
          <a:bodyPr/>
          <a:lstStyle/>
          <a:p>
            <a:r>
              <a:rPr lang="en-US"/>
              <a:t>Facebook Video Views | Yesway</a:t>
            </a:r>
          </a:p>
        </p:txBody>
      </p:sp>
      <p:sp>
        <p:nvSpPr>
          <p:cNvPr id="3" name="Slide Number Placeholder 2">
            <a:extLst>
              <a:ext uri="{FF2B5EF4-FFF2-40B4-BE49-F238E27FC236}">
                <a16:creationId xmlns:a16="http://schemas.microsoft.com/office/drawing/2014/main" id="{BAAE6C16-225D-4668-B5F8-2407AB0210B4}"/>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18E18525-2FD1-48C9-8091-6875B339F11F}"/>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96B063AB-8466-4E0A-B826-AF547E106C5C}"/>
              </a:ext>
            </a:extLst>
          </p:cNvPr>
          <p:cNvGraphicFramePr>
            <a:graphicFrameLocks noGrp="1"/>
          </p:cNvGraphicFramePr>
          <p:nvPr>
            <p:ph type="chart" sz="quarter" idx="13"/>
            <p:extLst>
              <p:ext uri="{D42A27DB-BD31-4B8C-83A1-F6EECF244321}">
                <p14:modId xmlns:p14="http://schemas.microsoft.com/office/powerpoint/2010/main" val="359959130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0571463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E31C8-964E-4867-92FD-687EC52E5BFF}"/>
              </a:ext>
            </a:extLst>
          </p:cNvPr>
          <p:cNvSpPr>
            <a:spLocks noGrp="1"/>
          </p:cNvSpPr>
          <p:nvPr>
            <p:ph type="title"/>
          </p:nvPr>
        </p:nvSpPr>
        <p:spPr/>
        <p:txBody>
          <a:bodyPr/>
          <a:lstStyle/>
          <a:p>
            <a:r>
              <a:rPr lang="en-US"/>
              <a:t>Facebook User Posts | Yesway</a:t>
            </a:r>
          </a:p>
        </p:txBody>
      </p:sp>
      <p:sp>
        <p:nvSpPr>
          <p:cNvPr id="3" name="Slide Number Placeholder 2">
            <a:extLst>
              <a:ext uri="{FF2B5EF4-FFF2-40B4-BE49-F238E27FC236}">
                <a16:creationId xmlns:a16="http://schemas.microsoft.com/office/drawing/2014/main" id="{CEBE182B-B209-411A-A1AD-11982D21A30F}"/>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1378B79C-1B43-49A3-B952-A374433D02A4}"/>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2C157F6A-5E10-44D2-B477-F74E4E6F3533}"/>
              </a:ext>
            </a:extLst>
          </p:cNvPr>
          <p:cNvGraphicFramePr>
            <a:graphicFrameLocks noGrp="1"/>
          </p:cNvGraphicFramePr>
          <p:nvPr>
            <p:ph type="chart" sz="quarter" idx="13"/>
            <p:extLst>
              <p:ext uri="{D42A27DB-BD31-4B8C-83A1-F6EECF244321}">
                <p14:modId xmlns:p14="http://schemas.microsoft.com/office/powerpoint/2010/main" val="209033524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21321741"/>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89DDD-3864-4E4F-B30A-C5CDEFE438C9}"/>
              </a:ext>
            </a:extLst>
          </p:cNvPr>
          <p:cNvSpPr>
            <a:spLocks noGrp="1"/>
          </p:cNvSpPr>
          <p:nvPr>
            <p:ph type="title"/>
          </p:nvPr>
        </p:nvSpPr>
        <p:spPr/>
        <p:txBody>
          <a:bodyPr/>
          <a:lstStyle/>
          <a:p>
            <a:r>
              <a:rPr lang="en-US"/>
              <a:t>Facebook Page Views | Yesway</a:t>
            </a:r>
          </a:p>
        </p:txBody>
      </p:sp>
      <p:sp>
        <p:nvSpPr>
          <p:cNvPr id="3" name="Slide Number Placeholder 2">
            <a:extLst>
              <a:ext uri="{FF2B5EF4-FFF2-40B4-BE49-F238E27FC236}">
                <a16:creationId xmlns:a16="http://schemas.microsoft.com/office/drawing/2014/main" id="{777E0131-22AD-4647-932F-EA9671C012D7}"/>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7EBA099F-8DBF-45E6-B2E7-6B654D57DDED}"/>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B3E610D8-E1B3-42A1-A937-DF634A736D09}"/>
              </a:ext>
            </a:extLst>
          </p:cNvPr>
          <p:cNvGraphicFramePr>
            <a:graphicFrameLocks noGrp="1"/>
          </p:cNvGraphicFramePr>
          <p:nvPr>
            <p:ph type="chart" sz="quarter" idx="13"/>
            <p:extLst>
              <p:ext uri="{D42A27DB-BD31-4B8C-83A1-F6EECF244321}">
                <p14:modId xmlns:p14="http://schemas.microsoft.com/office/powerpoint/2010/main" val="64934766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9840113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284F8-AF9E-4036-8433-E112455D51B4}"/>
              </a:ext>
            </a:extLst>
          </p:cNvPr>
          <p:cNvSpPr>
            <a:spLocks noGrp="1"/>
          </p:cNvSpPr>
          <p:nvPr>
            <p:ph type="title"/>
          </p:nvPr>
        </p:nvSpPr>
        <p:spPr/>
        <p:txBody>
          <a:bodyPr/>
          <a:lstStyle/>
          <a:p>
            <a:r>
              <a:rPr lang="en-US"/>
              <a:t>Facebook Fan Demographics | Yesway</a:t>
            </a:r>
          </a:p>
        </p:txBody>
      </p:sp>
      <p:sp>
        <p:nvSpPr>
          <p:cNvPr id="3" name="Slide Number Placeholder 2">
            <a:extLst>
              <a:ext uri="{FF2B5EF4-FFF2-40B4-BE49-F238E27FC236}">
                <a16:creationId xmlns:a16="http://schemas.microsoft.com/office/drawing/2014/main" id="{7850DE49-4B20-43F2-A51C-8488AB86B43E}"/>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8DE38E0D-CA51-4AC1-B3CD-3DDFD2F06D63}"/>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19F1CC8F-42CC-4999-A148-CA9BF03DD481}"/>
              </a:ext>
            </a:extLst>
          </p:cNvPr>
          <p:cNvGraphicFramePr>
            <a:graphicFrameLocks noGrp="1"/>
          </p:cNvGraphicFramePr>
          <p:nvPr>
            <p:ph type="chart" sz="quarter" idx="13"/>
            <p:extLst>
              <p:ext uri="{D42A27DB-BD31-4B8C-83A1-F6EECF244321}">
                <p14:modId xmlns:p14="http://schemas.microsoft.com/office/powerpoint/2010/main" val="107035826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579620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ED755-D171-46F0-94BF-4F53343101A0}"/>
              </a:ext>
            </a:extLst>
          </p:cNvPr>
          <p:cNvSpPr>
            <a:spLocks noGrp="1"/>
          </p:cNvSpPr>
          <p:nvPr>
            <p:ph type="title"/>
          </p:nvPr>
        </p:nvSpPr>
        <p:spPr/>
        <p:txBody>
          <a:bodyPr/>
          <a:lstStyle/>
          <a:p>
            <a:r>
              <a:rPr lang="en-US"/>
              <a:t>Facebook Interaction Rate By Hour | Yesway</a:t>
            </a:r>
          </a:p>
        </p:txBody>
      </p:sp>
      <p:sp>
        <p:nvSpPr>
          <p:cNvPr id="3" name="Slide Number Placeholder 2">
            <a:extLst>
              <a:ext uri="{FF2B5EF4-FFF2-40B4-BE49-F238E27FC236}">
                <a16:creationId xmlns:a16="http://schemas.microsoft.com/office/drawing/2014/main" id="{4E12C993-2EC9-498A-9A69-34FB7312E1D9}"/>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3FBF336E-C877-477C-B2DD-15F106780101}"/>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F742D0E6-A580-4E6B-8A9E-D7A2E1394782}"/>
              </a:ext>
            </a:extLst>
          </p:cNvPr>
          <p:cNvGraphicFramePr>
            <a:graphicFrameLocks noGrp="1"/>
          </p:cNvGraphicFramePr>
          <p:nvPr>
            <p:ph type="chart" sz="quarter" idx="13"/>
            <p:extLst>
              <p:ext uri="{D42A27DB-BD31-4B8C-83A1-F6EECF244321}">
                <p14:modId xmlns:p14="http://schemas.microsoft.com/office/powerpoint/2010/main" val="44381493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593766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F6991-0085-4454-9A3F-1C3B44B219D2}"/>
              </a:ext>
            </a:extLst>
          </p:cNvPr>
          <p:cNvSpPr>
            <a:spLocks noGrp="1"/>
          </p:cNvSpPr>
          <p:nvPr>
            <p:ph type="title"/>
          </p:nvPr>
        </p:nvSpPr>
        <p:spPr/>
        <p:txBody>
          <a:bodyPr/>
          <a:lstStyle/>
          <a:p>
            <a:r>
              <a:rPr lang="en-US"/>
              <a:t>Facebook Average Shares Per Post | Yesway</a:t>
            </a:r>
          </a:p>
        </p:txBody>
      </p:sp>
      <p:sp>
        <p:nvSpPr>
          <p:cNvPr id="3" name="Slide Number Placeholder 2">
            <a:extLst>
              <a:ext uri="{FF2B5EF4-FFF2-40B4-BE49-F238E27FC236}">
                <a16:creationId xmlns:a16="http://schemas.microsoft.com/office/drawing/2014/main" id="{EFF6F43F-F865-4144-9BB0-17A4D5741BEB}"/>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4AF7C591-6BD1-4750-BCD1-2767126F5FA2}"/>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839496C6-21BD-4F8D-AC0C-ADCD59EE6503}"/>
              </a:ext>
            </a:extLst>
          </p:cNvPr>
          <p:cNvGraphicFramePr>
            <a:graphicFrameLocks noGrp="1"/>
          </p:cNvGraphicFramePr>
          <p:nvPr>
            <p:ph type="chart" sz="quarter" idx="13"/>
            <p:extLst>
              <p:ext uri="{D42A27DB-BD31-4B8C-83A1-F6EECF244321}">
                <p14:modId xmlns:p14="http://schemas.microsoft.com/office/powerpoint/2010/main" val="2252145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0038227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8A9B3-DC9C-4A62-9630-25E30DAC6143}"/>
              </a:ext>
            </a:extLst>
          </p:cNvPr>
          <p:cNvSpPr>
            <a:spLocks noGrp="1"/>
          </p:cNvSpPr>
          <p:nvPr>
            <p:ph type="title"/>
          </p:nvPr>
        </p:nvSpPr>
        <p:spPr/>
        <p:txBody>
          <a:bodyPr/>
          <a:lstStyle/>
          <a:p>
            <a:r>
              <a:rPr lang="en-US"/>
              <a:t>Facebook Reactions Distribution | Yesway</a:t>
            </a:r>
          </a:p>
        </p:txBody>
      </p:sp>
      <p:sp>
        <p:nvSpPr>
          <p:cNvPr id="3" name="Slide Number Placeholder 2">
            <a:extLst>
              <a:ext uri="{FF2B5EF4-FFF2-40B4-BE49-F238E27FC236}">
                <a16:creationId xmlns:a16="http://schemas.microsoft.com/office/drawing/2014/main" id="{9CC01C5E-DD12-4F28-9FAB-813A6C188048}"/>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F9A22024-B522-4308-9D6C-2F71DAB538FC}"/>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7398CE67-903A-49D1-B06A-6B1A040C9CA5}"/>
              </a:ext>
            </a:extLst>
          </p:cNvPr>
          <p:cNvGraphicFramePr>
            <a:graphicFrameLocks noGrp="1"/>
          </p:cNvGraphicFramePr>
          <p:nvPr>
            <p:ph type="chart" sz="quarter" idx="13"/>
            <p:extLst>
              <p:ext uri="{D42A27DB-BD31-4B8C-83A1-F6EECF244321}">
                <p14:modId xmlns:p14="http://schemas.microsoft.com/office/powerpoint/2010/main" val="66245657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69741933"/>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0362-C2A9-4EC6-BD45-FAD78520E783}"/>
              </a:ext>
            </a:extLst>
          </p:cNvPr>
          <p:cNvSpPr>
            <a:spLocks noGrp="1"/>
          </p:cNvSpPr>
          <p:nvPr>
            <p:ph type="title"/>
          </p:nvPr>
        </p:nvSpPr>
        <p:spPr/>
        <p:txBody>
          <a:bodyPr/>
          <a:lstStyle/>
          <a:p>
            <a:r>
              <a:rPr lang="en-US"/>
              <a:t>Facebook Page Likes Change by Like/Unlike Source | Yesway</a:t>
            </a:r>
          </a:p>
        </p:txBody>
      </p:sp>
      <p:sp>
        <p:nvSpPr>
          <p:cNvPr id="3" name="Slide Number Placeholder 2">
            <a:extLst>
              <a:ext uri="{FF2B5EF4-FFF2-40B4-BE49-F238E27FC236}">
                <a16:creationId xmlns:a16="http://schemas.microsoft.com/office/drawing/2014/main" id="{A0DBFEF6-1823-4A74-8BF4-EE4DE22D560E}"/>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A8B89579-EBFC-444F-BFF2-291C4384365F}"/>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4952C13F-E1EA-4776-B511-D8A38E398501}"/>
              </a:ext>
            </a:extLst>
          </p:cNvPr>
          <p:cNvGraphicFramePr>
            <a:graphicFrameLocks noGrp="1"/>
          </p:cNvGraphicFramePr>
          <p:nvPr>
            <p:ph type="chart" sz="quarter" idx="13"/>
            <p:extLst>
              <p:ext uri="{D42A27DB-BD31-4B8C-83A1-F6EECF244321}">
                <p14:modId xmlns:p14="http://schemas.microsoft.com/office/powerpoint/2010/main" val="422487344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09220811"/>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FCC25-BE84-4B3B-81B1-51CC037754DA}"/>
              </a:ext>
            </a:extLst>
          </p:cNvPr>
          <p:cNvSpPr>
            <a:spLocks noGrp="1"/>
          </p:cNvSpPr>
          <p:nvPr>
            <p:ph type="title"/>
          </p:nvPr>
        </p:nvSpPr>
        <p:spPr/>
        <p:txBody>
          <a:bodyPr/>
          <a:lstStyle/>
          <a:p>
            <a:r>
              <a:rPr lang="en-US"/>
              <a:t>Facebook Page Views By External Referral | Yesway</a:t>
            </a:r>
          </a:p>
        </p:txBody>
      </p:sp>
      <p:sp>
        <p:nvSpPr>
          <p:cNvPr id="3" name="Slide Number Placeholder 2">
            <a:extLst>
              <a:ext uri="{FF2B5EF4-FFF2-40B4-BE49-F238E27FC236}">
                <a16:creationId xmlns:a16="http://schemas.microsoft.com/office/drawing/2014/main" id="{941EC1E5-FDD3-4962-93CA-D3DE7D523027}"/>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E7E45E92-2F5F-4AEA-84AD-19A0019E4870}"/>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B9C32E53-3063-4941-B449-D809F6AC8DCC}"/>
              </a:ext>
            </a:extLst>
          </p:cNvPr>
          <p:cNvGraphicFramePr>
            <a:graphicFrameLocks noGrp="1"/>
          </p:cNvGraphicFramePr>
          <p:nvPr>
            <p:ph type="tbl" sz="quarter" idx="15"/>
            <p:extLst>
              <p:ext uri="{D42A27DB-BD31-4B8C-83A1-F6EECF244321}">
                <p14:modId xmlns:p14="http://schemas.microsoft.com/office/powerpoint/2010/main" val="229926830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2960664265"/>
                    </a:ext>
                  </a:extLst>
                </a:gridCol>
                <a:gridCol w="3566160">
                  <a:extLst>
                    <a:ext uri="{9D8B030D-6E8A-4147-A177-3AD203B41FA5}">
                      <a16:colId xmlns:a16="http://schemas.microsoft.com/office/drawing/2014/main" val="3205982138"/>
                    </a:ext>
                  </a:extLst>
                </a:gridCol>
                <a:gridCol w="2743200">
                  <a:extLst>
                    <a:ext uri="{9D8B030D-6E8A-4147-A177-3AD203B41FA5}">
                      <a16:colId xmlns:a16="http://schemas.microsoft.com/office/drawing/2014/main" val="1347632064"/>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998636501"/>
                  </a:ext>
                </a:extLst>
              </a:tr>
              <a:tr h="370840">
                <a:tc>
                  <a:txBody>
                    <a:bodyPr/>
                    <a:lstStyle/>
                    <a:p>
                      <a:r>
                        <a:rPr lang="en-US" sz="1000"/>
                        <a:t>Yesway</a:t>
                      </a:r>
                    </a:p>
                  </a:txBody>
                  <a:tcPr/>
                </a:tc>
                <a:tc>
                  <a:txBody>
                    <a:bodyPr/>
                    <a:lstStyle/>
                    <a:p>
                      <a:r>
                        <a:rPr lang="en-US" sz="1000"/>
                        <a:t>https://yesway.com/</a:t>
                      </a:r>
                    </a:p>
                  </a:txBody>
                  <a:tcPr/>
                </a:tc>
                <a:tc>
                  <a:txBody>
                    <a:bodyPr/>
                    <a:lstStyle/>
                    <a:p>
                      <a:r>
                        <a:rPr lang="en-US" sz="1000"/>
                        <a:t>221</a:t>
                      </a:r>
                    </a:p>
                  </a:txBody>
                  <a:tcPr/>
                </a:tc>
                <a:extLst>
                  <a:ext uri="{0D108BD9-81ED-4DB2-BD59-A6C34878D82A}">
                    <a16:rowId xmlns:a16="http://schemas.microsoft.com/office/drawing/2014/main" val="1998029751"/>
                  </a:ext>
                </a:extLst>
              </a:tr>
            </a:tbl>
          </a:graphicData>
        </a:graphic>
      </p:graphicFrame>
    </p:spTree>
    <p:extLst>
      <p:ext uri="{BB962C8B-B14F-4D97-AF65-F5344CB8AC3E}">
        <p14:creationId xmlns:p14="http://schemas.microsoft.com/office/powerpoint/2010/main" val="2879822116"/>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1FB3B-6F6D-495D-B62B-D7CEAC6041DE}"/>
              </a:ext>
            </a:extLst>
          </p:cNvPr>
          <p:cNvSpPr>
            <a:spLocks noGrp="1"/>
          </p:cNvSpPr>
          <p:nvPr>
            <p:ph type="title"/>
          </p:nvPr>
        </p:nvSpPr>
        <p:spPr/>
        <p:txBody>
          <a:bodyPr/>
          <a:lstStyle/>
          <a:p>
            <a:r>
              <a:rPr lang="en-US"/>
              <a:t>Facebook Fans By City Table | Yesway</a:t>
            </a:r>
          </a:p>
        </p:txBody>
      </p:sp>
      <p:sp>
        <p:nvSpPr>
          <p:cNvPr id="3" name="Slide Number Placeholder 2">
            <a:extLst>
              <a:ext uri="{FF2B5EF4-FFF2-40B4-BE49-F238E27FC236}">
                <a16:creationId xmlns:a16="http://schemas.microsoft.com/office/drawing/2014/main" id="{A4485013-B572-4D82-BD1F-67C693BF93E8}"/>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60A8CE7A-8F4C-48B3-97EA-802FA7DF3ABE}"/>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0CFB870B-5531-407E-81F9-62BF0A00EA75}"/>
              </a:ext>
            </a:extLst>
          </p:cNvPr>
          <p:cNvGraphicFramePr>
            <a:graphicFrameLocks noGrp="1"/>
          </p:cNvGraphicFramePr>
          <p:nvPr>
            <p:ph type="tbl" sz="quarter" idx="15"/>
            <p:extLst>
              <p:ext uri="{D42A27DB-BD31-4B8C-83A1-F6EECF244321}">
                <p14:modId xmlns:p14="http://schemas.microsoft.com/office/powerpoint/2010/main" val="259939563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5486401">
                  <a:extLst>
                    <a:ext uri="{9D8B030D-6E8A-4147-A177-3AD203B41FA5}">
                      <a16:colId xmlns:a16="http://schemas.microsoft.com/office/drawing/2014/main" val="82073007"/>
                    </a:ext>
                  </a:extLst>
                </a:gridCol>
                <a:gridCol w="1828800">
                  <a:extLst>
                    <a:ext uri="{9D8B030D-6E8A-4147-A177-3AD203B41FA5}">
                      <a16:colId xmlns:a16="http://schemas.microsoft.com/office/drawing/2014/main" val="3187957311"/>
                    </a:ext>
                  </a:extLst>
                </a:gridCol>
                <a:gridCol w="1828800">
                  <a:extLst>
                    <a:ext uri="{9D8B030D-6E8A-4147-A177-3AD203B41FA5}">
                      <a16:colId xmlns:a16="http://schemas.microsoft.com/office/drawing/2014/main" val="2304052849"/>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1040159118"/>
                  </a:ext>
                </a:extLst>
              </a:tr>
              <a:tr h="370840">
                <a:tc>
                  <a:txBody>
                    <a:bodyPr/>
                    <a:lstStyle/>
                    <a:p>
                      <a:r>
                        <a:rPr lang="en-US" sz="1000"/>
                        <a:t>Abilene</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84032386"/>
                  </a:ext>
                </a:extLst>
              </a:tr>
              <a:tr h="370840">
                <a:tc>
                  <a:txBody>
                    <a:bodyPr/>
                    <a:lstStyle/>
                    <a:p>
                      <a:r>
                        <a:rPr lang="en-US" sz="1000"/>
                        <a:t>Albuquerque</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203483817"/>
                  </a:ext>
                </a:extLst>
              </a:tr>
              <a:tr h="370840">
                <a:tc>
                  <a:txBody>
                    <a:bodyPr/>
                    <a:lstStyle/>
                    <a:p>
                      <a:r>
                        <a:rPr lang="en-US" sz="1000"/>
                        <a:t>Alliance</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964604730"/>
                  </a:ext>
                </a:extLst>
              </a:tr>
              <a:tr h="370840">
                <a:tc>
                  <a:txBody>
                    <a:bodyPr/>
                    <a:lstStyle/>
                    <a:p>
                      <a:r>
                        <a:rPr lang="en-US" sz="1000"/>
                        <a:t>Amarillo</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199086980"/>
                  </a:ext>
                </a:extLst>
              </a:tr>
              <a:tr h="370840">
                <a:tc>
                  <a:txBody>
                    <a:bodyPr/>
                    <a:lstStyle/>
                    <a:p>
                      <a:r>
                        <a:rPr lang="en-US" sz="1000"/>
                        <a:t>Belle Fourche</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42489099"/>
                  </a:ext>
                </a:extLst>
              </a:tr>
              <a:tr h="370840">
                <a:tc>
                  <a:txBody>
                    <a:bodyPr/>
                    <a:lstStyle/>
                    <a:p>
                      <a:r>
                        <a:rPr lang="en-US" sz="1000"/>
                        <a:t>Big Spring</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229422336"/>
                  </a:ext>
                </a:extLst>
              </a:tr>
              <a:tr h="370840">
                <a:tc>
                  <a:txBody>
                    <a:bodyPr/>
                    <a:lstStyle/>
                    <a:p>
                      <a:r>
                        <a:rPr lang="en-US" sz="1000"/>
                        <a:t>Brady</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233981125"/>
                  </a:ext>
                </a:extLst>
              </a:tr>
              <a:tr h="370840">
                <a:tc>
                  <a:txBody>
                    <a:bodyPr/>
                    <a:lstStyle/>
                    <a:p>
                      <a:r>
                        <a:rPr lang="en-US" sz="1000"/>
                        <a:t>Centerville</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64903390"/>
                  </a:ext>
                </a:extLst>
              </a:tr>
              <a:tr h="370840">
                <a:tc>
                  <a:txBody>
                    <a:bodyPr/>
                    <a:lstStyle/>
                    <a:p>
                      <a:r>
                        <a:rPr lang="en-US" sz="1000"/>
                        <a:t>Clarion</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4138935432"/>
                  </a:ext>
                </a:extLst>
              </a:tr>
              <a:tr h="370840">
                <a:tc>
                  <a:txBody>
                    <a:bodyPr/>
                    <a:lstStyle/>
                    <a:p>
                      <a:r>
                        <a:rPr lang="en-US" sz="1000"/>
                        <a:t>Coleman</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597007269"/>
                  </a:ext>
                </a:extLst>
              </a:tr>
            </a:tbl>
          </a:graphicData>
        </a:graphic>
      </p:graphicFrame>
    </p:spTree>
    <p:extLst>
      <p:ext uri="{BB962C8B-B14F-4D97-AF65-F5344CB8AC3E}">
        <p14:creationId xmlns:p14="http://schemas.microsoft.com/office/powerpoint/2010/main" val="1169012531"/>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1048-13A6-4AF4-B42C-E9C684A91597}"/>
              </a:ext>
            </a:extLst>
          </p:cNvPr>
          <p:cNvSpPr>
            <a:spLocks noGrp="1"/>
          </p:cNvSpPr>
          <p:nvPr>
            <p:ph type="title"/>
          </p:nvPr>
        </p:nvSpPr>
        <p:spPr/>
        <p:txBody>
          <a:bodyPr/>
          <a:lstStyle/>
          <a:p>
            <a:r>
              <a:rPr lang="en-US"/>
              <a:t>Facebook Video Views Table | Yesway</a:t>
            </a:r>
          </a:p>
        </p:txBody>
      </p:sp>
      <p:sp>
        <p:nvSpPr>
          <p:cNvPr id="3" name="Slide Number Placeholder 2">
            <a:extLst>
              <a:ext uri="{FF2B5EF4-FFF2-40B4-BE49-F238E27FC236}">
                <a16:creationId xmlns:a16="http://schemas.microsoft.com/office/drawing/2014/main" id="{47B9606C-91C7-4245-948F-4EA21242D052}"/>
              </a:ext>
            </a:extLst>
          </p:cNvPr>
          <p:cNvSpPr>
            <a:spLocks noGrp="1"/>
          </p:cNvSpPr>
          <p:nvPr>
            <p:ph type="sldNum" sz="quarter" idx="2"/>
          </p:nvPr>
        </p:nvSpPr>
        <p:spPr/>
        <p:txBody>
          <a:bodyPr/>
          <a:lstStyle/>
          <a:p>
            <a:pPr lvl="0"/>
            <a:fld id="{86CB4B4D-7CA3-9044-876B-883B54F8677D}" type="slidenum">
              <a:rPr lang="en-US" smtClean="0"/>
              <a:pPr lvl="0"/>
              <a:t>36</a:t>
            </a:fld>
            <a:endParaRPr lang="en-US"/>
          </a:p>
        </p:txBody>
      </p:sp>
      <p:sp>
        <p:nvSpPr>
          <p:cNvPr id="4" name="Text Placeholder 3">
            <a:extLst>
              <a:ext uri="{FF2B5EF4-FFF2-40B4-BE49-F238E27FC236}">
                <a16:creationId xmlns:a16="http://schemas.microsoft.com/office/drawing/2014/main" id="{103212FE-68A2-46F1-9358-6580A3BFDA70}"/>
              </a:ext>
            </a:extLst>
          </p:cNvPr>
          <p:cNvSpPr>
            <a:spLocks noGrp="1"/>
          </p:cNvSpPr>
          <p:nvPr>
            <p:ph type="body" sz="quarter" idx="14"/>
          </p:nvPr>
        </p:nvSpPr>
        <p:spPr/>
        <p:txBody>
          <a:bodyPr/>
          <a:lstStyle/>
          <a:p>
            <a:r>
              <a:rPr lang="en-US"/>
              <a:t>01/01/2022 - 05/25/2022</a:t>
            </a:r>
          </a:p>
        </p:txBody>
      </p:sp>
      <p:graphicFrame>
        <p:nvGraphicFramePr>
          <p:cNvPr id="6" name="Table Placeholder 5">
            <a:extLst>
              <a:ext uri="{FF2B5EF4-FFF2-40B4-BE49-F238E27FC236}">
                <a16:creationId xmlns:a16="http://schemas.microsoft.com/office/drawing/2014/main" id="{7E90D5D0-2A74-4526-BC8A-B243AA2FD3C1}"/>
              </a:ext>
            </a:extLst>
          </p:cNvPr>
          <p:cNvGraphicFramePr>
            <a:graphicFrameLocks noGrp="1"/>
          </p:cNvGraphicFramePr>
          <p:nvPr>
            <p:ph type="tbl" sz="quarter" idx="15"/>
            <p:extLst>
              <p:ext uri="{D42A27DB-BD31-4B8C-83A1-F6EECF244321}">
                <p14:modId xmlns:p14="http://schemas.microsoft.com/office/powerpoint/2010/main" val="314882202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1043119720"/>
                    </a:ext>
                  </a:extLst>
                </a:gridCol>
                <a:gridCol w="914400">
                  <a:extLst>
                    <a:ext uri="{9D8B030D-6E8A-4147-A177-3AD203B41FA5}">
                      <a16:colId xmlns:a16="http://schemas.microsoft.com/office/drawing/2014/main" val="760268567"/>
                    </a:ext>
                  </a:extLst>
                </a:gridCol>
                <a:gridCol w="914400">
                  <a:extLst>
                    <a:ext uri="{9D8B030D-6E8A-4147-A177-3AD203B41FA5}">
                      <a16:colId xmlns:a16="http://schemas.microsoft.com/office/drawing/2014/main" val="173005667"/>
                    </a:ext>
                  </a:extLst>
                </a:gridCol>
                <a:gridCol w="914400">
                  <a:extLst>
                    <a:ext uri="{9D8B030D-6E8A-4147-A177-3AD203B41FA5}">
                      <a16:colId xmlns:a16="http://schemas.microsoft.com/office/drawing/2014/main" val="89195400"/>
                    </a:ext>
                  </a:extLst>
                </a:gridCol>
                <a:gridCol w="914400">
                  <a:extLst>
                    <a:ext uri="{9D8B030D-6E8A-4147-A177-3AD203B41FA5}">
                      <a16:colId xmlns:a16="http://schemas.microsoft.com/office/drawing/2014/main" val="3738977367"/>
                    </a:ext>
                  </a:extLst>
                </a:gridCol>
                <a:gridCol w="914400">
                  <a:extLst>
                    <a:ext uri="{9D8B030D-6E8A-4147-A177-3AD203B41FA5}">
                      <a16:colId xmlns:a16="http://schemas.microsoft.com/office/drawing/2014/main" val="1741641391"/>
                    </a:ext>
                  </a:extLst>
                </a:gridCol>
                <a:gridCol w="914400">
                  <a:extLst>
                    <a:ext uri="{9D8B030D-6E8A-4147-A177-3AD203B41FA5}">
                      <a16:colId xmlns:a16="http://schemas.microsoft.com/office/drawing/2014/main" val="78070239"/>
                    </a:ext>
                  </a:extLst>
                </a:gridCol>
                <a:gridCol w="914400">
                  <a:extLst>
                    <a:ext uri="{9D8B030D-6E8A-4147-A177-3AD203B41FA5}">
                      <a16:colId xmlns:a16="http://schemas.microsoft.com/office/drawing/2014/main" val="247325158"/>
                    </a:ext>
                  </a:extLst>
                </a:gridCol>
                <a:gridCol w="914400">
                  <a:extLst>
                    <a:ext uri="{9D8B030D-6E8A-4147-A177-3AD203B41FA5}">
                      <a16:colId xmlns:a16="http://schemas.microsoft.com/office/drawing/2014/main" val="1020080918"/>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2319166653"/>
                  </a:ext>
                </a:extLst>
              </a:tr>
              <a:tr h="370840">
                <a:tc>
                  <a:txBody>
                    <a:bodyPr/>
                    <a:lstStyle/>
                    <a:p>
                      <a:r>
                        <a:rPr lang="en-US" sz="1000"/>
                        <a:t>Yesway</a:t>
                      </a:r>
                    </a:p>
                  </a:txBody>
                  <a:tcPr/>
                </a:tc>
                <a:tc>
                  <a:txBody>
                    <a:bodyPr/>
                    <a:lstStyle/>
                    <a:p>
                      <a:r>
                        <a:rPr lang="en-US" sz="1000"/>
                        <a:t>10319</a:t>
                      </a:r>
                    </a:p>
                  </a:txBody>
                  <a:tcPr/>
                </a:tc>
                <a:tc>
                  <a:txBody>
                    <a:bodyPr/>
                    <a:lstStyle/>
                    <a:p>
                      <a:r>
                        <a:rPr lang="en-US" sz="1000"/>
                        <a:t>6138</a:t>
                      </a:r>
                    </a:p>
                  </a:txBody>
                  <a:tcPr/>
                </a:tc>
                <a:tc>
                  <a:txBody>
                    <a:bodyPr/>
                    <a:lstStyle/>
                    <a:p>
                      <a:r>
                        <a:rPr lang="en-US" sz="1000"/>
                        <a:t>5389</a:t>
                      </a:r>
                    </a:p>
                  </a:txBody>
                  <a:tcPr/>
                </a:tc>
                <a:tc>
                  <a:txBody>
                    <a:bodyPr/>
                    <a:lstStyle/>
                    <a:p>
                      <a:r>
                        <a:rPr lang="en-US" sz="1000"/>
                        <a:t>9520</a:t>
                      </a:r>
                    </a:p>
                  </a:txBody>
                  <a:tcPr/>
                </a:tc>
                <a:tc>
                  <a:txBody>
                    <a:bodyPr/>
                    <a:lstStyle/>
                    <a:p>
                      <a:r>
                        <a:rPr lang="en-US" sz="1000"/>
                        <a:t>799</a:t>
                      </a:r>
                    </a:p>
                  </a:txBody>
                  <a:tcPr/>
                </a:tc>
                <a:tc>
                  <a:txBody>
                    <a:bodyPr/>
                    <a:lstStyle/>
                    <a:p>
                      <a:r>
                        <a:rPr lang="en-US" sz="1000"/>
                        <a:t>10196</a:t>
                      </a:r>
                    </a:p>
                  </a:txBody>
                  <a:tcPr/>
                </a:tc>
                <a:tc>
                  <a:txBody>
                    <a:bodyPr/>
                    <a:lstStyle/>
                    <a:p>
                      <a:r>
                        <a:rPr lang="en-US" sz="1000"/>
                        <a:t>123</a:t>
                      </a:r>
                    </a:p>
                  </a:txBody>
                  <a:tcPr/>
                </a:tc>
                <a:tc>
                  <a:txBody>
                    <a:bodyPr/>
                    <a:lstStyle/>
                    <a:p>
                      <a:r>
                        <a:rPr lang="en-US" sz="1000"/>
                        <a:t>268</a:t>
                      </a:r>
                    </a:p>
                  </a:txBody>
                  <a:tcPr/>
                </a:tc>
                <a:extLst>
                  <a:ext uri="{0D108BD9-81ED-4DB2-BD59-A6C34878D82A}">
                    <a16:rowId xmlns:a16="http://schemas.microsoft.com/office/drawing/2014/main" val="2262697655"/>
                  </a:ext>
                </a:extLst>
              </a:tr>
            </a:tbl>
          </a:graphicData>
        </a:graphic>
      </p:graphicFrame>
    </p:spTree>
    <p:extLst>
      <p:ext uri="{BB962C8B-B14F-4D97-AF65-F5344CB8AC3E}">
        <p14:creationId xmlns:p14="http://schemas.microsoft.com/office/powerpoint/2010/main" val="409509679"/>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05281-EF15-4620-8BE1-3B4E33253CC5}"/>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E56E254A-D7C9-4AB8-91C0-99A5D350360F}"/>
              </a:ext>
            </a:extLst>
          </p:cNvPr>
          <p:cNvSpPr>
            <a:spLocks noGrp="1"/>
          </p:cNvSpPr>
          <p:nvPr>
            <p:ph type="sldNum" sz="quarter" idx="2"/>
          </p:nvPr>
        </p:nvSpPr>
        <p:spPr/>
        <p:txBody>
          <a:bodyPr/>
          <a:lstStyle/>
          <a:p>
            <a:pPr lvl="0"/>
            <a:fld id="{86CB4B4D-7CA3-9044-876B-883B54F8677D}" type="slidenum">
              <a:rPr lang="en-US" smtClean="0"/>
              <a:pPr lvl="0"/>
              <a:t>37</a:t>
            </a:fld>
            <a:endParaRPr lang="en-US"/>
          </a:p>
        </p:txBody>
      </p:sp>
      <p:sp>
        <p:nvSpPr>
          <p:cNvPr id="4" name="Text Placeholder 3">
            <a:extLst>
              <a:ext uri="{FF2B5EF4-FFF2-40B4-BE49-F238E27FC236}">
                <a16:creationId xmlns:a16="http://schemas.microsoft.com/office/drawing/2014/main" id="{44F480B7-5509-49A5-8957-455D2E0C9766}"/>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FDE4455D-462F-4714-AC70-D70D7C6DC841}"/>
              </a:ext>
            </a:extLst>
          </p:cNvPr>
          <p:cNvGraphicFramePr>
            <a:graphicFrameLocks noGrp="1"/>
          </p:cNvGraphicFramePr>
          <p:nvPr>
            <p:ph type="chart" sz="quarter" idx="13"/>
            <p:extLst>
              <p:ext uri="{D42A27DB-BD31-4B8C-83A1-F6EECF244321}">
                <p14:modId xmlns:p14="http://schemas.microsoft.com/office/powerpoint/2010/main" val="361336350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6752171"/>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9A8C5-1766-4671-9E29-24861CBECE18}"/>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7DFA4692-3F12-4FAA-BAB2-A98D7B501C6A}"/>
              </a:ext>
            </a:extLst>
          </p:cNvPr>
          <p:cNvSpPr>
            <a:spLocks noGrp="1"/>
          </p:cNvSpPr>
          <p:nvPr>
            <p:ph type="sldNum" sz="quarter" idx="2"/>
          </p:nvPr>
        </p:nvSpPr>
        <p:spPr/>
        <p:txBody>
          <a:bodyPr/>
          <a:lstStyle/>
          <a:p>
            <a:pPr lvl="0"/>
            <a:fld id="{86CB4B4D-7CA3-9044-876B-883B54F8677D}" type="slidenum">
              <a:rPr lang="en-US" smtClean="0"/>
              <a:pPr lvl="0"/>
              <a:t>38</a:t>
            </a:fld>
            <a:endParaRPr lang="en-US"/>
          </a:p>
        </p:txBody>
      </p:sp>
      <p:sp>
        <p:nvSpPr>
          <p:cNvPr id="4" name="Text Placeholder 3">
            <a:extLst>
              <a:ext uri="{FF2B5EF4-FFF2-40B4-BE49-F238E27FC236}">
                <a16:creationId xmlns:a16="http://schemas.microsoft.com/office/drawing/2014/main" id="{E49B42FB-4D11-43AA-82D1-29068F8EA6CD}"/>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CAB44813-89B1-4BAF-B3DD-D3829796904A}"/>
              </a:ext>
            </a:extLst>
          </p:cNvPr>
          <p:cNvGraphicFramePr>
            <a:graphicFrameLocks noGrp="1"/>
          </p:cNvGraphicFramePr>
          <p:nvPr>
            <p:ph type="chart" sz="quarter" idx="13"/>
            <p:extLst>
              <p:ext uri="{D42A27DB-BD31-4B8C-83A1-F6EECF244321}">
                <p14:modId xmlns:p14="http://schemas.microsoft.com/office/powerpoint/2010/main" val="42589930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1600818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08BD-79A8-444A-A3AE-DE40C3D153FF}"/>
              </a:ext>
            </a:extLst>
          </p:cNvPr>
          <p:cNvSpPr>
            <a:spLocks noGrp="1"/>
          </p:cNvSpPr>
          <p:nvPr>
            <p:ph type="title"/>
          </p:nvPr>
        </p:nvSpPr>
        <p:spPr/>
        <p:txBody>
          <a:bodyPr/>
          <a:lstStyle/>
          <a:p>
            <a:r>
              <a:rPr lang="en-US"/>
              <a:t>Facebook Fans or Followers Total | Yesway</a:t>
            </a:r>
          </a:p>
        </p:txBody>
      </p:sp>
      <p:sp>
        <p:nvSpPr>
          <p:cNvPr id="3" name="Slide Number Placeholder 2">
            <a:extLst>
              <a:ext uri="{FF2B5EF4-FFF2-40B4-BE49-F238E27FC236}">
                <a16:creationId xmlns:a16="http://schemas.microsoft.com/office/drawing/2014/main" id="{FBFB2ACC-9407-4944-B533-F29D9ABFE25A}"/>
              </a:ext>
            </a:extLst>
          </p:cNvPr>
          <p:cNvSpPr>
            <a:spLocks noGrp="1"/>
          </p:cNvSpPr>
          <p:nvPr>
            <p:ph type="sldNum" sz="quarter" idx="2"/>
          </p:nvPr>
        </p:nvSpPr>
        <p:spPr/>
        <p:txBody>
          <a:bodyPr/>
          <a:lstStyle/>
          <a:p>
            <a:pPr lvl="0"/>
            <a:fld id="{86CB4B4D-7CA3-9044-876B-883B54F8677D}" type="slidenum">
              <a:rPr lang="en-US" smtClean="0"/>
              <a:pPr lvl="0"/>
              <a:t>39</a:t>
            </a:fld>
            <a:endParaRPr lang="en-US"/>
          </a:p>
        </p:txBody>
      </p:sp>
      <p:sp>
        <p:nvSpPr>
          <p:cNvPr id="4" name="Text Placeholder 3">
            <a:extLst>
              <a:ext uri="{FF2B5EF4-FFF2-40B4-BE49-F238E27FC236}">
                <a16:creationId xmlns:a16="http://schemas.microsoft.com/office/drawing/2014/main" id="{4AD03972-3E71-42F8-8FFB-28394D1F5F43}"/>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DD7D0B55-63D0-4E46-BDDC-CD2267D230E8}"/>
              </a:ext>
            </a:extLst>
          </p:cNvPr>
          <p:cNvGraphicFramePr>
            <a:graphicFrameLocks noGrp="1"/>
          </p:cNvGraphicFramePr>
          <p:nvPr>
            <p:ph type="chart" sz="quarter" idx="13"/>
            <p:extLst>
              <p:ext uri="{D42A27DB-BD31-4B8C-83A1-F6EECF244321}">
                <p14:modId xmlns:p14="http://schemas.microsoft.com/office/powerpoint/2010/main" val="320838807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72124011"/>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68816-3130-48B1-8307-0A745745D4A1}"/>
              </a:ext>
            </a:extLst>
          </p:cNvPr>
          <p:cNvSpPr>
            <a:spLocks noGrp="1"/>
          </p:cNvSpPr>
          <p:nvPr>
            <p:ph type="title"/>
          </p:nvPr>
        </p:nvSpPr>
        <p:spPr/>
        <p:txBody>
          <a:bodyPr/>
          <a:lstStyle/>
          <a:p>
            <a:r>
              <a:rPr lang="en-US"/>
              <a:t>Facebook Impressions | Yesway</a:t>
            </a:r>
          </a:p>
        </p:txBody>
      </p:sp>
      <p:sp>
        <p:nvSpPr>
          <p:cNvPr id="3" name="Slide Number Placeholder 2">
            <a:extLst>
              <a:ext uri="{FF2B5EF4-FFF2-40B4-BE49-F238E27FC236}">
                <a16:creationId xmlns:a16="http://schemas.microsoft.com/office/drawing/2014/main" id="{E63D7579-FE96-477F-BF5E-F6F1B12EFA56}"/>
              </a:ext>
            </a:extLst>
          </p:cNvPr>
          <p:cNvSpPr>
            <a:spLocks noGrp="1"/>
          </p:cNvSpPr>
          <p:nvPr>
            <p:ph type="sldNum" sz="quarter" idx="2"/>
          </p:nvPr>
        </p:nvSpPr>
        <p:spPr/>
        <p:txBody>
          <a:bodyPr/>
          <a:lstStyle/>
          <a:p>
            <a:pPr lvl="0"/>
            <a:fld id="{86CB4B4D-7CA3-9044-876B-883B54F8677D}" type="slidenum">
              <a:rPr lang="en-US" smtClean="0"/>
              <a:pPr lvl="0"/>
              <a:t>40</a:t>
            </a:fld>
            <a:endParaRPr lang="en-US"/>
          </a:p>
        </p:txBody>
      </p:sp>
      <p:sp>
        <p:nvSpPr>
          <p:cNvPr id="4" name="Text Placeholder 3">
            <a:extLst>
              <a:ext uri="{FF2B5EF4-FFF2-40B4-BE49-F238E27FC236}">
                <a16:creationId xmlns:a16="http://schemas.microsoft.com/office/drawing/2014/main" id="{FECEBCFB-749E-406F-BBBE-704EE0042175}"/>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D742C01A-5EB2-4CEC-B06A-5E12F347514C}"/>
              </a:ext>
            </a:extLst>
          </p:cNvPr>
          <p:cNvGraphicFramePr>
            <a:graphicFrameLocks noGrp="1"/>
          </p:cNvGraphicFramePr>
          <p:nvPr>
            <p:ph type="chart" sz="quarter" idx="13"/>
            <p:extLst>
              <p:ext uri="{D42A27DB-BD31-4B8C-83A1-F6EECF244321}">
                <p14:modId xmlns:p14="http://schemas.microsoft.com/office/powerpoint/2010/main" val="327311854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97324024"/>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072C9-484A-4D16-BF2C-0A80AF8E62EA}"/>
              </a:ext>
            </a:extLst>
          </p:cNvPr>
          <p:cNvSpPr>
            <a:spLocks noGrp="1"/>
          </p:cNvSpPr>
          <p:nvPr>
            <p:ph type="title"/>
          </p:nvPr>
        </p:nvSpPr>
        <p:spPr/>
        <p:txBody>
          <a:bodyPr/>
          <a:lstStyle/>
          <a:p>
            <a:r>
              <a:rPr lang="en-US"/>
              <a:t>Facebook Reach | Yesway</a:t>
            </a:r>
          </a:p>
        </p:txBody>
      </p:sp>
      <p:sp>
        <p:nvSpPr>
          <p:cNvPr id="3" name="Slide Number Placeholder 2">
            <a:extLst>
              <a:ext uri="{FF2B5EF4-FFF2-40B4-BE49-F238E27FC236}">
                <a16:creationId xmlns:a16="http://schemas.microsoft.com/office/drawing/2014/main" id="{1B77C802-74AD-4534-BDE0-3A348E722974}"/>
              </a:ext>
            </a:extLst>
          </p:cNvPr>
          <p:cNvSpPr>
            <a:spLocks noGrp="1"/>
          </p:cNvSpPr>
          <p:nvPr>
            <p:ph type="sldNum" sz="quarter" idx="2"/>
          </p:nvPr>
        </p:nvSpPr>
        <p:spPr/>
        <p:txBody>
          <a:bodyPr/>
          <a:lstStyle/>
          <a:p>
            <a:pPr lvl="0"/>
            <a:fld id="{86CB4B4D-7CA3-9044-876B-883B54F8677D}" type="slidenum">
              <a:rPr lang="en-US" smtClean="0"/>
              <a:pPr lvl="0"/>
              <a:t>41</a:t>
            </a:fld>
            <a:endParaRPr lang="en-US"/>
          </a:p>
        </p:txBody>
      </p:sp>
      <p:sp>
        <p:nvSpPr>
          <p:cNvPr id="4" name="Text Placeholder 3">
            <a:extLst>
              <a:ext uri="{FF2B5EF4-FFF2-40B4-BE49-F238E27FC236}">
                <a16:creationId xmlns:a16="http://schemas.microsoft.com/office/drawing/2014/main" id="{4662D068-4785-4F00-B5C2-0F7E9E6AB51D}"/>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EA03B2C6-AEE6-4867-BB3E-CCB869F22134}"/>
              </a:ext>
            </a:extLst>
          </p:cNvPr>
          <p:cNvGraphicFramePr>
            <a:graphicFrameLocks noGrp="1"/>
          </p:cNvGraphicFramePr>
          <p:nvPr>
            <p:ph type="chart" sz="quarter" idx="13"/>
            <p:extLst>
              <p:ext uri="{D42A27DB-BD31-4B8C-83A1-F6EECF244321}">
                <p14:modId xmlns:p14="http://schemas.microsoft.com/office/powerpoint/2010/main" val="206311372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91137146"/>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7CEF9-D22B-4DB9-9BDE-344AF8CEC02C}"/>
              </a:ext>
            </a:extLst>
          </p:cNvPr>
          <p:cNvSpPr>
            <a:spLocks noGrp="1"/>
          </p:cNvSpPr>
          <p:nvPr>
            <p:ph type="title"/>
          </p:nvPr>
        </p:nvSpPr>
        <p:spPr/>
        <p:txBody>
          <a:bodyPr/>
          <a:lstStyle/>
          <a:p>
            <a:r>
              <a:rPr lang="en-US"/>
              <a:t>Facebook Total Interactions | Yesway</a:t>
            </a:r>
          </a:p>
        </p:txBody>
      </p:sp>
      <p:sp>
        <p:nvSpPr>
          <p:cNvPr id="3" name="Slide Number Placeholder 2">
            <a:extLst>
              <a:ext uri="{FF2B5EF4-FFF2-40B4-BE49-F238E27FC236}">
                <a16:creationId xmlns:a16="http://schemas.microsoft.com/office/drawing/2014/main" id="{7EB792D5-2CD2-4499-8BA3-3DA3C3C7DE0A}"/>
              </a:ext>
            </a:extLst>
          </p:cNvPr>
          <p:cNvSpPr>
            <a:spLocks noGrp="1"/>
          </p:cNvSpPr>
          <p:nvPr>
            <p:ph type="sldNum" sz="quarter" idx="2"/>
          </p:nvPr>
        </p:nvSpPr>
        <p:spPr/>
        <p:txBody>
          <a:bodyPr/>
          <a:lstStyle/>
          <a:p>
            <a:pPr lvl="0"/>
            <a:fld id="{86CB4B4D-7CA3-9044-876B-883B54F8677D}" type="slidenum">
              <a:rPr lang="en-US" smtClean="0"/>
              <a:pPr lvl="0"/>
              <a:t>42</a:t>
            </a:fld>
            <a:endParaRPr lang="en-US"/>
          </a:p>
        </p:txBody>
      </p:sp>
      <p:sp>
        <p:nvSpPr>
          <p:cNvPr id="4" name="Text Placeholder 3">
            <a:extLst>
              <a:ext uri="{FF2B5EF4-FFF2-40B4-BE49-F238E27FC236}">
                <a16:creationId xmlns:a16="http://schemas.microsoft.com/office/drawing/2014/main" id="{2129EBCE-CC05-4FEC-B967-2E0623BE8468}"/>
              </a:ext>
            </a:extLst>
          </p:cNvPr>
          <p:cNvSpPr>
            <a:spLocks noGrp="1"/>
          </p:cNvSpPr>
          <p:nvPr>
            <p:ph type="body" sz="quarter" idx="14"/>
          </p:nvPr>
        </p:nvSpPr>
        <p:spPr/>
        <p:txBody>
          <a:bodyPr/>
          <a:lstStyle/>
          <a:p>
            <a:r>
              <a:rPr lang="en-US"/>
              <a:t>01/01/2022 - 05/25/2022</a:t>
            </a:r>
          </a:p>
        </p:txBody>
      </p:sp>
      <p:graphicFrame>
        <p:nvGraphicFramePr>
          <p:cNvPr id="6" name="Chart Placeholder 5">
            <a:extLst>
              <a:ext uri="{FF2B5EF4-FFF2-40B4-BE49-F238E27FC236}">
                <a16:creationId xmlns:a16="http://schemas.microsoft.com/office/drawing/2014/main" id="{7C92E755-42B6-4DCF-AB80-59EE7A43DC3E}"/>
              </a:ext>
            </a:extLst>
          </p:cNvPr>
          <p:cNvGraphicFramePr>
            <a:graphicFrameLocks noGrp="1"/>
          </p:cNvGraphicFramePr>
          <p:nvPr>
            <p:ph type="chart" sz="quarter" idx="13"/>
            <p:extLst>
              <p:ext uri="{D42A27DB-BD31-4B8C-83A1-F6EECF244321}">
                <p14:modId xmlns:p14="http://schemas.microsoft.com/office/powerpoint/2010/main" val="329321689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4463866"/>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20220524_213408</Template>
  <TotalTime>1</TotalTime>
  <Words>1120</Words>
  <Application>Microsoft Office PowerPoint</Application>
  <PresentationFormat>Widescreen</PresentationFormat>
  <Paragraphs>564</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Calibri Light</vt:lpstr>
      <vt:lpstr>Helvetica Neue</vt:lpstr>
      <vt:lpstr>quintly_template</vt:lpstr>
      <vt:lpstr>Facebook - Yesway Only</vt:lpstr>
      <vt:lpstr>Facebook Key Metrics Table | Yesway</vt:lpstr>
      <vt:lpstr>Facebook Own Posts Table | Yesway - 1 of 13</vt:lpstr>
      <vt:lpstr>Facebook Own Posts Table | Yesway - 2 of 13</vt:lpstr>
      <vt:lpstr>Facebook Own Posts Table | Yesway - 3 of 13</vt:lpstr>
      <vt:lpstr>Facebook Own Posts Table | Yesway - 4 of 13</vt:lpstr>
      <vt:lpstr>Facebook Own Posts Table | Yesway - 5 of 13</vt:lpstr>
      <vt:lpstr>Facebook Own Posts Table | Yesway - 6 of 13</vt:lpstr>
      <vt:lpstr>Facebook Own Posts Table | Yesway - 7 of 13</vt:lpstr>
      <vt:lpstr>Facebook Own Posts Table | Yesway - 8 of 13</vt:lpstr>
      <vt:lpstr>Facebook Own Posts Table | Yesway - 9 of 13</vt:lpstr>
      <vt:lpstr>Facebook Own Posts Table | Yesway - 10 of 13</vt:lpstr>
      <vt:lpstr>Facebook Own Posts Table | Yesway - 11 of 13</vt:lpstr>
      <vt:lpstr>Facebook Own Posts Table | Yesway - 12 of 13</vt:lpstr>
      <vt:lpstr>Facebook Own Posts Table | Yesway - 13 of 13</vt:lpstr>
      <vt:lpstr>Facebook Fans Change Per Weekday | Yesway</vt:lpstr>
      <vt:lpstr>Facebook Yesway Posts | Yesway</vt:lpstr>
      <vt:lpstr>Facebook Own Posts By Weekday | Yesway</vt:lpstr>
      <vt:lpstr>Facebook Average Interactions Per Post | Yesway</vt:lpstr>
      <vt:lpstr>Facebook Interaction Rate By Weekday | Yesway</vt:lpstr>
      <vt:lpstr>Facebook Interaction Rate By Post Type | Yesway</vt:lpstr>
      <vt:lpstr>Facebook Post Type | Yesway</vt:lpstr>
      <vt:lpstr>Facebook Reach Type Distribution  | Yesway</vt:lpstr>
      <vt:lpstr>Facebook Reach by Post Type  | Yesway</vt:lpstr>
      <vt:lpstr>Facebook Page Content Virality | Yesway</vt:lpstr>
      <vt:lpstr>Facebook Video Views | Yesway</vt:lpstr>
      <vt:lpstr>Facebook User Posts | Yesway</vt:lpstr>
      <vt:lpstr>Facebook Page Views | Yesway</vt:lpstr>
      <vt:lpstr>Facebook Fan Demographics | Yesway</vt:lpstr>
      <vt:lpstr>Facebook Interaction Rate By Hour | Yesway</vt:lpstr>
      <vt:lpstr>Facebook Average Shares Per Post | Yesway</vt:lpstr>
      <vt:lpstr>Facebook Reactions Distribution | Yesway</vt:lpstr>
      <vt:lpstr>Facebook Page Likes Change by Like/Unlike Source | Yesway</vt:lpstr>
      <vt:lpstr>Facebook Page Views By External Referral | Yesway</vt:lpstr>
      <vt:lpstr>Facebook Fans By City Table | Yesway</vt:lpstr>
      <vt:lpstr>Facebook Video Views Table | Yesway</vt:lpstr>
      <vt:lpstr>Facebook Fans or Followers Total | Yesway</vt:lpstr>
      <vt:lpstr>Facebook Reach | Yesway</vt:lpstr>
      <vt:lpstr>Facebook Fans or Followers Total | Yesway</vt:lpstr>
      <vt:lpstr>Facebook Impressions | Yesway</vt:lpstr>
      <vt:lpstr>Facebook Reach | Yesway</vt:lpstr>
      <vt:lpstr>Facebook Total Interactions | Yesway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Yesway Only</dc:title>
  <dc:creator>Administrator</dc:creator>
  <cp:lastModifiedBy>Administrator</cp:lastModifiedBy>
  <cp:revision>1</cp:revision>
  <dcterms:created xsi:type="dcterms:W3CDTF">2022-05-24T21:34:09Z</dcterms:created>
  <dcterms:modified xsi:type="dcterms:W3CDTF">2022-05-24T21:35:38Z</dcterms:modified>
</cp:coreProperties>
</file>