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12192000" cy="6858000"/>
  <p:notesSz cx="6881813" cy="9296400"/>
  <p:embeddedFontLs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11</c:v>
                </c:pt>
                <c:pt idx="2">
                  <c:v>10</c:v>
                </c:pt>
                <c:pt idx="3">
                  <c:v>12</c:v>
                </c:pt>
                <c:pt idx="4">
                  <c:v>9</c:v>
                </c:pt>
                <c:pt idx="5">
                  <c:v>12</c:v>
                </c:pt>
                <c:pt idx="6">
                  <c:v>11</c:v>
                </c:pt>
              </c:numCache>
            </c:numRef>
          </c:val>
          <c:extLst>
            <c:ext xmlns:c16="http://schemas.microsoft.com/office/drawing/2014/chart" uri="{C3380CC4-5D6E-409C-BE32-E72D297353CC}">
              <c16:uniqueId val="{00000000-6341-4F87-A8EC-C43BA7FD6812}"/>
            </c:ext>
          </c:extLst>
        </c:ser>
        <c:dLbls>
          <c:showLegendKey val="0"/>
          <c:showVal val="0"/>
          <c:showCatName val="0"/>
          <c:showSerName val="0"/>
          <c:showPercent val="0"/>
          <c:showBubbleSize val="0"/>
        </c:dLbls>
        <c:gapWidth val="219"/>
        <c:overlap val="-27"/>
        <c:axId val="460828032"/>
        <c:axId val="460828360"/>
      </c:barChart>
      <c:catAx>
        <c:axId val="46082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28360"/>
        <c:crosses val="autoZero"/>
        <c:auto val="1"/>
        <c:lblAlgn val="ctr"/>
        <c:lblOffset val="100"/>
        <c:noMultiLvlLbl val="0"/>
      </c:catAx>
      <c:valAx>
        <c:axId val="46082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2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2</c:v>
                </c:pt>
                <c:pt idx="4">
                  <c:v>0</c:v>
                </c:pt>
                <c:pt idx="5">
                  <c:v>1</c:v>
                </c:pt>
                <c:pt idx="6">
                  <c:v>0</c:v>
                </c:pt>
                <c:pt idx="7">
                  <c:v>0</c:v>
                </c:pt>
                <c:pt idx="8">
                  <c:v>1</c:v>
                </c:pt>
                <c:pt idx="9">
                  <c:v>0</c:v>
                </c:pt>
                <c:pt idx="10">
                  <c:v>1</c:v>
                </c:pt>
                <c:pt idx="11">
                  <c:v>0</c:v>
                </c:pt>
                <c:pt idx="12">
                  <c:v>0</c:v>
                </c:pt>
                <c:pt idx="13">
                  <c:v>1</c:v>
                </c:pt>
                <c:pt idx="14">
                  <c:v>1</c:v>
                </c:pt>
                <c:pt idx="15">
                  <c:v>0</c:v>
                </c:pt>
                <c:pt idx="16">
                  <c:v>0</c:v>
                </c:pt>
                <c:pt idx="17">
                  <c:v>0</c:v>
                </c:pt>
                <c:pt idx="18">
                  <c:v>1</c:v>
                </c:pt>
                <c:pt idx="19">
                  <c:v>0</c:v>
                </c:pt>
                <c:pt idx="20">
                  <c:v>0</c:v>
                </c:pt>
                <c:pt idx="21">
                  <c:v>1</c:v>
                </c:pt>
                <c:pt idx="22">
                  <c:v>0</c:v>
                </c:pt>
                <c:pt idx="23">
                  <c:v>0</c:v>
                </c:pt>
                <c:pt idx="24">
                  <c:v>0</c:v>
                </c:pt>
                <c:pt idx="25">
                  <c:v>0</c:v>
                </c:pt>
                <c:pt idx="26">
                  <c:v>0</c:v>
                </c:pt>
                <c:pt idx="27">
                  <c:v>1</c:v>
                </c:pt>
                <c:pt idx="28">
                  <c:v>0</c:v>
                </c:pt>
                <c:pt idx="29">
                  <c:v>0</c:v>
                </c:pt>
                <c:pt idx="30">
                  <c:v>0</c:v>
                </c:pt>
                <c:pt idx="31">
                  <c:v>1</c:v>
                </c:pt>
                <c:pt idx="32">
                  <c:v>0</c:v>
                </c:pt>
                <c:pt idx="33">
                  <c:v>1</c:v>
                </c:pt>
                <c:pt idx="34">
                  <c:v>1</c:v>
                </c:pt>
                <c:pt idx="35">
                  <c:v>0</c:v>
                </c:pt>
                <c:pt idx="36">
                  <c:v>0</c:v>
                </c:pt>
                <c:pt idx="37">
                  <c:v>1</c:v>
                </c:pt>
                <c:pt idx="38">
                  <c:v>0</c:v>
                </c:pt>
                <c:pt idx="39">
                  <c:v>1</c:v>
                </c:pt>
                <c:pt idx="40">
                  <c:v>0</c:v>
                </c:pt>
                <c:pt idx="41">
                  <c:v>1</c:v>
                </c:pt>
                <c:pt idx="42">
                  <c:v>1</c:v>
                </c:pt>
                <c:pt idx="43">
                  <c:v>0</c:v>
                </c:pt>
                <c:pt idx="44">
                  <c:v>1</c:v>
                </c:pt>
                <c:pt idx="45">
                  <c:v>0</c:v>
                </c:pt>
                <c:pt idx="46">
                  <c:v>1</c:v>
                </c:pt>
                <c:pt idx="47">
                  <c:v>0</c:v>
                </c:pt>
                <c:pt idx="48">
                  <c:v>0</c:v>
                </c:pt>
                <c:pt idx="49">
                  <c:v>1</c:v>
                </c:pt>
                <c:pt idx="50">
                  <c:v>0</c:v>
                </c:pt>
                <c:pt idx="51">
                  <c:v>0</c:v>
                </c:pt>
                <c:pt idx="52">
                  <c:v>1</c:v>
                </c:pt>
                <c:pt idx="53">
                  <c:v>0</c:v>
                </c:pt>
                <c:pt idx="54">
                  <c:v>1</c:v>
                </c:pt>
                <c:pt idx="55">
                  <c:v>0</c:v>
                </c:pt>
                <c:pt idx="56">
                  <c:v>0</c:v>
                </c:pt>
                <c:pt idx="57">
                  <c:v>0</c:v>
                </c:pt>
                <c:pt idx="58">
                  <c:v>0</c:v>
                </c:pt>
                <c:pt idx="59">
                  <c:v>1</c:v>
                </c:pt>
                <c:pt idx="60">
                  <c:v>1</c:v>
                </c:pt>
                <c:pt idx="61">
                  <c:v>0</c:v>
                </c:pt>
                <c:pt idx="62">
                  <c:v>1</c:v>
                </c:pt>
                <c:pt idx="63">
                  <c:v>1</c:v>
                </c:pt>
                <c:pt idx="64">
                  <c:v>1</c:v>
                </c:pt>
                <c:pt idx="65">
                  <c:v>1</c:v>
                </c:pt>
                <c:pt idx="66">
                  <c:v>1</c:v>
                </c:pt>
                <c:pt idx="67">
                  <c:v>0</c:v>
                </c:pt>
                <c:pt idx="68">
                  <c:v>1</c:v>
                </c:pt>
                <c:pt idx="69">
                  <c:v>0</c:v>
                </c:pt>
                <c:pt idx="70">
                  <c:v>1</c:v>
                </c:pt>
                <c:pt idx="71">
                  <c:v>0</c:v>
                </c:pt>
                <c:pt idx="72">
                  <c:v>0</c:v>
                </c:pt>
                <c:pt idx="73">
                  <c:v>0</c:v>
                </c:pt>
                <c:pt idx="74">
                  <c:v>0</c:v>
                </c:pt>
                <c:pt idx="75">
                  <c:v>1</c:v>
                </c:pt>
                <c:pt idx="76">
                  <c:v>0</c:v>
                </c:pt>
                <c:pt idx="77">
                  <c:v>0</c:v>
                </c:pt>
                <c:pt idx="78">
                  <c:v>1</c:v>
                </c:pt>
                <c:pt idx="79">
                  <c:v>0</c:v>
                </c:pt>
                <c:pt idx="80">
                  <c:v>0</c:v>
                </c:pt>
                <c:pt idx="81">
                  <c:v>0</c:v>
                </c:pt>
                <c:pt idx="82">
                  <c:v>1</c:v>
                </c:pt>
                <c:pt idx="83">
                  <c:v>0</c:v>
                </c:pt>
                <c:pt idx="84">
                  <c:v>0</c:v>
                </c:pt>
                <c:pt idx="85">
                  <c:v>0</c:v>
                </c:pt>
                <c:pt idx="86">
                  <c:v>0</c:v>
                </c:pt>
                <c:pt idx="87">
                  <c:v>1</c:v>
                </c:pt>
                <c:pt idx="88">
                  <c:v>0</c:v>
                </c:pt>
                <c:pt idx="89">
                  <c:v>0</c:v>
                </c:pt>
                <c:pt idx="90">
                  <c:v>1</c:v>
                </c:pt>
                <c:pt idx="91">
                  <c:v>0</c:v>
                </c:pt>
                <c:pt idx="92">
                  <c:v>0</c:v>
                </c:pt>
                <c:pt idx="93">
                  <c:v>1</c:v>
                </c:pt>
                <c:pt idx="94">
                  <c:v>0</c:v>
                </c:pt>
                <c:pt idx="95">
                  <c:v>1</c:v>
                </c:pt>
                <c:pt idx="96">
                  <c:v>1</c:v>
                </c:pt>
                <c:pt idx="97">
                  <c:v>0</c:v>
                </c:pt>
                <c:pt idx="98">
                  <c:v>1</c:v>
                </c:pt>
                <c:pt idx="99">
                  <c:v>0</c:v>
                </c:pt>
                <c:pt idx="100">
                  <c:v>1</c:v>
                </c:pt>
                <c:pt idx="101">
                  <c:v>0</c:v>
                </c:pt>
                <c:pt idx="102">
                  <c:v>0</c:v>
                </c:pt>
                <c:pt idx="103">
                  <c:v>0</c:v>
                </c:pt>
                <c:pt idx="104">
                  <c:v>1</c:v>
                </c:pt>
                <c:pt idx="105">
                  <c:v>0</c:v>
                </c:pt>
                <c:pt idx="106">
                  <c:v>1</c:v>
                </c:pt>
                <c:pt idx="107">
                  <c:v>0</c:v>
                </c:pt>
                <c:pt idx="108">
                  <c:v>1</c:v>
                </c:pt>
                <c:pt idx="109">
                  <c:v>0</c:v>
                </c:pt>
                <c:pt idx="110">
                  <c:v>1</c:v>
                </c:pt>
                <c:pt idx="111">
                  <c:v>0</c:v>
                </c:pt>
                <c:pt idx="112">
                  <c:v>1</c:v>
                </c:pt>
                <c:pt idx="113">
                  <c:v>0</c:v>
                </c:pt>
                <c:pt idx="114">
                  <c:v>0</c:v>
                </c:pt>
                <c:pt idx="115">
                  <c:v>0</c:v>
                </c:pt>
                <c:pt idx="116">
                  <c:v>0</c:v>
                </c:pt>
                <c:pt idx="117">
                  <c:v>2</c:v>
                </c:pt>
                <c:pt idx="118">
                  <c:v>1</c:v>
                </c:pt>
                <c:pt idx="119">
                  <c:v>0</c:v>
                </c:pt>
                <c:pt idx="120">
                  <c:v>1</c:v>
                </c:pt>
                <c:pt idx="121">
                  <c:v>1</c:v>
                </c:pt>
                <c:pt idx="122">
                  <c:v>1</c:v>
                </c:pt>
                <c:pt idx="123">
                  <c:v>1</c:v>
                </c:pt>
                <c:pt idx="124">
                  <c:v>1</c:v>
                </c:pt>
                <c:pt idx="125">
                  <c:v>1</c:v>
                </c:pt>
                <c:pt idx="126">
                  <c:v>1</c:v>
                </c:pt>
                <c:pt idx="127">
                  <c:v>0</c:v>
                </c:pt>
                <c:pt idx="128">
                  <c:v>1</c:v>
                </c:pt>
                <c:pt idx="129">
                  <c:v>0</c:v>
                </c:pt>
                <c:pt idx="130">
                  <c:v>0</c:v>
                </c:pt>
                <c:pt idx="131">
                  <c:v>0</c:v>
                </c:pt>
                <c:pt idx="132">
                  <c:v>1</c:v>
                </c:pt>
                <c:pt idx="133">
                  <c:v>0</c:v>
                </c:pt>
                <c:pt idx="134">
                  <c:v>1</c:v>
                </c:pt>
                <c:pt idx="135">
                  <c:v>0</c:v>
                </c:pt>
                <c:pt idx="136">
                  <c:v>0</c:v>
                </c:pt>
                <c:pt idx="137">
                  <c:v>1</c:v>
                </c:pt>
                <c:pt idx="138">
                  <c:v>0</c:v>
                </c:pt>
                <c:pt idx="139">
                  <c:v>0</c:v>
                </c:pt>
                <c:pt idx="140">
                  <c:v>1</c:v>
                </c:pt>
                <c:pt idx="141">
                  <c:v>0</c:v>
                </c:pt>
                <c:pt idx="142">
                  <c:v>1</c:v>
                </c:pt>
                <c:pt idx="143">
                  <c:v>1</c:v>
                </c:pt>
                <c:pt idx="144">
                  <c:v>0</c:v>
                </c:pt>
                <c:pt idx="145">
                  <c:v>1</c:v>
                </c:pt>
                <c:pt idx="146">
                  <c:v>1</c:v>
                </c:pt>
                <c:pt idx="147">
                  <c:v>0</c:v>
                </c:pt>
                <c:pt idx="148">
                  <c:v>0</c:v>
                </c:pt>
                <c:pt idx="149">
                  <c:v>0</c:v>
                </c:pt>
                <c:pt idx="150">
                  <c:v>1</c:v>
                </c:pt>
                <c:pt idx="151">
                  <c:v>1</c:v>
                </c:pt>
                <c:pt idx="152">
                  <c:v>1</c:v>
                </c:pt>
                <c:pt idx="153">
                  <c:v>0</c:v>
                </c:pt>
                <c:pt idx="154">
                  <c:v>1</c:v>
                </c:pt>
                <c:pt idx="155">
                  <c:v>1</c:v>
                </c:pt>
                <c:pt idx="156">
                  <c:v>0</c:v>
                </c:pt>
                <c:pt idx="157">
                  <c:v>1</c:v>
                </c:pt>
                <c:pt idx="158">
                  <c:v>0</c:v>
                </c:pt>
                <c:pt idx="159">
                  <c:v>1</c:v>
                </c:pt>
                <c:pt idx="160">
                  <c:v>0</c:v>
                </c:pt>
                <c:pt idx="161">
                  <c:v>0</c:v>
                </c:pt>
                <c:pt idx="162">
                  <c:v>1</c:v>
                </c:pt>
                <c:pt idx="163">
                  <c:v>0</c:v>
                </c:pt>
                <c:pt idx="164">
                  <c:v>0</c:v>
                </c:pt>
                <c:pt idx="165">
                  <c:v>0</c:v>
                </c:pt>
                <c:pt idx="166">
                  <c:v>0</c:v>
                </c:pt>
                <c:pt idx="167">
                  <c:v>0</c:v>
                </c:pt>
                <c:pt idx="168">
                  <c:v>1</c:v>
                </c:pt>
                <c:pt idx="169">
                  <c:v>1</c:v>
                </c:pt>
                <c:pt idx="170">
                  <c:v>1</c:v>
                </c:pt>
                <c:pt idx="171">
                  <c:v>0</c:v>
                </c:pt>
                <c:pt idx="172">
                  <c:v>0</c:v>
                </c:pt>
                <c:pt idx="173">
                  <c:v>0</c:v>
                </c:pt>
                <c:pt idx="174">
                  <c:v>0</c:v>
                </c:pt>
                <c:pt idx="175">
                  <c:v>1</c:v>
                </c:pt>
                <c:pt idx="176">
                  <c:v>0</c:v>
                </c:pt>
                <c:pt idx="177">
                  <c:v>0</c:v>
                </c:pt>
                <c:pt idx="178">
                  <c:v>1</c:v>
                </c:pt>
                <c:pt idx="179">
                  <c:v>0</c:v>
                </c:pt>
                <c:pt idx="180">
                  <c:v>0</c:v>
                </c:pt>
                <c:pt idx="181">
                  <c:v>0</c:v>
                </c:pt>
                <c:pt idx="182">
                  <c:v>1</c:v>
                </c:pt>
                <c:pt idx="183">
                  <c:v>0</c:v>
                </c:pt>
                <c:pt idx="184">
                  <c:v>1</c:v>
                </c:pt>
                <c:pt idx="185">
                  <c:v>0</c:v>
                </c:pt>
                <c:pt idx="186">
                  <c:v>0</c:v>
                </c:pt>
                <c:pt idx="187">
                  <c:v>2</c:v>
                </c:pt>
                <c:pt idx="188">
                  <c:v>1</c:v>
                </c:pt>
                <c:pt idx="189">
                  <c:v>1</c:v>
                </c:pt>
                <c:pt idx="190">
                  <c:v>0</c:v>
                </c:pt>
                <c:pt idx="191">
                  <c:v>1</c:v>
                </c:pt>
                <c:pt idx="192">
                  <c:v>0</c:v>
                </c:pt>
                <c:pt idx="193">
                  <c:v>1</c:v>
                </c:pt>
                <c:pt idx="194">
                  <c:v>0</c:v>
                </c:pt>
                <c:pt idx="195">
                  <c:v>1</c:v>
                </c:pt>
                <c:pt idx="196">
                  <c:v>0</c:v>
                </c:pt>
                <c:pt idx="197">
                  <c:v>1</c:v>
                </c:pt>
                <c:pt idx="198">
                  <c:v>0</c:v>
                </c:pt>
                <c:pt idx="199">
                  <c:v>1</c:v>
                </c:pt>
                <c:pt idx="200">
                  <c:v>0</c:v>
                </c:pt>
                <c:pt idx="201">
                  <c:v>1</c:v>
                </c:pt>
                <c:pt idx="202">
                  <c:v>0</c:v>
                </c:pt>
                <c:pt idx="203">
                  <c:v>0</c:v>
                </c:pt>
                <c:pt idx="204">
                  <c:v>1</c:v>
                </c:pt>
                <c:pt idx="205">
                  <c:v>0</c:v>
                </c:pt>
                <c:pt idx="206">
                  <c:v>1</c:v>
                </c:pt>
                <c:pt idx="207">
                  <c:v>0</c:v>
                </c:pt>
                <c:pt idx="208">
                  <c:v>1</c:v>
                </c:pt>
                <c:pt idx="209">
                  <c:v>0</c:v>
                </c:pt>
                <c:pt idx="210">
                  <c:v>1</c:v>
                </c:pt>
                <c:pt idx="211">
                  <c:v>0</c:v>
                </c:pt>
                <c:pt idx="212">
                  <c:v>0</c:v>
                </c:pt>
                <c:pt idx="213">
                  <c:v>1</c:v>
                </c:pt>
                <c:pt idx="214">
                  <c:v>0</c:v>
                </c:pt>
                <c:pt idx="215">
                  <c:v>1</c:v>
                </c:pt>
                <c:pt idx="216">
                  <c:v>1</c:v>
                </c:pt>
                <c:pt idx="217">
                  <c:v>0</c:v>
                </c:pt>
                <c:pt idx="218">
                  <c:v>1</c:v>
                </c:pt>
                <c:pt idx="219">
                  <c:v>0</c:v>
                </c:pt>
                <c:pt idx="220">
                  <c:v>1</c:v>
                </c:pt>
                <c:pt idx="221">
                  <c:v>0</c:v>
                </c:pt>
                <c:pt idx="222">
                  <c:v>1</c:v>
                </c:pt>
                <c:pt idx="223">
                  <c:v>1</c:v>
                </c:pt>
                <c:pt idx="224">
                  <c:v>0</c:v>
                </c:pt>
                <c:pt idx="225">
                  <c:v>1</c:v>
                </c:pt>
                <c:pt idx="226">
                  <c:v>0</c:v>
                </c:pt>
                <c:pt idx="227">
                  <c:v>0</c:v>
                </c:pt>
                <c:pt idx="228">
                  <c:v>1</c:v>
                </c:pt>
                <c:pt idx="229">
                  <c:v>1</c:v>
                </c:pt>
                <c:pt idx="230">
                  <c:v>0</c:v>
                </c:pt>
                <c:pt idx="231">
                  <c:v>0</c:v>
                </c:pt>
                <c:pt idx="232">
                  <c:v>0</c:v>
                </c:pt>
                <c:pt idx="233">
                  <c:v>0</c:v>
                </c:pt>
                <c:pt idx="234">
                  <c:v>0</c:v>
                </c:pt>
                <c:pt idx="235">
                  <c:v>0</c:v>
                </c:pt>
                <c:pt idx="236">
                  <c:v>2</c:v>
                </c:pt>
                <c:pt idx="237">
                  <c:v>0</c:v>
                </c:pt>
                <c:pt idx="238">
                  <c:v>0</c:v>
                </c:pt>
                <c:pt idx="239">
                  <c:v>0</c:v>
                </c:pt>
                <c:pt idx="240">
                  <c:v>0</c:v>
                </c:pt>
                <c:pt idx="241">
                  <c:v>0</c:v>
                </c:pt>
                <c:pt idx="242">
                  <c:v>0</c:v>
                </c:pt>
                <c:pt idx="243">
                  <c:v>1</c:v>
                </c:pt>
                <c:pt idx="244">
                  <c:v>0</c:v>
                </c:pt>
                <c:pt idx="245">
                  <c:v>1</c:v>
                </c:pt>
                <c:pt idx="246">
                  <c:v>0</c:v>
                </c:pt>
                <c:pt idx="247">
                  <c:v>0</c:v>
                </c:pt>
                <c:pt idx="248">
                  <c:v>0</c:v>
                </c:pt>
                <c:pt idx="249">
                  <c:v>0</c:v>
                </c:pt>
                <c:pt idx="250">
                  <c:v>1</c:v>
                </c:pt>
                <c:pt idx="251">
                  <c:v>0</c:v>
                </c:pt>
                <c:pt idx="252">
                  <c:v>0</c:v>
                </c:pt>
                <c:pt idx="253">
                  <c:v>1</c:v>
                </c:pt>
                <c:pt idx="254">
                  <c:v>0</c:v>
                </c:pt>
                <c:pt idx="255">
                  <c:v>0</c:v>
                </c:pt>
                <c:pt idx="256">
                  <c:v>0</c:v>
                </c:pt>
                <c:pt idx="257">
                  <c:v>1</c:v>
                </c:pt>
                <c:pt idx="258">
                  <c:v>0</c:v>
                </c:pt>
                <c:pt idx="259">
                  <c:v>0</c:v>
                </c:pt>
                <c:pt idx="260">
                  <c:v>0</c:v>
                </c:pt>
                <c:pt idx="261">
                  <c:v>0</c:v>
                </c:pt>
                <c:pt idx="262">
                  <c:v>1</c:v>
                </c:pt>
                <c:pt idx="263">
                  <c:v>0</c:v>
                </c:pt>
                <c:pt idx="264">
                  <c:v>1</c:v>
                </c:pt>
                <c:pt idx="265">
                  <c:v>0</c:v>
                </c:pt>
                <c:pt idx="266">
                  <c:v>1</c:v>
                </c:pt>
                <c:pt idx="267">
                  <c:v>0</c:v>
                </c:pt>
                <c:pt idx="268">
                  <c:v>0</c:v>
                </c:pt>
                <c:pt idx="269">
                  <c:v>1</c:v>
                </c:pt>
                <c:pt idx="270">
                  <c:v>0</c:v>
                </c:pt>
                <c:pt idx="271">
                  <c:v>0</c:v>
                </c:pt>
                <c:pt idx="272">
                  <c:v>2</c:v>
                </c:pt>
                <c:pt idx="273">
                  <c:v>1</c:v>
                </c:pt>
                <c:pt idx="274">
                  <c:v>0</c:v>
                </c:pt>
                <c:pt idx="275">
                  <c:v>0</c:v>
                </c:pt>
                <c:pt idx="276">
                  <c:v>0</c:v>
                </c:pt>
                <c:pt idx="277">
                  <c:v>1</c:v>
                </c:pt>
                <c:pt idx="278">
                  <c:v>1</c:v>
                </c:pt>
                <c:pt idx="279">
                  <c:v>1</c:v>
                </c:pt>
                <c:pt idx="280">
                  <c:v>1</c:v>
                </c:pt>
                <c:pt idx="281">
                  <c:v>0</c:v>
                </c:pt>
                <c:pt idx="282">
                  <c:v>1</c:v>
                </c:pt>
                <c:pt idx="283">
                  <c:v>1</c:v>
                </c:pt>
                <c:pt idx="284">
                  <c:v>2</c:v>
                </c:pt>
                <c:pt idx="285">
                  <c:v>1</c:v>
                </c:pt>
                <c:pt idx="286">
                  <c:v>1</c:v>
                </c:pt>
                <c:pt idx="287">
                  <c:v>1</c:v>
                </c:pt>
                <c:pt idx="288">
                  <c:v>1</c:v>
                </c:pt>
                <c:pt idx="289">
                  <c:v>0</c:v>
                </c:pt>
                <c:pt idx="290">
                  <c:v>1</c:v>
                </c:pt>
                <c:pt idx="291">
                  <c:v>0</c:v>
                </c:pt>
                <c:pt idx="292">
                  <c:v>2</c:v>
                </c:pt>
                <c:pt idx="293">
                  <c:v>0</c:v>
                </c:pt>
                <c:pt idx="294">
                  <c:v>1</c:v>
                </c:pt>
                <c:pt idx="295">
                  <c:v>1</c:v>
                </c:pt>
                <c:pt idx="296">
                  <c:v>0</c:v>
                </c:pt>
                <c:pt idx="297">
                  <c:v>1</c:v>
                </c:pt>
                <c:pt idx="298">
                  <c:v>1</c:v>
                </c:pt>
                <c:pt idx="299">
                  <c:v>0</c:v>
                </c:pt>
                <c:pt idx="300">
                  <c:v>0</c:v>
                </c:pt>
                <c:pt idx="301">
                  <c:v>0</c:v>
                </c:pt>
                <c:pt idx="302">
                  <c:v>0</c:v>
                </c:pt>
                <c:pt idx="303">
                  <c:v>1</c:v>
                </c:pt>
                <c:pt idx="304">
                  <c:v>0</c:v>
                </c:pt>
                <c:pt idx="305">
                  <c:v>1</c:v>
                </c:pt>
                <c:pt idx="306">
                  <c:v>0</c:v>
                </c:pt>
                <c:pt idx="307">
                  <c:v>1</c:v>
                </c:pt>
                <c:pt idx="308">
                  <c:v>0</c:v>
                </c:pt>
                <c:pt idx="309">
                  <c:v>1</c:v>
                </c:pt>
                <c:pt idx="310">
                  <c:v>0</c:v>
                </c:pt>
                <c:pt idx="311">
                  <c:v>1</c:v>
                </c:pt>
                <c:pt idx="312">
                  <c:v>0</c:v>
                </c:pt>
                <c:pt idx="313">
                  <c:v>1</c:v>
                </c:pt>
                <c:pt idx="314">
                  <c:v>1</c:v>
                </c:pt>
                <c:pt idx="315">
                  <c:v>0</c:v>
                </c:pt>
                <c:pt idx="316">
                  <c:v>1</c:v>
                </c:pt>
                <c:pt idx="317">
                  <c:v>0</c:v>
                </c:pt>
                <c:pt idx="318">
                  <c:v>0</c:v>
                </c:pt>
                <c:pt idx="319">
                  <c:v>0</c:v>
                </c:pt>
                <c:pt idx="320">
                  <c:v>0</c:v>
                </c:pt>
                <c:pt idx="321">
                  <c:v>1</c:v>
                </c:pt>
                <c:pt idx="322">
                  <c:v>1</c:v>
                </c:pt>
                <c:pt idx="323">
                  <c:v>0</c:v>
                </c:pt>
                <c:pt idx="324">
                  <c:v>0</c:v>
                </c:pt>
                <c:pt idx="325">
                  <c:v>1</c:v>
                </c:pt>
                <c:pt idx="326">
                  <c:v>0</c:v>
                </c:pt>
                <c:pt idx="327">
                  <c:v>1</c:v>
                </c:pt>
                <c:pt idx="328">
                  <c:v>1</c:v>
                </c:pt>
                <c:pt idx="329">
                  <c:v>0</c:v>
                </c:pt>
                <c:pt idx="330">
                  <c:v>0</c:v>
                </c:pt>
                <c:pt idx="331">
                  <c:v>0</c:v>
                </c:pt>
                <c:pt idx="332">
                  <c:v>0</c:v>
                </c:pt>
                <c:pt idx="333">
                  <c:v>0</c:v>
                </c:pt>
                <c:pt idx="334">
                  <c:v>0</c:v>
                </c:pt>
                <c:pt idx="335">
                  <c:v>1</c:v>
                </c:pt>
                <c:pt idx="336">
                  <c:v>0</c:v>
                </c:pt>
                <c:pt idx="337">
                  <c:v>1</c:v>
                </c:pt>
                <c:pt idx="338">
                  <c:v>0</c:v>
                </c:pt>
                <c:pt idx="339">
                  <c:v>1</c:v>
                </c:pt>
                <c:pt idx="340">
                  <c:v>1</c:v>
                </c:pt>
                <c:pt idx="341">
                  <c:v>0</c:v>
                </c:pt>
                <c:pt idx="342">
                  <c:v>0</c:v>
                </c:pt>
                <c:pt idx="343">
                  <c:v>1</c:v>
                </c:pt>
                <c:pt idx="344">
                  <c:v>1</c:v>
                </c:pt>
                <c:pt idx="345">
                  <c:v>0</c:v>
                </c:pt>
                <c:pt idx="346">
                  <c:v>1</c:v>
                </c:pt>
                <c:pt idx="347">
                  <c:v>1</c:v>
                </c:pt>
                <c:pt idx="348">
                  <c:v>3</c:v>
                </c:pt>
                <c:pt idx="349">
                  <c:v>1</c:v>
                </c:pt>
                <c:pt idx="350">
                  <c:v>1</c:v>
                </c:pt>
                <c:pt idx="351">
                  <c:v>1</c:v>
                </c:pt>
                <c:pt idx="352">
                  <c:v>1</c:v>
                </c:pt>
                <c:pt idx="353">
                  <c:v>1</c:v>
                </c:pt>
                <c:pt idx="354">
                  <c:v>1</c:v>
                </c:pt>
                <c:pt idx="355">
                  <c:v>3</c:v>
                </c:pt>
                <c:pt idx="356">
                  <c:v>1</c:v>
                </c:pt>
                <c:pt idx="357">
                  <c:v>1</c:v>
                </c:pt>
                <c:pt idx="358">
                  <c:v>1</c:v>
                </c:pt>
                <c:pt idx="359">
                  <c:v>0</c:v>
                </c:pt>
                <c:pt idx="360">
                  <c:v>0</c:v>
                </c:pt>
                <c:pt idx="361">
                  <c:v>0</c:v>
                </c:pt>
                <c:pt idx="362">
                  <c:v>0</c:v>
                </c:pt>
                <c:pt idx="363">
                  <c:v>0</c:v>
                </c:pt>
                <c:pt idx="364">
                  <c:v>1</c:v>
                </c:pt>
              </c:numCache>
            </c:numRef>
          </c:val>
          <c:extLst>
            <c:ext xmlns:c16="http://schemas.microsoft.com/office/drawing/2014/chart" uri="{C3380CC4-5D6E-409C-BE32-E72D297353CC}">
              <c16:uniqueId val="{00000000-08C8-4E1B-8653-45F5A4068738}"/>
            </c:ext>
          </c:extLst>
        </c:ser>
        <c:dLbls>
          <c:showLegendKey val="0"/>
          <c:showVal val="0"/>
          <c:showCatName val="0"/>
          <c:showSerName val="0"/>
          <c:showPercent val="0"/>
          <c:showBubbleSize val="0"/>
        </c:dLbls>
        <c:gapWidth val="219"/>
        <c:overlap val="-27"/>
        <c:axId val="460842136"/>
        <c:axId val="460837872"/>
      </c:barChart>
      <c:dateAx>
        <c:axId val="46084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37872"/>
        <c:crosses val="autoZero"/>
        <c:auto val="1"/>
        <c:lblOffset val="100"/>
        <c:baseTimeUnit val="days"/>
      </c:dateAx>
      <c:valAx>
        <c:axId val="46083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4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c:v>
                </c:pt>
                <c:pt idx="1">
                  <c:v>18</c:v>
                </c:pt>
                <c:pt idx="2">
                  <c:v>39</c:v>
                </c:pt>
                <c:pt idx="3">
                  <c:v>26</c:v>
                </c:pt>
                <c:pt idx="4">
                  <c:v>27</c:v>
                </c:pt>
                <c:pt idx="5">
                  <c:v>22</c:v>
                </c:pt>
                <c:pt idx="6">
                  <c:v>14</c:v>
                </c:pt>
              </c:numCache>
            </c:numRef>
          </c:val>
          <c:extLst>
            <c:ext xmlns:c16="http://schemas.microsoft.com/office/drawing/2014/chart" uri="{C3380CC4-5D6E-409C-BE32-E72D297353CC}">
              <c16:uniqueId val="{00000000-98CA-41E1-BA29-77D6E36BD062}"/>
            </c:ext>
          </c:extLst>
        </c:ser>
        <c:dLbls>
          <c:showLegendKey val="0"/>
          <c:showVal val="0"/>
          <c:showCatName val="0"/>
          <c:showSerName val="0"/>
          <c:showPercent val="0"/>
          <c:showBubbleSize val="0"/>
        </c:dLbls>
        <c:gapWidth val="219"/>
        <c:overlap val="-27"/>
        <c:axId val="460846400"/>
        <c:axId val="460847056"/>
      </c:barChart>
      <c:catAx>
        <c:axId val="46084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47056"/>
        <c:crosses val="autoZero"/>
        <c:auto val="1"/>
        <c:lblAlgn val="ctr"/>
        <c:lblOffset val="100"/>
        <c:noMultiLvlLbl val="0"/>
      </c:catAx>
      <c:valAx>
        <c:axId val="46084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4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26</c:v>
                </c:pt>
                <c:pt idx="4">
                  <c:v>0</c:v>
                </c:pt>
                <c:pt idx="5">
                  <c:v>39</c:v>
                </c:pt>
                <c:pt idx="6">
                  <c:v>0</c:v>
                </c:pt>
                <c:pt idx="7">
                  <c:v>0</c:v>
                </c:pt>
                <c:pt idx="8">
                  <c:v>31</c:v>
                </c:pt>
                <c:pt idx="9">
                  <c:v>0</c:v>
                </c:pt>
                <c:pt idx="10">
                  <c:v>25</c:v>
                </c:pt>
                <c:pt idx="11">
                  <c:v>0</c:v>
                </c:pt>
                <c:pt idx="12">
                  <c:v>0</c:v>
                </c:pt>
                <c:pt idx="13">
                  <c:v>84</c:v>
                </c:pt>
                <c:pt idx="14">
                  <c:v>24</c:v>
                </c:pt>
                <c:pt idx="15">
                  <c:v>0</c:v>
                </c:pt>
                <c:pt idx="16">
                  <c:v>0</c:v>
                </c:pt>
                <c:pt idx="17">
                  <c:v>0</c:v>
                </c:pt>
                <c:pt idx="18">
                  <c:v>21</c:v>
                </c:pt>
                <c:pt idx="19">
                  <c:v>0</c:v>
                </c:pt>
                <c:pt idx="20">
                  <c:v>0</c:v>
                </c:pt>
                <c:pt idx="21">
                  <c:v>83</c:v>
                </c:pt>
                <c:pt idx="22">
                  <c:v>0</c:v>
                </c:pt>
                <c:pt idx="23">
                  <c:v>0</c:v>
                </c:pt>
                <c:pt idx="24">
                  <c:v>0</c:v>
                </c:pt>
                <c:pt idx="25">
                  <c:v>0</c:v>
                </c:pt>
                <c:pt idx="26">
                  <c:v>0</c:v>
                </c:pt>
                <c:pt idx="27">
                  <c:v>54</c:v>
                </c:pt>
                <c:pt idx="28">
                  <c:v>0</c:v>
                </c:pt>
                <c:pt idx="29">
                  <c:v>0</c:v>
                </c:pt>
                <c:pt idx="30">
                  <c:v>0</c:v>
                </c:pt>
                <c:pt idx="31">
                  <c:v>96</c:v>
                </c:pt>
                <c:pt idx="32">
                  <c:v>0</c:v>
                </c:pt>
                <c:pt idx="33">
                  <c:v>53</c:v>
                </c:pt>
                <c:pt idx="34">
                  <c:v>331</c:v>
                </c:pt>
                <c:pt idx="35">
                  <c:v>0</c:v>
                </c:pt>
                <c:pt idx="36">
                  <c:v>0</c:v>
                </c:pt>
                <c:pt idx="37">
                  <c:v>83</c:v>
                </c:pt>
                <c:pt idx="38">
                  <c:v>0</c:v>
                </c:pt>
                <c:pt idx="39">
                  <c:v>12</c:v>
                </c:pt>
                <c:pt idx="40">
                  <c:v>0</c:v>
                </c:pt>
                <c:pt idx="41">
                  <c:v>97</c:v>
                </c:pt>
                <c:pt idx="42">
                  <c:v>27</c:v>
                </c:pt>
                <c:pt idx="43">
                  <c:v>0</c:v>
                </c:pt>
                <c:pt idx="44">
                  <c:v>158</c:v>
                </c:pt>
                <c:pt idx="45">
                  <c:v>0</c:v>
                </c:pt>
                <c:pt idx="46">
                  <c:v>41</c:v>
                </c:pt>
                <c:pt idx="47">
                  <c:v>0</c:v>
                </c:pt>
                <c:pt idx="48">
                  <c:v>0</c:v>
                </c:pt>
                <c:pt idx="49">
                  <c:v>137</c:v>
                </c:pt>
                <c:pt idx="50">
                  <c:v>0</c:v>
                </c:pt>
                <c:pt idx="51">
                  <c:v>0</c:v>
                </c:pt>
                <c:pt idx="52">
                  <c:v>137</c:v>
                </c:pt>
                <c:pt idx="53">
                  <c:v>0</c:v>
                </c:pt>
                <c:pt idx="54">
                  <c:v>76</c:v>
                </c:pt>
                <c:pt idx="55">
                  <c:v>0</c:v>
                </c:pt>
                <c:pt idx="56">
                  <c:v>0</c:v>
                </c:pt>
                <c:pt idx="57">
                  <c:v>0</c:v>
                </c:pt>
                <c:pt idx="58">
                  <c:v>0</c:v>
                </c:pt>
                <c:pt idx="59">
                  <c:v>130</c:v>
                </c:pt>
                <c:pt idx="60">
                  <c:v>60</c:v>
                </c:pt>
                <c:pt idx="61">
                  <c:v>0</c:v>
                </c:pt>
                <c:pt idx="62">
                  <c:v>19</c:v>
                </c:pt>
                <c:pt idx="63">
                  <c:v>109</c:v>
                </c:pt>
                <c:pt idx="64">
                  <c:v>113</c:v>
                </c:pt>
                <c:pt idx="65">
                  <c:v>84</c:v>
                </c:pt>
                <c:pt idx="66">
                  <c:v>86</c:v>
                </c:pt>
                <c:pt idx="67">
                  <c:v>0</c:v>
                </c:pt>
                <c:pt idx="68">
                  <c:v>97</c:v>
                </c:pt>
                <c:pt idx="69">
                  <c:v>0</c:v>
                </c:pt>
                <c:pt idx="70">
                  <c:v>146</c:v>
                </c:pt>
                <c:pt idx="71">
                  <c:v>0</c:v>
                </c:pt>
                <c:pt idx="72">
                  <c:v>0</c:v>
                </c:pt>
                <c:pt idx="73">
                  <c:v>0</c:v>
                </c:pt>
                <c:pt idx="74">
                  <c:v>0</c:v>
                </c:pt>
                <c:pt idx="75">
                  <c:v>165</c:v>
                </c:pt>
                <c:pt idx="76">
                  <c:v>0</c:v>
                </c:pt>
                <c:pt idx="77">
                  <c:v>0</c:v>
                </c:pt>
                <c:pt idx="78">
                  <c:v>78</c:v>
                </c:pt>
                <c:pt idx="79">
                  <c:v>0</c:v>
                </c:pt>
                <c:pt idx="80">
                  <c:v>0</c:v>
                </c:pt>
                <c:pt idx="81">
                  <c:v>0</c:v>
                </c:pt>
                <c:pt idx="82">
                  <c:v>129</c:v>
                </c:pt>
                <c:pt idx="83">
                  <c:v>0</c:v>
                </c:pt>
                <c:pt idx="84">
                  <c:v>0</c:v>
                </c:pt>
                <c:pt idx="85">
                  <c:v>0</c:v>
                </c:pt>
                <c:pt idx="86">
                  <c:v>0</c:v>
                </c:pt>
                <c:pt idx="87">
                  <c:v>123</c:v>
                </c:pt>
                <c:pt idx="88">
                  <c:v>0</c:v>
                </c:pt>
                <c:pt idx="89">
                  <c:v>0</c:v>
                </c:pt>
                <c:pt idx="90">
                  <c:v>104</c:v>
                </c:pt>
                <c:pt idx="91">
                  <c:v>0</c:v>
                </c:pt>
                <c:pt idx="92">
                  <c:v>0</c:v>
                </c:pt>
                <c:pt idx="93">
                  <c:v>84</c:v>
                </c:pt>
                <c:pt idx="94">
                  <c:v>0</c:v>
                </c:pt>
                <c:pt idx="95">
                  <c:v>124</c:v>
                </c:pt>
                <c:pt idx="96">
                  <c:v>95</c:v>
                </c:pt>
                <c:pt idx="97">
                  <c:v>0</c:v>
                </c:pt>
                <c:pt idx="98">
                  <c:v>110</c:v>
                </c:pt>
                <c:pt idx="99">
                  <c:v>0</c:v>
                </c:pt>
                <c:pt idx="100">
                  <c:v>103</c:v>
                </c:pt>
                <c:pt idx="101">
                  <c:v>0</c:v>
                </c:pt>
                <c:pt idx="102">
                  <c:v>0</c:v>
                </c:pt>
                <c:pt idx="103">
                  <c:v>0</c:v>
                </c:pt>
                <c:pt idx="104">
                  <c:v>108</c:v>
                </c:pt>
                <c:pt idx="105">
                  <c:v>0</c:v>
                </c:pt>
                <c:pt idx="106">
                  <c:v>113</c:v>
                </c:pt>
                <c:pt idx="107">
                  <c:v>0</c:v>
                </c:pt>
                <c:pt idx="108">
                  <c:v>413</c:v>
                </c:pt>
                <c:pt idx="109">
                  <c:v>0</c:v>
                </c:pt>
                <c:pt idx="110">
                  <c:v>90</c:v>
                </c:pt>
                <c:pt idx="111">
                  <c:v>0</c:v>
                </c:pt>
                <c:pt idx="112">
                  <c:v>96</c:v>
                </c:pt>
                <c:pt idx="113">
                  <c:v>0</c:v>
                </c:pt>
                <c:pt idx="114">
                  <c:v>0</c:v>
                </c:pt>
                <c:pt idx="115">
                  <c:v>0</c:v>
                </c:pt>
                <c:pt idx="116">
                  <c:v>0</c:v>
                </c:pt>
                <c:pt idx="117">
                  <c:v>26</c:v>
                </c:pt>
                <c:pt idx="118">
                  <c:v>91</c:v>
                </c:pt>
                <c:pt idx="119">
                  <c:v>0</c:v>
                </c:pt>
                <c:pt idx="120">
                  <c:v>77</c:v>
                </c:pt>
                <c:pt idx="121">
                  <c:v>295</c:v>
                </c:pt>
                <c:pt idx="122">
                  <c:v>77</c:v>
                </c:pt>
                <c:pt idx="123">
                  <c:v>98</c:v>
                </c:pt>
                <c:pt idx="124">
                  <c:v>119</c:v>
                </c:pt>
                <c:pt idx="125">
                  <c:v>73</c:v>
                </c:pt>
                <c:pt idx="126">
                  <c:v>200</c:v>
                </c:pt>
                <c:pt idx="127">
                  <c:v>0</c:v>
                </c:pt>
                <c:pt idx="128">
                  <c:v>60</c:v>
                </c:pt>
                <c:pt idx="129">
                  <c:v>0</c:v>
                </c:pt>
                <c:pt idx="130">
                  <c:v>0</c:v>
                </c:pt>
                <c:pt idx="131">
                  <c:v>0</c:v>
                </c:pt>
                <c:pt idx="132">
                  <c:v>324</c:v>
                </c:pt>
                <c:pt idx="133">
                  <c:v>0</c:v>
                </c:pt>
                <c:pt idx="134">
                  <c:v>278</c:v>
                </c:pt>
                <c:pt idx="135">
                  <c:v>0</c:v>
                </c:pt>
                <c:pt idx="136">
                  <c:v>0</c:v>
                </c:pt>
                <c:pt idx="137">
                  <c:v>51</c:v>
                </c:pt>
                <c:pt idx="138">
                  <c:v>0</c:v>
                </c:pt>
                <c:pt idx="139">
                  <c:v>0</c:v>
                </c:pt>
                <c:pt idx="140">
                  <c:v>129</c:v>
                </c:pt>
                <c:pt idx="141">
                  <c:v>0</c:v>
                </c:pt>
                <c:pt idx="142">
                  <c:v>109</c:v>
                </c:pt>
                <c:pt idx="143">
                  <c:v>78</c:v>
                </c:pt>
                <c:pt idx="144">
                  <c:v>0</c:v>
                </c:pt>
                <c:pt idx="145">
                  <c:v>75</c:v>
                </c:pt>
                <c:pt idx="146">
                  <c:v>62</c:v>
                </c:pt>
                <c:pt idx="147">
                  <c:v>0</c:v>
                </c:pt>
                <c:pt idx="148">
                  <c:v>0</c:v>
                </c:pt>
                <c:pt idx="149">
                  <c:v>0</c:v>
                </c:pt>
                <c:pt idx="150">
                  <c:v>56</c:v>
                </c:pt>
                <c:pt idx="151">
                  <c:v>96</c:v>
                </c:pt>
                <c:pt idx="152">
                  <c:v>292</c:v>
                </c:pt>
                <c:pt idx="153">
                  <c:v>0</c:v>
                </c:pt>
                <c:pt idx="154">
                  <c:v>19</c:v>
                </c:pt>
                <c:pt idx="155">
                  <c:v>24</c:v>
                </c:pt>
                <c:pt idx="156">
                  <c:v>0</c:v>
                </c:pt>
                <c:pt idx="157">
                  <c:v>23</c:v>
                </c:pt>
                <c:pt idx="158">
                  <c:v>0</c:v>
                </c:pt>
                <c:pt idx="159">
                  <c:v>50</c:v>
                </c:pt>
                <c:pt idx="160">
                  <c:v>0</c:v>
                </c:pt>
                <c:pt idx="161">
                  <c:v>0</c:v>
                </c:pt>
                <c:pt idx="162">
                  <c:v>27</c:v>
                </c:pt>
                <c:pt idx="163">
                  <c:v>0</c:v>
                </c:pt>
                <c:pt idx="164">
                  <c:v>0</c:v>
                </c:pt>
                <c:pt idx="165">
                  <c:v>0</c:v>
                </c:pt>
                <c:pt idx="166">
                  <c:v>0</c:v>
                </c:pt>
                <c:pt idx="167">
                  <c:v>0</c:v>
                </c:pt>
                <c:pt idx="168">
                  <c:v>17</c:v>
                </c:pt>
                <c:pt idx="169">
                  <c:v>43</c:v>
                </c:pt>
                <c:pt idx="170">
                  <c:v>18</c:v>
                </c:pt>
                <c:pt idx="171">
                  <c:v>0</c:v>
                </c:pt>
                <c:pt idx="172">
                  <c:v>0</c:v>
                </c:pt>
                <c:pt idx="173">
                  <c:v>0</c:v>
                </c:pt>
                <c:pt idx="174">
                  <c:v>0</c:v>
                </c:pt>
                <c:pt idx="175">
                  <c:v>33</c:v>
                </c:pt>
                <c:pt idx="176">
                  <c:v>0</c:v>
                </c:pt>
                <c:pt idx="177">
                  <c:v>0</c:v>
                </c:pt>
                <c:pt idx="178">
                  <c:v>43</c:v>
                </c:pt>
                <c:pt idx="179">
                  <c:v>0</c:v>
                </c:pt>
                <c:pt idx="180">
                  <c:v>0</c:v>
                </c:pt>
                <c:pt idx="181">
                  <c:v>0</c:v>
                </c:pt>
                <c:pt idx="182">
                  <c:v>68</c:v>
                </c:pt>
                <c:pt idx="183">
                  <c:v>0</c:v>
                </c:pt>
                <c:pt idx="184">
                  <c:v>42</c:v>
                </c:pt>
                <c:pt idx="185">
                  <c:v>0</c:v>
                </c:pt>
                <c:pt idx="186">
                  <c:v>0</c:v>
                </c:pt>
                <c:pt idx="187">
                  <c:v>13</c:v>
                </c:pt>
                <c:pt idx="188">
                  <c:v>89</c:v>
                </c:pt>
                <c:pt idx="189">
                  <c:v>18</c:v>
                </c:pt>
                <c:pt idx="190">
                  <c:v>0</c:v>
                </c:pt>
                <c:pt idx="191">
                  <c:v>32</c:v>
                </c:pt>
                <c:pt idx="192">
                  <c:v>0</c:v>
                </c:pt>
                <c:pt idx="193">
                  <c:v>45</c:v>
                </c:pt>
                <c:pt idx="194">
                  <c:v>0</c:v>
                </c:pt>
                <c:pt idx="195">
                  <c:v>27</c:v>
                </c:pt>
                <c:pt idx="196">
                  <c:v>0</c:v>
                </c:pt>
                <c:pt idx="197">
                  <c:v>36</c:v>
                </c:pt>
                <c:pt idx="198">
                  <c:v>0</c:v>
                </c:pt>
                <c:pt idx="199">
                  <c:v>116</c:v>
                </c:pt>
                <c:pt idx="200">
                  <c:v>0</c:v>
                </c:pt>
                <c:pt idx="201">
                  <c:v>76</c:v>
                </c:pt>
                <c:pt idx="202">
                  <c:v>0</c:v>
                </c:pt>
                <c:pt idx="203">
                  <c:v>0</c:v>
                </c:pt>
                <c:pt idx="204">
                  <c:v>18</c:v>
                </c:pt>
                <c:pt idx="205">
                  <c:v>0</c:v>
                </c:pt>
                <c:pt idx="206">
                  <c:v>17</c:v>
                </c:pt>
                <c:pt idx="207">
                  <c:v>0</c:v>
                </c:pt>
                <c:pt idx="208">
                  <c:v>269</c:v>
                </c:pt>
                <c:pt idx="209">
                  <c:v>0</c:v>
                </c:pt>
                <c:pt idx="210">
                  <c:v>163</c:v>
                </c:pt>
                <c:pt idx="211">
                  <c:v>0</c:v>
                </c:pt>
                <c:pt idx="212">
                  <c:v>0</c:v>
                </c:pt>
                <c:pt idx="213">
                  <c:v>127</c:v>
                </c:pt>
                <c:pt idx="214">
                  <c:v>0</c:v>
                </c:pt>
                <c:pt idx="215">
                  <c:v>58</c:v>
                </c:pt>
                <c:pt idx="216">
                  <c:v>111</c:v>
                </c:pt>
                <c:pt idx="217">
                  <c:v>0</c:v>
                </c:pt>
                <c:pt idx="218">
                  <c:v>16</c:v>
                </c:pt>
                <c:pt idx="219">
                  <c:v>0</c:v>
                </c:pt>
                <c:pt idx="220">
                  <c:v>84</c:v>
                </c:pt>
                <c:pt idx="221">
                  <c:v>0</c:v>
                </c:pt>
                <c:pt idx="222">
                  <c:v>89</c:v>
                </c:pt>
                <c:pt idx="223">
                  <c:v>30</c:v>
                </c:pt>
                <c:pt idx="224">
                  <c:v>0</c:v>
                </c:pt>
                <c:pt idx="225">
                  <c:v>15</c:v>
                </c:pt>
                <c:pt idx="226">
                  <c:v>0</c:v>
                </c:pt>
                <c:pt idx="227">
                  <c:v>0</c:v>
                </c:pt>
                <c:pt idx="228">
                  <c:v>269</c:v>
                </c:pt>
                <c:pt idx="229">
                  <c:v>79</c:v>
                </c:pt>
                <c:pt idx="230">
                  <c:v>0</c:v>
                </c:pt>
                <c:pt idx="231">
                  <c:v>0</c:v>
                </c:pt>
                <c:pt idx="232">
                  <c:v>0</c:v>
                </c:pt>
                <c:pt idx="233">
                  <c:v>0</c:v>
                </c:pt>
                <c:pt idx="234">
                  <c:v>0</c:v>
                </c:pt>
                <c:pt idx="235">
                  <c:v>0</c:v>
                </c:pt>
                <c:pt idx="236">
                  <c:v>30</c:v>
                </c:pt>
                <c:pt idx="237">
                  <c:v>0</c:v>
                </c:pt>
                <c:pt idx="238">
                  <c:v>0</c:v>
                </c:pt>
                <c:pt idx="239">
                  <c:v>0</c:v>
                </c:pt>
                <c:pt idx="240">
                  <c:v>0</c:v>
                </c:pt>
                <c:pt idx="241">
                  <c:v>0</c:v>
                </c:pt>
                <c:pt idx="242">
                  <c:v>0</c:v>
                </c:pt>
                <c:pt idx="243">
                  <c:v>406</c:v>
                </c:pt>
                <c:pt idx="244">
                  <c:v>0</c:v>
                </c:pt>
                <c:pt idx="245">
                  <c:v>27</c:v>
                </c:pt>
                <c:pt idx="246">
                  <c:v>0</c:v>
                </c:pt>
                <c:pt idx="247">
                  <c:v>0</c:v>
                </c:pt>
                <c:pt idx="248">
                  <c:v>0</c:v>
                </c:pt>
                <c:pt idx="249">
                  <c:v>0</c:v>
                </c:pt>
                <c:pt idx="250">
                  <c:v>51</c:v>
                </c:pt>
                <c:pt idx="251">
                  <c:v>0</c:v>
                </c:pt>
                <c:pt idx="252">
                  <c:v>0</c:v>
                </c:pt>
                <c:pt idx="253">
                  <c:v>52</c:v>
                </c:pt>
                <c:pt idx="254">
                  <c:v>0</c:v>
                </c:pt>
                <c:pt idx="255">
                  <c:v>0</c:v>
                </c:pt>
                <c:pt idx="256">
                  <c:v>0</c:v>
                </c:pt>
                <c:pt idx="257">
                  <c:v>35</c:v>
                </c:pt>
                <c:pt idx="258">
                  <c:v>0</c:v>
                </c:pt>
                <c:pt idx="259">
                  <c:v>0</c:v>
                </c:pt>
                <c:pt idx="260">
                  <c:v>0</c:v>
                </c:pt>
                <c:pt idx="261">
                  <c:v>0</c:v>
                </c:pt>
                <c:pt idx="262">
                  <c:v>212</c:v>
                </c:pt>
                <c:pt idx="263">
                  <c:v>0</c:v>
                </c:pt>
                <c:pt idx="264">
                  <c:v>23</c:v>
                </c:pt>
                <c:pt idx="265">
                  <c:v>0</c:v>
                </c:pt>
                <c:pt idx="266">
                  <c:v>37</c:v>
                </c:pt>
                <c:pt idx="267">
                  <c:v>0</c:v>
                </c:pt>
                <c:pt idx="268">
                  <c:v>0</c:v>
                </c:pt>
                <c:pt idx="269">
                  <c:v>50</c:v>
                </c:pt>
                <c:pt idx="270">
                  <c:v>0</c:v>
                </c:pt>
                <c:pt idx="271">
                  <c:v>0</c:v>
                </c:pt>
                <c:pt idx="272">
                  <c:v>79</c:v>
                </c:pt>
                <c:pt idx="273">
                  <c:v>40</c:v>
                </c:pt>
                <c:pt idx="274">
                  <c:v>0</c:v>
                </c:pt>
                <c:pt idx="275">
                  <c:v>0</c:v>
                </c:pt>
                <c:pt idx="276">
                  <c:v>0</c:v>
                </c:pt>
                <c:pt idx="277">
                  <c:v>58</c:v>
                </c:pt>
                <c:pt idx="278">
                  <c:v>82</c:v>
                </c:pt>
                <c:pt idx="279">
                  <c:v>18</c:v>
                </c:pt>
                <c:pt idx="280">
                  <c:v>40</c:v>
                </c:pt>
                <c:pt idx="281">
                  <c:v>0</c:v>
                </c:pt>
                <c:pt idx="282">
                  <c:v>21</c:v>
                </c:pt>
                <c:pt idx="283">
                  <c:v>27</c:v>
                </c:pt>
                <c:pt idx="284">
                  <c:v>7</c:v>
                </c:pt>
                <c:pt idx="285">
                  <c:v>157</c:v>
                </c:pt>
                <c:pt idx="286">
                  <c:v>13</c:v>
                </c:pt>
                <c:pt idx="287">
                  <c:v>30</c:v>
                </c:pt>
                <c:pt idx="288">
                  <c:v>40</c:v>
                </c:pt>
                <c:pt idx="289">
                  <c:v>0</c:v>
                </c:pt>
                <c:pt idx="290">
                  <c:v>35</c:v>
                </c:pt>
                <c:pt idx="291">
                  <c:v>0</c:v>
                </c:pt>
                <c:pt idx="292">
                  <c:v>73</c:v>
                </c:pt>
                <c:pt idx="293">
                  <c:v>0</c:v>
                </c:pt>
                <c:pt idx="294">
                  <c:v>13</c:v>
                </c:pt>
                <c:pt idx="295">
                  <c:v>11</c:v>
                </c:pt>
                <c:pt idx="296">
                  <c:v>0</c:v>
                </c:pt>
                <c:pt idx="297">
                  <c:v>14</c:v>
                </c:pt>
                <c:pt idx="298">
                  <c:v>54</c:v>
                </c:pt>
                <c:pt idx="299">
                  <c:v>0</c:v>
                </c:pt>
                <c:pt idx="300">
                  <c:v>0</c:v>
                </c:pt>
                <c:pt idx="301">
                  <c:v>0</c:v>
                </c:pt>
                <c:pt idx="302">
                  <c:v>0</c:v>
                </c:pt>
                <c:pt idx="303">
                  <c:v>42</c:v>
                </c:pt>
                <c:pt idx="304">
                  <c:v>0</c:v>
                </c:pt>
                <c:pt idx="305">
                  <c:v>59</c:v>
                </c:pt>
                <c:pt idx="306">
                  <c:v>0</c:v>
                </c:pt>
                <c:pt idx="307">
                  <c:v>34</c:v>
                </c:pt>
                <c:pt idx="308">
                  <c:v>0</c:v>
                </c:pt>
                <c:pt idx="309">
                  <c:v>157</c:v>
                </c:pt>
                <c:pt idx="310">
                  <c:v>0</c:v>
                </c:pt>
                <c:pt idx="311">
                  <c:v>16</c:v>
                </c:pt>
                <c:pt idx="312">
                  <c:v>0</c:v>
                </c:pt>
                <c:pt idx="313">
                  <c:v>22</c:v>
                </c:pt>
                <c:pt idx="314">
                  <c:v>370</c:v>
                </c:pt>
                <c:pt idx="315">
                  <c:v>0</c:v>
                </c:pt>
                <c:pt idx="316">
                  <c:v>14</c:v>
                </c:pt>
                <c:pt idx="317">
                  <c:v>0</c:v>
                </c:pt>
                <c:pt idx="318">
                  <c:v>0</c:v>
                </c:pt>
                <c:pt idx="319">
                  <c:v>0</c:v>
                </c:pt>
                <c:pt idx="320">
                  <c:v>0</c:v>
                </c:pt>
                <c:pt idx="321">
                  <c:v>18</c:v>
                </c:pt>
                <c:pt idx="322">
                  <c:v>13</c:v>
                </c:pt>
                <c:pt idx="323">
                  <c:v>0</c:v>
                </c:pt>
                <c:pt idx="324">
                  <c:v>0</c:v>
                </c:pt>
                <c:pt idx="325">
                  <c:v>28</c:v>
                </c:pt>
                <c:pt idx="326">
                  <c:v>0</c:v>
                </c:pt>
                <c:pt idx="327">
                  <c:v>13</c:v>
                </c:pt>
                <c:pt idx="328">
                  <c:v>93</c:v>
                </c:pt>
                <c:pt idx="329">
                  <c:v>0</c:v>
                </c:pt>
                <c:pt idx="330">
                  <c:v>0</c:v>
                </c:pt>
                <c:pt idx="331">
                  <c:v>0</c:v>
                </c:pt>
                <c:pt idx="332">
                  <c:v>0</c:v>
                </c:pt>
                <c:pt idx="333">
                  <c:v>0</c:v>
                </c:pt>
                <c:pt idx="334">
                  <c:v>0</c:v>
                </c:pt>
                <c:pt idx="335">
                  <c:v>13</c:v>
                </c:pt>
                <c:pt idx="336">
                  <c:v>0</c:v>
                </c:pt>
                <c:pt idx="337">
                  <c:v>19</c:v>
                </c:pt>
                <c:pt idx="338">
                  <c:v>0</c:v>
                </c:pt>
                <c:pt idx="339">
                  <c:v>19</c:v>
                </c:pt>
                <c:pt idx="340">
                  <c:v>19</c:v>
                </c:pt>
                <c:pt idx="341">
                  <c:v>0</c:v>
                </c:pt>
                <c:pt idx="342">
                  <c:v>0</c:v>
                </c:pt>
                <c:pt idx="343">
                  <c:v>26</c:v>
                </c:pt>
                <c:pt idx="344">
                  <c:v>23</c:v>
                </c:pt>
                <c:pt idx="345">
                  <c:v>0</c:v>
                </c:pt>
                <c:pt idx="346">
                  <c:v>84</c:v>
                </c:pt>
                <c:pt idx="347">
                  <c:v>36</c:v>
                </c:pt>
                <c:pt idx="348">
                  <c:v>14</c:v>
                </c:pt>
                <c:pt idx="349">
                  <c:v>11</c:v>
                </c:pt>
                <c:pt idx="350">
                  <c:v>26</c:v>
                </c:pt>
                <c:pt idx="351">
                  <c:v>29</c:v>
                </c:pt>
                <c:pt idx="352">
                  <c:v>60</c:v>
                </c:pt>
                <c:pt idx="353">
                  <c:v>15</c:v>
                </c:pt>
                <c:pt idx="354">
                  <c:v>29</c:v>
                </c:pt>
                <c:pt idx="355">
                  <c:v>18</c:v>
                </c:pt>
                <c:pt idx="356">
                  <c:v>48</c:v>
                </c:pt>
                <c:pt idx="357">
                  <c:v>15</c:v>
                </c:pt>
                <c:pt idx="358">
                  <c:v>17</c:v>
                </c:pt>
                <c:pt idx="359">
                  <c:v>0</c:v>
                </c:pt>
                <c:pt idx="360">
                  <c:v>0</c:v>
                </c:pt>
                <c:pt idx="361">
                  <c:v>0</c:v>
                </c:pt>
                <c:pt idx="362">
                  <c:v>0</c:v>
                </c:pt>
                <c:pt idx="363">
                  <c:v>0</c:v>
                </c:pt>
                <c:pt idx="364">
                  <c:v>20</c:v>
                </c:pt>
              </c:numCache>
            </c:numRef>
          </c:val>
          <c:extLst>
            <c:ext xmlns:c16="http://schemas.microsoft.com/office/drawing/2014/chart" uri="{C3380CC4-5D6E-409C-BE32-E72D297353CC}">
              <c16:uniqueId val="{00000000-3667-45A3-8259-67EAB7E479B1}"/>
            </c:ext>
          </c:extLst>
        </c:ser>
        <c:dLbls>
          <c:showLegendKey val="0"/>
          <c:showVal val="0"/>
          <c:showCatName val="0"/>
          <c:showSerName val="0"/>
          <c:showPercent val="0"/>
          <c:showBubbleSize val="0"/>
        </c:dLbls>
        <c:gapWidth val="219"/>
        <c:overlap val="-27"/>
        <c:axId val="460856568"/>
        <c:axId val="460855256"/>
      </c:barChart>
      <c:dateAx>
        <c:axId val="46085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55256"/>
        <c:crosses val="autoZero"/>
        <c:auto val="1"/>
        <c:lblOffset val="100"/>
        <c:baseTimeUnit val="days"/>
      </c:dateAx>
      <c:valAx>
        <c:axId val="46085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5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0.25125454629160698</c:v>
                </c:pt>
                <c:pt idx="1">
                  <c:v>0.194435492534107</c:v>
                </c:pt>
                <c:pt idx="2">
                  <c:v>0.24996488096713701</c:v>
                </c:pt>
                <c:pt idx="3">
                  <c:v>0.29499987605047201</c:v>
                </c:pt>
                <c:pt idx="4">
                  <c:v>0.19885176830068901</c:v>
                </c:pt>
                <c:pt idx="5">
                  <c:v>0.18032402660182201</c:v>
                </c:pt>
                <c:pt idx="6">
                  <c:v>0.27415864831269299</c:v>
                </c:pt>
              </c:numCache>
            </c:numRef>
          </c:val>
          <c:extLst>
            <c:ext xmlns:c16="http://schemas.microsoft.com/office/drawing/2014/chart" uri="{C3380CC4-5D6E-409C-BE32-E72D297353CC}">
              <c16:uniqueId val="{00000000-1E1D-424A-94F1-FB752A2D4FE4}"/>
            </c:ext>
          </c:extLst>
        </c:ser>
        <c:dLbls>
          <c:showLegendKey val="0"/>
          <c:showVal val="0"/>
          <c:showCatName val="0"/>
          <c:showSerName val="0"/>
          <c:showPercent val="0"/>
          <c:showBubbleSize val="0"/>
        </c:dLbls>
        <c:gapWidth val="219"/>
        <c:overlap val="-27"/>
        <c:axId val="460857880"/>
        <c:axId val="460854928"/>
      </c:barChart>
      <c:catAx>
        <c:axId val="46085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54928"/>
        <c:crosses val="autoZero"/>
        <c:auto val="1"/>
        <c:lblAlgn val="ctr"/>
        <c:lblOffset val="100"/>
        <c:noMultiLvlLbl val="0"/>
      </c:catAx>
      <c:valAx>
        <c:axId val="46085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5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0.20605400156030901</c:v>
                </c:pt>
                <c:pt idx="1">
                  <c:v>0.12685490395284499</c:v>
                </c:pt>
                <c:pt idx="2">
                  <c:v>0.21361411811571901</c:v>
                </c:pt>
                <c:pt idx="3">
                  <c:v>0.53898201285810599</c:v>
                </c:pt>
                <c:pt idx="4">
                  <c:v>9.7586362319786096E-2</c:v>
                </c:pt>
              </c:numCache>
            </c:numRef>
          </c:val>
          <c:extLst>
            <c:ext xmlns:c16="http://schemas.microsoft.com/office/drawing/2014/chart" uri="{C3380CC4-5D6E-409C-BE32-E72D297353CC}">
              <c16:uniqueId val="{00000000-13AA-40C9-9679-DD88C756B6CC}"/>
            </c:ext>
          </c:extLst>
        </c:ser>
        <c:dLbls>
          <c:showLegendKey val="0"/>
          <c:showVal val="0"/>
          <c:showCatName val="0"/>
          <c:showSerName val="0"/>
          <c:showPercent val="0"/>
          <c:showBubbleSize val="0"/>
        </c:dLbls>
        <c:gapWidth val="219"/>
        <c:overlap val="-27"/>
        <c:axId val="460856896"/>
        <c:axId val="460852632"/>
      </c:barChart>
      <c:catAx>
        <c:axId val="46085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52632"/>
        <c:crosses val="autoZero"/>
        <c:auto val="1"/>
        <c:lblAlgn val="ctr"/>
        <c:lblOffset val="100"/>
        <c:noMultiLvlLbl val="0"/>
      </c:catAx>
      <c:valAx>
        <c:axId val="46085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5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4</c:v>
                </c:pt>
              </c:numCache>
            </c:numRef>
          </c:val>
          <c:extLst>
            <c:ext xmlns:c16="http://schemas.microsoft.com/office/drawing/2014/chart" uri="{C3380CC4-5D6E-409C-BE32-E72D297353CC}">
              <c16:uniqueId val="{00000000-ADE6-4EBE-9F63-4856D8759AE3}"/>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14</c:v>
                </c:pt>
              </c:numCache>
            </c:numRef>
          </c:val>
          <c:extLst>
            <c:ext xmlns:c16="http://schemas.microsoft.com/office/drawing/2014/chart" uri="{C3380CC4-5D6E-409C-BE32-E72D297353CC}">
              <c16:uniqueId val="{00000001-ADE6-4EBE-9F63-4856D8759AE3}"/>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123</c:v>
                </c:pt>
              </c:numCache>
            </c:numRef>
          </c:val>
          <c:extLst>
            <c:ext xmlns:c16="http://schemas.microsoft.com/office/drawing/2014/chart" uri="{C3380CC4-5D6E-409C-BE32-E72D297353CC}">
              <c16:uniqueId val="{00000002-ADE6-4EBE-9F63-4856D8759AE3}"/>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20</c:v>
                </c:pt>
              </c:numCache>
            </c:numRef>
          </c:val>
          <c:extLst>
            <c:ext xmlns:c16="http://schemas.microsoft.com/office/drawing/2014/chart" uri="{C3380CC4-5D6E-409C-BE32-E72D297353CC}">
              <c16:uniqueId val="{00000003-ADE6-4EBE-9F63-4856D8759AE3}"/>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13</c:v>
                </c:pt>
              </c:numCache>
            </c:numRef>
          </c:val>
          <c:extLst>
            <c:ext xmlns:c16="http://schemas.microsoft.com/office/drawing/2014/chart" uri="{C3380CC4-5D6E-409C-BE32-E72D297353CC}">
              <c16:uniqueId val="{00000004-ADE6-4EBE-9F63-4856D8759AE3}"/>
            </c:ext>
          </c:extLst>
        </c:ser>
        <c:dLbls>
          <c:showLegendKey val="0"/>
          <c:showVal val="0"/>
          <c:showCatName val="0"/>
          <c:showSerName val="0"/>
          <c:showPercent val="0"/>
          <c:showBubbleSize val="0"/>
        </c:dLbls>
        <c:gapWidth val="150"/>
        <c:overlap val="100"/>
        <c:axId val="460863128"/>
        <c:axId val="460862144"/>
      </c:barChart>
      <c:catAx>
        <c:axId val="46086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2144"/>
        <c:crosses val="autoZero"/>
        <c:auto val="1"/>
        <c:lblAlgn val="ctr"/>
        <c:lblOffset val="100"/>
        <c:noMultiLvlLbl val="0"/>
      </c:catAx>
      <c:valAx>
        <c:axId val="460862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1254</c:v>
                </c:pt>
              </c:numCache>
            </c:numRef>
          </c:val>
          <c:extLst>
            <c:ext xmlns:c16="http://schemas.microsoft.com/office/drawing/2014/chart" uri="{C3380CC4-5D6E-409C-BE32-E72D297353CC}">
              <c16:uniqueId val="{00000000-C24D-4E01-B0BF-DD8DA20F911B}"/>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3726</c:v>
                </c:pt>
              </c:numCache>
            </c:numRef>
          </c:val>
          <c:extLst>
            <c:ext xmlns:c16="http://schemas.microsoft.com/office/drawing/2014/chart" uri="{C3380CC4-5D6E-409C-BE32-E72D297353CC}">
              <c16:uniqueId val="{00000001-C24D-4E01-B0BF-DD8DA20F911B}"/>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24088</c:v>
                </c:pt>
              </c:numCache>
            </c:numRef>
          </c:val>
          <c:extLst>
            <c:ext xmlns:c16="http://schemas.microsoft.com/office/drawing/2014/chart" uri="{C3380CC4-5D6E-409C-BE32-E72D297353CC}">
              <c16:uniqueId val="{00000002-C24D-4E01-B0BF-DD8DA20F911B}"/>
            </c:ext>
          </c:extLst>
        </c:ser>
        <c:dLbls>
          <c:showLegendKey val="0"/>
          <c:showVal val="0"/>
          <c:showCatName val="0"/>
          <c:showSerName val="0"/>
          <c:showPercent val="0"/>
          <c:showBubbleSize val="0"/>
        </c:dLbls>
        <c:gapWidth val="219"/>
        <c:overlap val="-27"/>
        <c:axId val="460864112"/>
        <c:axId val="460867064"/>
      </c:barChart>
      <c:catAx>
        <c:axId val="46086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7064"/>
        <c:crosses val="autoZero"/>
        <c:auto val="1"/>
        <c:lblAlgn val="ctr"/>
        <c:lblOffset val="100"/>
        <c:noMultiLvlLbl val="0"/>
      </c:catAx>
      <c:valAx>
        <c:axId val="46086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5081</c:v>
                </c:pt>
              </c:numCache>
            </c:numRef>
          </c:val>
          <c:extLst>
            <c:ext xmlns:c16="http://schemas.microsoft.com/office/drawing/2014/chart" uri="{C3380CC4-5D6E-409C-BE32-E72D297353CC}">
              <c16:uniqueId val="{00000000-7C46-49CE-842A-A1464A9B76AC}"/>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1637</c:v>
                </c:pt>
              </c:numCache>
            </c:numRef>
          </c:val>
          <c:extLst>
            <c:ext xmlns:c16="http://schemas.microsoft.com/office/drawing/2014/chart" uri="{C3380CC4-5D6E-409C-BE32-E72D297353CC}">
              <c16:uniqueId val="{00000001-7C46-49CE-842A-A1464A9B76AC}"/>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2233</c:v>
                </c:pt>
              </c:numCache>
            </c:numRef>
          </c:val>
          <c:extLst>
            <c:ext xmlns:c16="http://schemas.microsoft.com/office/drawing/2014/chart" uri="{C3380CC4-5D6E-409C-BE32-E72D297353CC}">
              <c16:uniqueId val="{00000002-7C46-49CE-842A-A1464A9B76AC}"/>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3526</c:v>
                </c:pt>
              </c:numCache>
            </c:numRef>
          </c:val>
          <c:extLst>
            <c:ext xmlns:c16="http://schemas.microsoft.com/office/drawing/2014/chart" uri="{C3380CC4-5D6E-409C-BE32-E72D297353CC}">
              <c16:uniqueId val="{00000003-7C46-49CE-842A-A1464A9B76AC}"/>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1908</c:v>
                </c:pt>
              </c:numCache>
            </c:numRef>
          </c:val>
          <c:extLst>
            <c:ext xmlns:c16="http://schemas.microsoft.com/office/drawing/2014/chart" uri="{C3380CC4-5D6E-409C-BE32-E72D297353CC}">
              <c16:uniqueId val="{00000004-7C46-49CE-842A-A1464A9B76AC}"/>
            </c:ext>
          </c:extLst>
        </c:ser>
        <c:dLbls>
          <c:showLegendKey val="0"/>
          <c:showVal val="0"/>
          <c:showCatName val="0"/>
          <c:showSerName val="0"/>
          <c:showPercent val="0"/>
          <c:showBubbleSize val="0"/>
        </c:dLbls>
        <c:gapWidth val="219"/>
        <c:overlap val="-27"/>
        <c:axId val="460868704"/>
        <c:axId val="460865096"/>
      </c:barChart>
      <c:catAx>
        <c:axId val="46086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5096"/>
        <c:crosses val="autoZero"/>
        <c:auto val="1"/>
        <c:lblAlgn val="ctr"/>
        <c:lblOffset val="100"/>
        <c:noMultiLvlLbl val="0"/>
      </c:catAx>
      <c:valAx>
        <c:axId val="46086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45515</c:v>
                </c:pt>
              </c:numCache>
            </c:numRef>
          </c:val>
          <c:extLst>
            <c:ext xmlns:c16="http://schemas.microsoft.com/office/drawing/2014/chart" uri="{C3380CC4-5D6E-409C-BE32-E72D297353CC}">
              <c16:uniqueId val="{00000000-080B-4465-8E58-10D7312350CD}"/>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965496</c:v>
                </c:pt>
              </c:numCache>
            </c:numRef>
          </c:val>
          <c:extLst>
            <c:ext xmlns:c16="http://schemas.microsoft.com/office/drawing/2014/chart" uri="{C3380CC4-5D6E-409C-BE32-E72D297353CC}">
              <c16:uniqueId val="{00000001-080B-4465-8E58-10D7312350CD}"/>
            </c:ext>
          </c:extLst>
        </c:ser>
        <c:dLbls>
          <c:showLegendKey val="0"/>
          <c:showVal val="0"/>
          <c:showCatName val="0"/>
          <c:showSerName val="0"/>
          <c:showPercent val="0"/>
          <c:showBubbleSize val="0"/>
        </c:dLbls>
        <c:gapWidth val="150"/>
        <c:overlap val="100"/>
        <c:axId val="460879200"/>
        <c:axId val="460871984"/>
      </c:barChart>
      <c:catAx>
        <c:axId val="46087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1984"/>
        <c:crosses val="autoZero"/>
        <c:auto val="1"/>
        <c:lblAlgn val="ctr"/>
        <c:lblOffset val="100"/>
        <c:noMultiLvlLbl val="0"/>
      </c:catAx>
      <c:valAx>
        <c:axId val="460871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1</c:v>
                </c:pt>
                <c:pt idx="2">
                  <c:v>1</c:v>
                </c:pt>
                <c:pt idx="3">
                  <c:v>3</c:v>
                </c:pt>
                <c:pt idx="4">
                  <c:v>5</c:v>
                </c:pt>
                <c:pt idx="5">
                  <c:v>0</c:v>
                </c:pt>
                <c:pt idx="6">
                  <c:v>0</c:v>
                </c:pt>
                <c:pt idx="7">
                  <c:v>1</c:v>
                </c:pt>
                <c:pt idx="8">
                  <c:v>0</c:v>
                </c:pt>
                <c:pt idx="9">
                  <c:v>2</c:v>
                </c:pt>
                <c:pt idx="10">
                  <c:v>2</c:v>
                </c:pt>
                <c:pt idx="11">
                  <c:v>1</c:v>
                </c:pt>
                <c:pt idx="12">
                  <c:v>0</c:v>
                </c:pt>
                <c:pt idx="13">
                  <c:v>0</c:v>
                </c:pt>
                <c:pt idx="14">
                  <c:v>0</c:v>
                </c:pt>
                <c:pt idx="15">
                  <c:v>0</c:v>
                </c:pt>
                <c:pt idx="16">
                  <c:v>0</c:v>
                </c:pt>
                <c:pt idx="17">
                  <c:v>0</c:v>
                </c:pt>
                <c:pt idx="18">
                  <c:v>5</c:v>
                </c:pt>
                <c:pt idx="19">
                  <c:v>1</c:v>
                </c:pt>
                <c:pt idx="20">
                  <c:v>1</c:v>
                </c:pt>
                <c:pt idx="21">
                  <c:v>0</c:v>
                </c:pt>
                <c:pt idx="22">
                  <c:v>0</c:v>
                </c:pt>
                <c:pt idx="23">
                  <c:v>1</c:v>
                </c:pt>
                <c:pt idx="24">
                  <c:v>0</c:v>
                </c:pt>
                <c:pt idx="25">
                  <c:v>2</c:v>
                </c:pt>
                <c:pt idx="26">
                  <c:v>1</c:v>
                </c:pt>
                <c:pt idx="27">
                  <c:v>0</c:v>
                </c:pt>
                <c:pt idx="28">
                  <c:v>1</c:v>
                </c:pt>
                <c:pt idx="29">
                  <c:v>2</c:v>
                </c:pt>
                <c:pt idx="30">
                  <c:v>0</c:v>
                </c:pt>
                <c:pt idx="31">
                  <c:v>1</c:v>
                </c:pt>
                <c:pt idx="32">
                  <c:v>0</c:v>
                </c:pt>
                <c:pt idx="33">
                  <c:v>2</c:v>
                </c:pt>
                <c:pt idx="34">
                  <c:v>3</c:v>
                </c:pt>
                <c:pt idx="35">
                  <c:v>2</c:v>
                </c:pt>
                <c:pt idx="36">
                  <c:v>1</c:v>
                </c:pt>
                <c:pt idx="37">
                  <c:v>1</c:v>
                </c:pt>
                <c:pt idx="38">
                  <c:v>2</c:v>
                </c:pt>
                <c:pt idx="39">
                  <c:v>647</c:v>
                </c:pt>
                <c:pt idx="40">
                  <c:v>848</c:v>
                </c:pt>
                <c:pt idx="41">
                  <c:v>739</c:v>
                </c:pt>
                <c:pt idx="42">
                  <c:v>739</c:v>
                </c:pt>
                <c:pt idx="43">
                  <c:v>203</c:v>
                </c:pt>
                <c:pt idx="44">
                  <c:v>3</c:v>
                </c:pt>
                <c:pt idx="45">
                  <c:v>1</c:v>
                </c:pt>
                <c:pt idx="46">
                  <c:v>187</c:v>
                </c:pt>
                <c:pt idx="47">
                  <c:v>94</c:v>
                </c:pt>
                <c:pt idx="48">
                  <c:v>96</c:v>
                </c:pt>
                <c:pt idx="49">
                  <c:v>67</c:v>
                </c:pt>
                <c:pt idx="50">
                  <c:v>43</c:v>
                </c:pt>
                <c:pt idx="51">
                  <c:v>38</c:v>
                </c:pt>
                <c:pt idx="52">
                  <c:v>47</c:v>
                </c:pt>
                <c:pt idx="53">
                  <c:v>31</c:v>
                </c:pt>
                <c:pt idx="54">
                  <c:v>34</c:v>
                </c:pt>
                <c:pt idx="55">
                  <c:v>49</c:v>
                </c:pt>
                <c:pt idx="56">
                  <c:v>13</c:v>
                </c:pt>
                <c:pt idx="57">
                  <c:v>4</c:v>
                </c:pt>
                <c:pt idx="58">
                  <c:v>7</c:v>
                </c:pt>
                <c:pt idx="59">
                  <c:v>7</c:v>
                </c:pt>
                <c:pt idx="60">
                  <c:v>18</c:v>
                </c:pt>
                <c:pt idx="61">
                  <c:v>9</c:v>
                </c:pt>
                <c:pt idx="62">
                  <c:v>4</c:v>
                </c:pt>
                <c:pt idx="63">
                  <c:v>20</c:v>
                </c:pt>
                <c:pt idx="64">
                  <c:v>6</c:v>
                </c:pt>
                <c:pt idx="65">
                  <c:v>4</c:v>
                </c:pt>
                <c:pt idx="66">
                  <c:v>22</c:v>
                </c:pt>
                <c:pt idx="67">
                  <c:v>8</c:v>
                </c:pt>
                <c:pt idx="68">
                  <c:v>4</c:v>
                </c:pt>
                <c:pt idx="69">
                  <c:v>4</c:v>
                </c:pt>
                <c:pt idx="70">
                  <c:v>4</c:v>
                </c:pt>
                <c:pt idx="71">
                  <c:v>1</c:v>
                </c:pt>
                <c:pt idx="72">
                  <c:v>3</c:v>
                </c:pt>
                <c:pt idx="73">
                  <c:v>9</c:v>
                </c:pt>
                <c:pt idx="74">
                  <c:v>9</c:v>
                </c:pt>
                <c:pt idx="75">
                  <c:v>5</c:v>
                </c:pt>
                <c:pt idx="76">
                  <c:v>8</c:v>
                </c:pt>
                <c:pt idx="77">
                  <c:v>10</c:v>
                </c:pt>
                <c:pt idx="78">
                  <c:v>1</c:v>
                </c:pt>
                <c:pt idx="79">
                  <c:v>6</c:v>
                </c:pt>
                <c:pt idx="80">
                  <c:v>3</c:v>
                </c:pt>
                <c:pt idx="81">
                  <c:v>2</c:v>
                </c:pt>
                <c:pt idx="82">
                  <c:v>4</c:v>
                </c:pt>
                <c:pt idx="83">
                  <c:v>5</c:v>
                </c:pt>
                <c:pt idx="84">
                  <c:v>4</c:v>
                </c:pt>
                <c:pt idx="85">
                  <c:v>0</c:v>
                </c:pt>
                <c:pt idx="86">
                  <c:v>4</c:v>
                </c:pt>
                <c:pt idx="87">
                  <c:v>2</c:v>
                </c:pt>
                <c:pt idx="88">
                  <c:v>2</c:v>
                </c:pt>
                <c:pt idx="89">
                  <c:v>3</c:v>
                </c:pt>
                <c:pt idx="90">
                  <c:v>9</c:v>
                </c:pt>
                <c:pt idx="91">
                  <c:v>7</c:v>
                </c:pt>
                <c:pt idx="92">
                  <c:v>5</c:v>
                </c:pt>
                <c:pt idx="93">
                  <c:v>3</c:v>
                </c:pt>
                <c:pt idx="94">
                  <c:v>1</c:v>
                </c:pt>
                <c:pt idx="95">
                  <c:v>0</c:v>
                </c:pt>
                <c:pt idx="96">
                  <c:v>4</c:v>
                </c:pt>
                <c:pt idx="97">
                  <c:v>2</c:v>
                </c:pt>
                <c:pt idx="98">
                  <c:v>1</c:v>
                </c:pt>
                <c:pt idx="99">
                  <c:v>2</c:v>
                </c:pt>
                <c:pt idx="100">
                  <c:v>0</c:v>
                </c:pt>
                <c:pt idx="101">
                  <c:v>2</c:v>
                </c:pt>
                <c:pt idx="102">
                  <c:v>4</c:v>
                </c:pt>
                <c:pt idx="103">
                  <c:v>0</c:v>
                </c:pt>
                <c:pt idx="104">
                  <c:v>574</c:v>
                </c:pt>
                <c:pt idx="105">
                  <c:v>193</c:v>
                </c:pt>
                <c:pt idx="106">
                  <c:v>39</c:v>
                </c:pt>
                <c:pt idx="107">
                  <c:v>35</c:v>
                </c:pt>
                <c:pt idx="108">
                  <c:v>21</c:v>
                </c:pt>
                <c:pt idx="109">
                  <c:v>13</c:v>
                </c:pt>
                <c:pt idx="110">
                  <c:v>10</c:v>
                </c:pt>
                <c:pt idx="111">
                  <c:v>8</c:v>
                </c:pt>
                <c:pt idx="112">
                  <c:v>11</c:v>
                </c:pt>
                <c:pt idx="113">
                  <c:v>3</c:v>
                </c:pt>
                <c:pt idx="114">
                  <c:v>4</c:v>
                </c:pt>
                <c:pt idx="115">
                  <c:v>11</c:v>
                </c:pt>
                <c:pt idx="116">
                  <c:v>3</c:v>
                </c:pt>
                <c:pt idx="117">
                  <c:v>155</c:v>
                </c:pt>
                <c:pt idx="118">
                  <c:v>92</c:v>
                </c:pt>
                <c:pt idx="119">
                  <c:v>19</c:v>
                </c:pt>
                <c:pt idx="120">
                  <c:v>10</c:v>
                </c:pt>
                <c:pt idx="121">
                  <c:v>2</c:v>
                </c:pt>
                <c:pt idx="122">
                  <c:v>10</c:v>
                </c:pt>
                <c:pt idx="123">
                  <c:v>4</c:v>
                </c:pt>
                <c:pt idx="124">
                  <c:v>7</c:v>
                </c:pt>
                <c:pt idx="125">
                  <c:v>8</c:v>
                </c:pt>
                <c:pt idx="126">
                  <c:v>3</c:v>
                </c:pt>
                <c:pt idx="127">
                  <c:v>2</c:v>
                </c:pt>
                <c:pt idx="128">
                  <c:v>1</c:v>
                </c:pt>
                <c:pt idx="129">
                  <c:v>4</c:v>
                </c:pt>
                <c:pt idx="130">
                  <c:v>4</c:v>
                </c:pt>
                <c:pt idx="131">
                  <c:v>0</c:v>
                </c:pt>
                <c:pt idx="132">
                  <c:v>1</c:v>
                </c:pt>
                <c:pt idx="133">
                  <c:v>5</c:v>
                </c:pt>
                <c:pt idx="134">
                  <c:v>1</c:v>
                </c:pt>
                <c:pt idx="135">
                  <c:v>2</c:v>
                </c:pt>
                <c:pt idx="136">
                  <c:v>2</c:v>
                </c:pt>
                <c:pt idx="137">
                  <c:v>5</c:v>
                </c:pt>
                <c:pt idx="138">
                  <c:v>1</c:v>
                </c:pt>
                <c:pt idx="139">
                  <c:v>4</c:v>
                </c:pt>
                <c:pt idx="140">
                  <c:v>4</c:v>
                </c:pt>
                <c:pt idx="141">
                  <c:v>4</c:v>
                </c:pt>
                <c:pt idx="142">
                  <c:v>2</c:v>
                </c:pt>
                <c:pt idx="143">
                  <c:v>2</c:v>
                </c:pt>
                <c:pt idx="144">
                  <c:v>0</c:v>
                </c:pt>
                <c:pt idx="145">
                  <c:v>0</c:v>
                </c:pt>
                <c:pt idx="146">
                  <c:v>2</c:v>
                </c:pt>
                <c:pt idx="147">
                  <c:v>2</c:v>
                </c:pt>
                <c:pt idx="148">
                  <c:v>0</c:v>
                </c:pt>
                <c:pt idx="149">
                  <c:v>3</c:v>
                </c:pt>
                <c:pt idx="150">
                  <c:v>1</c:v>
                </c:pt>
                <c:pt idx="151">
                  <c:v>5</c:v>
                </c:pt>
                <c:pt idx="152">
                  <c:v>3</c:v>
                </c:pt>
                <c:pt idx="153">
                  <c:v>0</c:v>
                </c:pt>
                <c:pt idx="154">
                  <c:v>1</c:v>
                </c:pt>
                <c:pt idx="155">
                  <c:v>4</c:v>
                </c:pt>
                <c:pt idx="156">
                  <c:v>0</c:v>
                </c:pt>
                <c:pt idx="157">
                  <c:v>1</c:v>
                </c:pt>
                <c:pt idx="158">
                  <c:v>0</c:v>
                </c:pt>
                <c:pt idx="159">
                  <c:v>2</c:v>
                </c:pt>
                <c:pt idx="160">
                  <c:v>0</c:v>
                </c:pt>
                <c:pt idx="161">
                  <c:v>0</c:v>
                </c:pt>
                <c:pt idx="162">
                  <c:v>0</c:v>
                </c:pt>
                <c:pt idx="163">
                  <c:v>1</c:v>
                </c:pt>
                <c:pt idx="164">
                  <c:v>5</c:v>
                </c:pt>
                <c:pt idx="165">
                  <c:v>4</c:v>
                </c:pt>
                <c:pt idx="166">
                  <c:v>2</c:v>
                </c:pt>
                <c:pt idx="167">
                  <c:v>2</c:v>
                </c:pt>
                <c:pt idx="168">
                  <c:v>1</c:v>
                </c:pt>
                <c:pt idx="169">
                  <c:v>0</c:v>
                </c:pt>
                <c:pt idx="170">
                  <c:v>1</c:v>
                </c:pt>
                <c:pt idx="171">
                  <c:v>1</c:v>
                </c:pt>
                <c:pt idx="172">
                  <c:v>3</c:v>
                </c:pt>
                <c:pt idx="173">
                  <c:v>1</c:v>
                </c:pt>
                <c:pt idx="174">
                  <c:v>1</c:v>
                </c:pt>
                <c:pt idx="175">
                  <c:v>4</c:v>
                </c:pt>
                <c:pt idx="176">
                  <c:v>4</c:v>
                </c:pt>
                <c:pt idx="177">
                  <c:v>0</c:v>
                </c:pt>
                <c:pt idx="178">
                  <c:v>1</c:v>
                </c:pt>
                <c:pt idx="179">
                  <c:v>2</c:v>
                </c:pt>
                <c:pt idx="180">
                  <c:v>1</c:v>
                </c:pt>
                <c:pt idx="181">
                  <c:v>1</c:v>
                </c:pt>
                <c:pt idx="182">
                  <c:v>0</c:v>
                </c:pt>
                <c:pt idx="183">
                  <c:v>1</c:v>
                </c:pt>
                <c:pt idx="184">
                  <c:v>177</c:v>
                </c:pt>
                <c:pt idx="185">
                  <c:v>62</c:v>
                </c:pt>
                <c:pt idx="186">
                  <c:v>12</c:v>
                </c:pt>
                <c:pt idx="187">
                  <c:v>9</c:v>
                </c:pt>
                <c:pt idx="188">
                  <c:v>4</c:v>
                </c:pt>
                <c:pt idx="189">
                  <c:v>4</c:v>
                </c:pt>
                <c:pt idx="190">
                  <c:v>9</c:v>
                </c:pt>
                <c:pt idx="191">
                  <c:v>1</c:v>
                </c:pt>
                <c:pt idx="192">
                  <c:v>2</c:v>
                </c:pt>
                <c:pt idx="193">
                  <c:v>4</c:v>
                </c:pt>
                <c:pt idx="194">
                  <c:v>16</c:v>
                </c:pt>
                <c:pt idx="195">
                  <c:v>368</c:v>
                </c:pt>
                <c:pt idx="196">
                  <c:v>243</c:v>
                </c:pt>
                <c:pt idx="197">
                  <c:v>22</c:v>
                </c:pt>
                <c:pt idx="198">
                  <c:v>16</c:v>
                </c:pt>
                <c:pt idx="199">
                  <c:v>10</c:v>
                </c:pt>
                <c:pt idx="200">
                  <c:v>7</c:v>
                </c:pt>
                <c:pt idx="201">
                  <c:v>8</c:v>
                </c:pt>
                <c:pt idx="202">
                  <c:v>6</c:v>
                </c:pt>
                <c:pt idx="203">
                  <c:v>8</c:v>
                </c:pt>
                <c:pt idx="204">
                  <c:v>1</c:v>
                </c:pt>
                <c:pt idx="205">
                  <c:v>1</c:v>
                </c:pt>
                <c:pt idx="206">
                  <c:v>3</c:v>
                </c:pt>
                <c:pt idx="207">
                  <c:v>2</c:v>
                </c:pt>
                <c:pt idx="208">
                  <c:v>3</c:v>
                </c:pt>
                <c:pt idx="209">
                  <c:v>26</c:v>
                </c:pt>
                <c:pt idx="210">
                  <c:v>7</c:v>
                </c:pt>
                <c:pt idx="211">
                  <c:v>1</c:v>
                </c:pt>
                <c:pt idx="212">
                  <c:v>2</c:v>
                </c:pt>
                <c:pt idx="213">
                  <c:v>1</c:v>
                </c:pt>
                <c:pt idx="214">
                  <c:v>1</c:v>
                </c:pt>
                <c:pt idx="215">
                  <c:v>2</c:v>
                </c:pt>
                <c:pt idx="216">
                  <c:v>1</c:v>
                </c:pt>
                <c:pt idx="217">
                  <c:v>2</c:v>
                </c:pt>
                <c:pt idx="218">
                  <c:v>1</c:v>
                </c:pt>
                <c:pt idx="219">
                  <c:v>2</c:v>
                </c:pt>
                <c:pt idx="220">
                  <c:v>2</c:v>
                </c:pt>
                <c:pt idx="221">
                  <c:v>0</c:v>
                </c:pt>
                <c:pt idx="222">
                  <c:v>0</c:v>
                </c:pt>
                <c:pt idx="223">
                  <c:v>1</c:v>
                </c:pt>
                <c:pt idx="224">
                  <c:v>2</c:v>
                </c:pt>
                <c:pt idx="225">
                  <c:v>4</c:v>
                </c:pt>
                <c:pt idx="226">
                  <c:v>1</c:v>
                </c:pt>
                <c:pt idx="227">
                  <c:v>0</c:v>
                </c:pt>
                <c:pt idx="228">
                  <c:v>3</c:v>
                </c:pt>
                <c:pt idx="229">
                  <c:v>2</c:v>
                </c:pt>
                <c:pt idx="230">
                  <c:v>2</c:v>
                </c:pt>
                <c:pt idx="231">
                  <c:v>2</c:v>
                </c:pt>
                <c:pt idx="232">
                  <c:v>4</c:v>
                </c:pt>
                <c:pt idx="233">
                  <c:v>2</c:v>
                </c:pt>
                <c:pt idx="234">
                  <c:v>0</c:v>
                </c:pt>
                <c:pt idx="235">
                  <c:v>4</c:v>
                </c:pt>
                <c:pt idx="236">
                  <c:v>7</c:v>
                </c:pt>
                <c:pt idx="237">
                  <c:v>0</c:v>
                </c:pt>
                <c:pt idx="238">
                  <c:v>0</c:v>
                </c:pt>
                <c:pt idx="239">
                  <c:v>7</c:v>
                </c:pt>
                <c:pt idx="240">
                  <c:v>2</c:v>
                </c:pt>
                <c:pt idx="241">
                  <c:v>5</c:v>
                </c:pt>
                <c:pt idx="242">
                  <c:v>1</c:v>
                </c:pt>
                <c:pt idx="243">
                  <c:v>4</c:v>
                </c:pt>
                <c:pt idx="244">
                  <c:v>4</c:v>
                </c:pt>
                <c:pt idx="245">
                  <c:v>0</c:v>
                </c:pt>
                <c:pt idx="246">
                  <c:v>1</c:v>
                </c:pt>
                <c:pt idx="247">
                  <c:v>2</c:v>
                </c:pt>
                <c:pt idx="248">
                  <c:v>1</c:v>
                </c:pt>
                <c:pt idx="249">
                  <c:v>3</c:v>
                </c:pt>
                <c:pt idx="250">
                  <c:v>2</c:v>
                </c:pt>
                <c:pt idx="251">
                  <c:v>2</c:v>
                </c:pt>
                <c:pt idx="252">
                  <c:v>1</c:v>
                </c:pt>
                <c:pt idx="253">
                  <c:v>0</c:v>
                </c:pt>
                <c:pt idx="254">
                  <c:v>1</c:v>
                </c:pt>
                <c:pt idx="255">
                  <c:v>16</c:v>
                </c:pt>
                <c:pt idx="256">
                  <c:v>0</c:v>
                </c:pt>
                <c:pt idx="257">
                  <c:v>0</c:v>
                </c:pt>
                <c:pt idx="258">
                  <c:v>2</c:v>
                </c:pt>
                <c:pt idx="259">
                  <c:v>0</c:v>
                </c:pt>
                <c:pt idx="260">
                  <c:v>1</c:v>
                </c:pt>
                <c:pt idx="261">
                  <c:v>2</c:v>
                </c:pt>
                <c:pt idx="262">
                  <c:v>1</c:v>
                </c:pt>
                <c:pt idx="263">
                  <c:v>1</c:v>
                </c:pt>
                <c:pt idx="264">
                  <c:v>38</c:v>
                </c:pt>
                <c:pt idx="265">
                  <c:v>351</c:v>
                </c:pt>
                <c:pt idx="266">
                  <c:v>32</c:v>
                </c:pt>
                <c:pt idx="267">
                  <c:v>3</c:v>
                </c:pt>
                <c:pt idx="268">
                  <c:v>3</c:v>
                </c:pt>
                <c:pt idx="269">
                  <c:v>4</c:v>
                </c:pt>
                <c:pt idx="270">
                  <c:v>4</c:v>
                </c:pt>
                <c:pt idx="271">
                  <c:v>2</c:v>
                </c:pt>
                <c:pt idx="272">
                  <c:v>5</c:v>
                </c:pt>
                <c:pt idx="273">
                  <c:v>1</c:v>
                </c:pt>
                <c:pt idx="274">
                  <c:v>0</c:v>
                </c:pt>
                <c:pt idx="275">
                  <c:v>2</c:v>
                </c:pt>
                <c:pt idx="276">
                  <c:v>1</c:v>
                </c:pt>
                <c:pt idx="277">
                  <c:v>1</c:v>
                </c:pt>
                <c:pt idx="278">
                  <c:v>3</c:v>
                </c:pt>
                <c:pt idx="279">
                  <c:v>2</c:v>
                </c:pt>
                <c:pt idx="280">
                  <c:v>1</c:v>
                </c:pt>
                <c:pt idx="281">
                  <c:v>2</c:v>
                </c:pt>
                <c:pt idx="282">
                  <c:v>0</c:v>
                </c:pt>
                <c:pt idx="283">
                  <c:v>0</c:v>
                </c:pt>
                <c:pt idx="284">
                  <c:v>2</c:v>
                </c:pt>
                <c:pt idx="285">
                  <c:v>5</c:v>
                </c:pt>
                <c:pt idx="286">
                  <c:v>0</c:v>
                </c:pt>
                <c:pt idx="287">
                  <c:v>1</c:v>
                </c:pt>
                <c:pt idx="288">
                  <c:v>0</c:v>
                </c:pt>
                <c:pt idx="289">
                  <c:v>1</c:v>
                </c:pt>
                <c:pt idx="290">
                  <c:v>4</c:v>
                </c:pt>
                <c:pt idx="291">
                  <c:v>2</c:v>
                </c:pt>
                <c:pt idx="292">
                  <c:v>1</c:v>
                </c:pt>
                <c:pt idx="293">
                  <c:v>0</c:v>
                </c:pt>
                <c:pt idx="294">
                  <c:v>1</c:v>
                </c:pt>
                <c:pt idx="295">
                  <c:v>1</c:v>
                </c:pt>
                <c:pt idx="296">
                  <c:v>0</c:v>
                </c:pt>
                <c:pt idx="297">
                  <c:v>0</c:v>
                </c:pt>
                <c:pt idx="298">
                  <c:v>0</c:v>
                </c:pt>
                <c:pt idx="299">
                  <c:v>1</c:v>
                </c:pt>
                <c:pt idx="300">
                  <c:v>0</c:v>
                </c:pt>
                <c:pt idx="301">
                  <c:v>3</c:v>
                </c:pt>
                <c:pt idx="302">
                  <c:v>1</c:v>
                </c:pt>
                <c:pt idx="303">
                  <c:v>115</c:v>
                </c:pt>
                <c:pt idx="304">
                  <c:v>57</c:v>
                </c:pt>
                <c:pt idx="305">
                  <c:v>10</c:v>
                </c:pt>
                <c:pt idx="306">
                  <c:v>74</c:v>
                </c:pt>
                <c:pt idx="307">
                  <c:v>1347</c:v>
                </c:pt>
                <c:pt idx="308">
                  <c:v>5</c:v>
                </c:pt>
                <c:pt idx="309">
                  <c:v>2</c:v>
                </c:pt>
                <c:pt idx="310">
                  <c:v>0</c:v>
                </c:pt>
                <c:pt idx="311">
                  <c:v>1</c:v>
                </c:pt>
                <c:pt idx="312">
                  <c:v>5</c:v>
                </c:pt>
                <c:pt idx="313">
                  <c:v>1</c:v>
                </c:pt>
                <c:pt idx="314">
                  <c:v>1</c:v>
                </c:pt>
                <c:pt idx="315">
                  <c:v>0</c:v>
                </c:pt>
                <c:pt idx="316">
                  <c:v>141</c:v>
                </c:pt>
                <c:pt idx="317">
                  <c:v>86</c:v>
                </c:pt>
                <c:pt idx="318">
                  <c:v>49</c:v>
                </c:pt>
                <c:pt idx="319">
                  <c:v>51</c:v>
                </c:pt>
                <c:pt idx="320">
                  <c:v>42</c:v>
                </c:pt>
                <c:pt idx="321">
                  <c:v>158</c:v>
                </c:pt>
                <c:pt idx="322">
                  <c:v>142</c:v>
                </c:pt>
                <c:pt idx="323">
                  <c:v>44</c:v>
                </c:pt>
                <c:pt idx="324">
                  <c:v>31</c:v>
                </c:pt>
                <c:pt idx="325">
                  <c:v>32</c:v>
                </c:pt>
                <c:pt idx="326">
                  <c:v>34</c:v>
                </c:pt>
                <c:pt idx="327">
                  <c:v>109</c:v>
                </c:pt>
                <c:pt idx="328">
                  <c:v>69</c:v>
                </c:pt>
                <c:pt idx="329">
                  <c:v>11</c:v>
                </c:pt>
                <c:pt idx="330">
                  <c:v>5</c:v>
                </c:pt>
                <c:pt idx="331">
                  <c:v>4</c:v>
                </c:pt>
                <c:pt idx="332">
                  <c:v>11</c:v>
                </c:pt>
                <c:pt idx="333">
                  <c:v>16</c:v>
                </c:pt>
                <c:pt idx="334">
                  <c:v>8</c:v>
                </c:pt>
                <c:pt idx="335">
                  <c:v>132</c:v>
                </c:pt>
                <c:pt idx="336">
                  <c:v>59</c:v>
                </c:pt>
                <c:pt idx="337">
                  <c:v>7</c:v>
                </c:pt>
                <c:pt idx="338">
                  <c:v>13</c:v>
                </c:pt>
                <c:pt idx="339">
                  <c:v>125</c:v>
                </c:pt>
                <c:pt idx="340">
                  <c:v>100</c:v>
                </c:pt>
                <c:pt idx="341">
                  <c:v>17</c:v>
                </c:pt>
                <c:pt idx="342">
                  <c:v>12</c:v>
                </c:pt>
                <c:pt idx="343">
                  <c:v>4</c:v>
                </c:pt>
                <c:pt idx="344">
                  <c:v>3</c:v>
                </c:pt>
                <c:pt idx="345">
                  <c:v>13</c:v>
                </c:pt>
                <c:pt idx="346">
                  <c:v>7</c:v>
                </c:pt>
                <c:pt idx="347">
                  <c:v>7</c:v>
                </c:pt>
                <c:pt idx="348">
                  <c:v>2</c:v>
                </c:pt>
                <c:pt idx="349">
                  <c:v>4</c:v>
                </c:pt>
                <c:pt idx="350">
                  <c:v>5</c:v>
                </c:pt>
                <c:pt idx="351">
                  <c:v>8</c:v>
                </c:pt>
                <c:pt idx="352">
                  <c:v>0</c:v>
                </c:pt>
                <c:pt idx="353">
                  <c:v>7</c:v>
                </c:pt>
                <c:pt idx="354">
                  <c:v>2</c:v>
                </c:pt>
                <c:pt idx="355">
                  <c:v>2</c:v>
                </c:pt>
                <c:pt idx="356">
                  <c:v>1</c:v>
                </c:pt>
                <c:pt idx="357">
                  <c:v>2</c:v>
                </c:pt>
                <c:pt idx="358">
                  <c:v>1</c:v>
                </c:pt>
                <c:pt idx="359">
                  <c:v>2</c:v>
                </c:pt>
                <c:pt idx="360">
                  <c:v>0</c:v>
                </c:pt>
                <c:pt idx="361">
                  <c:v>1</c:v>
                </c:pt>
                <c:pt idx="362">
                  <c:v>0</c:v>
                </c:pt>
                <c:pt idx="363">
                  <c:v>0</c:v>
                </c:pt>
                <c:pt idx="364">
                  <c:v>0</c:v>
                </c:pt>
              </c:numCache>
            </c:numRef>
          </c:val>
          <c:extLst>
            <c:ext xmlns:c16="http://schemas.microsoft.com/office/drawing/2014/chart" uri="{C3380CC4-5D6E-409C-BE32-E72D297353CC}">
              <c16:uniqueId val="{00000000-748D-47B6-8415-AB2DBCD4A7BB}"/>
            </c:ext>
          </c:extLst>
        </c:ser>
        <c:dLbls>
          <c:showLegendKey val="0"/>
          <c:showVal val="0"/>
          <c:showCatName val="0"/>
          <c:showSerName val="0"/>
          <c:showPercent val="0"/>
          <c:showBubbleSize val="0"/>
        </c:dLbls>
        <c:gapWidth val="219"/>
        <c:overlap val="-27"/>
        <c:axId val="460871000"/>
        <c:axId val="460869032"/>
      </c:barChart>
      <c:dateAx>
        <c:axId val="46087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69032"/>
        <c:crosses val="autoZero"/>
        <c:auto val="1"/>
        <c:lblOffset val="100"/>
        <c:baseTimeUnit val="days"/>
      </c:dateAx>
      <c:valAx>
        <c:axId val="46086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1</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C68F-44AB-A29E-4E7367B2D54A}"/>
            </c:ext>
          </c:extLst>
        </c:ser>
        <c:dLbls>
          <c:showLegendKey val="0"/>
          <c:showVal val="0"/>
          <c:showCatName val="0"/>
          <c:showSerName val="0"/>
          <c:showPercent val="0"/>
          <c:showBubbleSize val="0"/>
        </c:dLbls>
        <c:gapWidth val="219"/>
        <c:overlap val="-27"/>
        <c:axId val="460876576"/>
        <c:axId val="460870344"/>
      </c:barChart>
      <c:dateAx>
        <c:axId val="460876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0344"/>
        <c:crosses val="autoZero"/>
        <c:auto val="1"/>
        <c:lblOffset val="100"/>
        <c:baseTimeUnit val="days"/>
      </c:dateAx>
      <c:valAx>
        <c:axId val="46087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7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32</c:v>
                </c:pt>
                <c:pt idx="1">
                  <c:v>35</c:v>
                </c:pt>
                <c:pt idx="2">
                  <c:v>47</c:v>
                </c:pt>
                <c:pt idx="3">
                  <c:v>62</c:v>
                </c:pt>
                <c:pt idx="4">
                  <c:v>50</c:v>
                </c:pt>
                <c:pt idx="5">
                  <c:v>46</c:v>
                </c:pt>
                <c:pt idx="6">
                  <c:v>40</c:v>
                </c:pt>
                <c:pt idx="7">
                  <c:v>46</c:v>
                </c:pt>
                <c:pt idx="8">
                  <c:v>50</c:v>
                </c:pt>
                <c:pt idx="9">
                  <c:v>25</c:v>
                </c:pt>
                <c:pt idx="10">
                  <c:v>49</c:v>
                </c:pt>
                <c:pt idx="11">
                  <c:v>27</c:v>
                </c:pt>
                <c:pt idx="12">
                  <c:v>44</c:v>
                </c:pt>
                <c:pt idx="13">
                  <c:v>40</c:v>
                </c:pt>
                <c:pt idx="14">
                  <c:v>26</c:v>
                </c:pt>
                <c:pt idx="15">
                  <c:v>33</c:v>
                </c:pt>
                <c:pt idx="16">
                  <c:v>27</c:v>
                </c:pt>
                <c:pt idx="17">
                  <c:v>31</c:v>
                </c:pt>
                <c:pt idx="18">
                  <c:v>25</c:v>
                </c:pt>
                <c:pt idx="19">
                  <c:v>35</c:v>
                </c:pt>
                <c:pt idx="20">
                  <c:v>19</c:v>
                </c:pt>
                <c:pt idx="21">
                  <c:v>33</c:v>
                </c:pt>
                <c:pt idx="22">
                  <c:v>27</c:v>
                </c:pt>
                <c:pt idx="23">
                  <c:v>11</c:v>
                </c:pt>
                <c:pt idx="24">
                  <c:v>12</c:v>
                </c:pt>
                <c:pt idx="25">
                  <c:v>33</c:v>
                </c:pt>
                <c:pt idx="26">
                  <c:v>17</c:v>
                </c:pt>
                <c:pt idx="27">
                  <c:v>36</c:v>
                </c:pt>
                <c:pt idx="28">
                  <c:v>25</c:v>
                </c:pt>
                <c:pt idx="29">
                  <c:v>24</c:v>
                </c:pt>
                <c:pt idx="30">
                  <c:v>28</c:v>
                </c:pt>
                <c:pt idx="31">
                  <c:v>55</c:v>
                </c:pt>
                <c:pt idx="32">
                  <c:v>37</c:v>
                </c:pt>
                <c:pt idx="33">
                  <c:v>46</c:v>
                </c:pt>
                <c:pt idx="34">
                  <c:v>64</c:v>
                </c:pt>
                <c:pt idx="35">
                  <c:v>58</c:v>
                </c:pt>
                <c:pt idx="36">
                  <c:v>34</c:v>
                </c:pt>
                <c:pt idx="37">
                  <c:v>49</c:v>
                </c:pt>
                <c:pt idx="38">
                  <c:v>38</c:v>
                </c:pt>
                <c:pt idx="39">
                  <c:v>42</c:v>
                </c:pt>
                <c:pt idx="40">
                  <c:v>35</c:v>
                </c:pt>
                <c:pt idx="41">
                  <c:v>37</c:v>
                </c:pt>
                <c:pt idx="42">
                  <c:v>43</c:v>
                </c:pt>
                <c:pt idx="43">
                  <c:v>36</c:v>
                </c:pt>
                <c:pt idx="44">
                  <c:v>55</c:v>
                </c:pt>
                <c:pt idx="45">
                  <c:v>38</c:v>
                </c:pt>
                <c:pt idx="46">
                  <c:v>43</c:v>
                </c:pt>
                <c:pt idx="47">
                  <c:v>25</c:v>
                </c:pt>
                <c:pt idx="48">
                  <c:v>41</c:v>
                </c:pt>
                <c:pt idx="49">
                  <c:v>57</c:v>
                </c:pt>
                <c:pt idx="50">
                  <c:v>30</c:v>
                </c:pt>
                <c:pt idx="51">
                  <c:v>29</c:v>
                </c:pt>
                <c:pt idx="52">
                  <c:v>51</c:v>
                </c:pt>
                <c:pt idx="53">
                  <c:v>45</c:v>
                </c:pt>
                <c:pt idx="54">
                  <c:v>37</c:v>
                </c:pt>
                <c:pt idx="55">
                  <c:v>45</c:v>
                </c:pt>
                <c:pt idx="56">
                  <c:v>57</c:v>
                </c:pt>
                <c:pt idx="57">
                  <c:v>65</c:v>
                </c:pt>
                <c:pt idx="58">
                  <c:v>35</c:v>
                </c:pt>
                <c:pt idx="59">
                  <c:v>57</c:v>
                </c:pt>
                <c:pt idx="60">
                  <c:v>46</c:v>
                </c:pt>
                <c:pt idx="61">
                  <c:v>41</c:v>
                </c:pt>
                <c:pt idx="62">
                  <c:v>34</c:v>
                </c:pt>
                <c:pt idx="63">
                  <c:v>89</c:v>
                </c:pt>
                <c:pt idx="64">
                  <c:v>63</c:v>
                </c:pt>
                <c:pt idx="65">
                  <c:v>76</c:v>
                </c:pt>
                <c:pt idx="66">
                  <c:v>87</c:v>
                </c:pt>
                <c:pt idx="67">
                  <c:v>45</c:v>
                </c:pt>
                <c:pt idx="68">
                  <c:v>38</c:v>
                </c:pt>
                <c:pt idx="69">
                  <c:v>31</c:v>
                </c:pt>
                <c:pt idx="70">
                  <c:v>48</c:v>
                </c:pt>
                <c:pt idx="71">
                  <c:v>24</c:v>
                </c:pt>
                <c:pt idx="72">
                  <c:v>29</c:v>
                </c:pt>
                <c:pt idx="73">
                  <c:v>87</c:v>
                </c:pt>
                <c:pt idx="74">
                  <c:v>44</c:v>
                </c:pt>
                <c:pt idx="75">
                  <c:v>35</c:v>
                </c:pt>
                <c:pt idx="76">
                  <c:v>48</c:v>
                </c:pt>
                <c:pt idx="77">
                  <c:v>41</c:v>
                </c:pt>
                <c:pt idx="78">
                  <c:v>63</c:v>
                </c:pt>
                <c:pt idx="79">
                  <c:v>39</c:v>
                </c:pt>
                <c:pt idx="80">
                  <c:v>39</c:v>
                </c:pt>
                <c:pt idx="81">
                  <c:v>39</c:v>
                </c:pt>
                <c:pt idx="82">
                  <c:v>62</c:v>
                </c:pt>
                <c:pt idx="83">
                  <c:v>33</c:v>
                </c:pt>
                <c:pt idx="84">
                  <c:v>31</c:v>
                </c:pt>
                <c:pt idx="85">
                  <c:v>29</c:v>
                </c:pt>
                <c:pt idx="86">
                  <c:v>21</c:v>
                </c:pt>
                <c:pt idx="87">
                  <c:v>116</c:v>
                </c:pt>
                <c:pt idx="88">
                  <c:v>109</c:v>
                </c:pt>
                <c:pt idx="89">
                  <c:v>63</c:v>
                </c:pt>
                <c:pt idx="90">
                  <c:v>205</c:v>
                </c:pt>
                <c:pt idx="91">
                  <c:v>73</c:v>
                </c:pt>
                <c:pt idx="92">
                  <c:v>73</c:v>
                </c:pt>
                <c:pt idx="93">
                  <c:v>90</c:v>
                </c:pt>
                <c:pt idx="94">
                  <c:v>72</c:v>
                </c:pt>
                <c:pt idx="95">
                  <c:v>66</c:v>
                </c:pt>
                <c:pt idx="96">
                  <c:v>86</c:v>
                </c:pt>
                <c:pt idx="97">
                  <c:v>55</c:v>
                </c:pt>
                <c:pt idx="98">
                  <c:v>53</c:v>
                </c:pt>
                <c:pt idx="99">
                  <c:v>53</c:v>
                </c:pt>
                <c:pt idx="100">
                  <c:v>48</c:v>
                </c:pt>
                <c:pt idx="101">
                  <c:v>104</c:v>
                </c:pt>
                <c:pt idx="102">
                  <c:v>66</c:v>
                </c:pt>
                <c:pt idx="103">
                  <c:v>85</c:v>
                </c:pt>
                <c:pt idx="104">
                  <c:v>61</c:v>
                </c:pt>
                <c:pt idx="105">
                  <c:v>55</c:v>
                </c:pt>
                <c:pt idx="106">
                  <c:v>53</c:v>
                </c:pt>
                <c:pt idx="107">
                  <c:v>81</c:v>
                </c:pt>
                <c:pt idx="108">
                  <c:v>92</c:v>
                </c:pt>
                <c:pt idx="109">
                  <c:v>56</c:v>
                </c:pt>
                <c:pt idx="110">
                  <c:v>84</c:v>
                </c:pt>
                <c:pt idx="111">
                  <c:v>57</c:v>
                </c:pt>
                <c:pt idx="112">
                  <c:v>71</c:v>
                </c:pt>
                <c:pt idx="113">
                  <c:v>38</c:v>
                </c:pt>
                <c:pt idx="114">
                  <c:v>41</c:v>
                </c:pt>
                <c:pt idx="115">
                  <c:v>62</c:v>
                </c:pt>
                <c:pt idx="116">
                  <c:v>62</c:v>
                </c:pt>
                <c:pt idx="117">
                  <c:v>62</c:v>
                </c:pt>
                <c:pt idx="118">
                  <c:v>57</c:v>
                </c:pt>
                <c:pt idx="119">
                  <c:v>40</c:v>
                </c:pt>
                <c:pt idx="120">
                  <c:v>40</c:v>
                </c:pt>
                <c:pt idx="121">
                  <c:v>44</c:v>
                </c:pt>
                <c:pt idx="122">
                  <c:v>52</c:v>
                </c:pt>
                <c:pt idx="123">
                  <c:v>58</c:v>
                </c:pt>
                <c:pt idx="124">
                  <c:v>74</c:v>
                </c:pt>
                <c:pt idx="125">
                  <c:v>56</c:v>
                </c:pt>
                <c:pt idx="126">
                  <c:v>57</c:v>
                </c:pt>
                <c:pt idx="127">
                  <c:v>55</c:v>
                </c:pt>
                <c:pt idx="128">
                  <c:v>52</c:v>
                </c:pt>
                <c:pt idx="129">
                  <c:v>54</c:v>
                </c:pt>
                <c:pt idx="130">
                  <c:v>46</c:v>
                </c:pt>
                <c:pt idx="131">
                  <c:v>43</c:v>
                </c:pt>
                <c:pt idx="132">
                  <c:v>44</c:v>
                </c:pt>
                <c:pt idx="133">
                  <c:v>51</c:v>
                </c:pt>
                <c:pt idx="134">
                  <c:v>49</c:v>
                </c:pt>
                <c:pt idx="135">
                  <c:v>50</c:v>
                </c:pt>
                <c:pt idx="136">
                  <c:v>72</c:v>
                </c:pt>
                <c:pt idx="137">
                  <c:v>54</c:v>
                </c:pt>
                <c:pt idx="138">
                  <c:v>59</c:v>
                </c:pt>
                <c:pt idx="139">
                  <c:v>38</c:v>
                </c:pt>
                <c:pt idx="140">
                  <c:v>80</c:v>
                </c:pt>
                <c:pt idx="141">
                  <c:v>46</c:v>
                </c:pt>
                <c:pt idx="142">
                  <c:v>51</c:v>
                </c:pt>
                <c:pt idx="143">
                  <c:v>54</c:v>
                </c:pt>
                <c:pt idx="144">
                  <c:v>46</c:v>
                </c:pt>
                <c:pt idx="145">
                  <c:v>42</c:v>
                </c:pt>
                <c:pt idx="146">
                  <c:v>52</c:v>
                </c:pt>
                <c:pt idx="147">
                  <c:v>30</c:v>
                </c:pt>
                <c:pt idx="148">
                  <c:v>42</c:v>
                </c:pt>
                <c:pt idx="149">
                  <c:v>37</c:v>
                </c:pt>
                <c:pt idx="150">
                  <c:v>39</c:v>
                </c:pt>
                <c:pt idx="151">
                  <c:v>44</c:v>
                </c:pt>
                <c:pt idx="152">
                  <c:v>58</c:v>
                </c:pt>
                <c:pt idx="153">
                  <c:v>31</c:v>
                </c:pt>
                <c:pt idx="154">
                  <c:v>38</c:v>
                </c:pt>
                <c:pt idx="155">
                  <c:v>42</c:v>
                </c:pt>
                <c:pt idx="156">
                  <c:v>33</c:v>
                </c:pt>
                <c:pt idx="157">
                  <c:v>70</c:v>
                </c:pt>
                <c:pt idx="158">
                  <c:v>35</c:v>
                </c:pt>
                <c:pt idx="159">
                  <c:v>52</c:v>
                </c:pt>
                <c:pt idx="160">
                  <c:v>38</c:v>
                </c:pt>
                <c:pt idx="161">
                  <c:v>30</c:v>
                </c:pt>
                <c:pt idx="162">
                  <c:v>38</c:v>
                </c:pt>
                <c:pt idx="163">
                  <c:v>47</c:v>
                </c:pt>
                <c:pt idx="164">
                  <c:v>47</c:v>
                </c:pt>
                <c:pt idx="165">
                  <c:v>40</c:v>
                </c:pt>
                <c:pt idx="166">
                  <c:v>55</c:v>
                </c:pt>
                <c:pt idx="167">
                  <c:v>48</c:v>
                </c:pt>
                <c:pt idx="168">
                  <c:v>74</c:v>
                </c:pt>
                <c:pt idx="169">
                  <c:v>44</c:v>
                </c:pt>
                <c:pt idx="170">
                  <c:v>48</c:v>
                </c:pt>
                <c:pt idx="171">
                  <c:v>39</c:v>
                </c:pt>
                <c:pt idx="172">
                  <c:v>52</c:v>
                </c:pt>
                <c:pt idx="173">
                  <c:v>40</c:v>
                </c:pt>
                <c:pt idx="174">
                  <c:v>45</c:v>
                </c:pt>
                <c:pt idx="175">
                  <c:v>48</c:v>
                </c:pt>
                <c:pt idx="176">
                  <c:v>28</c:v>
                </c:pt>
                <c:pt idx="177">
                  <c:v>38</c:v>
                </c:pt>
                <c:pt idx="178">
                  <c:v>34</c:v>
                </c:pt>
                <c:pt idx="179">
                  <c:v>40</c:v>
                </c:pt>
                <c:pt idx="180">
                  <c:v>33</c:v>
                </c:pt>
                <c:pt idx="181">
                  <c:v>40</c:v>
                </c:pt>
                <c:pt idx="182">
                  <c:v>39</c:v>
                </c:pt>
                <c:pt idx="183">
                  <c:v>49</c:v>
                </c:pt>
                <c:pt idx="184">
                  <c:v>52</c:v>
                </c:pt>
                <c:pt idx="185">
                  <c:v>53</c:v>
                </c:pt>
                <c:pt idx="186">
                  <c:v>45</c:v>
                </c:pt>
                <c:pt idx="187">
                  <c:v>46</c:v>
                </c:pt>
                <c:pt idx="188">
                  <c:v>67</c:v>
                </c:pt>
                <c:pt idx="189">
                  <c:v>36</c:v>
                </c:pt>
                <c:pt idx="190">
                  <c:v>33</c:v>
                </c:pt>
                <c:pt idx="191">
                  <c:v>33</c:v>
                </c:pt>
                <c:pt idx="192">
                  <c:v>47</c:v>
                </c:pt>
                <c:pt idx="193">
                  <c:v>68</c:v>
                </c:pt>
                <c:pt idx="194">
                  <c:v>49</c:v>
                </c:pt>
                <c:pt idx="195">
                  <c:v>41</c:v>
                </c:pt>
                <c:pt idx="196">
                  <c:v>51</c:v>
                </c:pt>
                <c:pt idx="197">
                  <c:v>38</c:v>
                </c:pt>
                <c:pt idx="198">
                  <c:v>16</c:v>
                </c:pt>
                <c:pt idx="199">
                  <c:v>26</c:v>
                </c:pt>
                <c:pt idx="200">
                  <c:v>20</c:v>
                </c:pt>
                <c:pt idx="201">
                  <c:v>39</c:v>
                </c:pt>
                <c:pt idx="202">
                  <c:v>19</c:v>
                </c:pt>
                <c:pt idx="203">
                  <c:v>25</c:v>
                </c:pt>
                <c:pt idx="204">
                  <c:v>24</c:v>
                </c:pt>
                <c:pt idx="205">
                  <c:v>28</c:v>
                </c:pt>
                <c:pt idx="206">
                  <c:v>20</c:v>
                </c:pt>
                <c:pt idx="207">
                  <c:v>33</c:v>
                </c:pt>
                <c:pt idx="208">
                  <c:v>28</c:v>
                </c:pt>
                <c:pt idx="209">
                  <c:v>867</c:v>
                </c:pt>
                <c:pt idx="210">
                  <c:v>155</c:v>
                </c:pt>
                <c:pt idx="211">
                  <c:v>46</c:v>
                </c:pt>
                <c:pt idx="212">
                  <c:v>49</c:v>
                </c:pt>
                <c:pt idx="213">
                  <c:v>45</c:v>
                </c:pt>
                <c:pt idx="214">
                  <c:v>38</c:v>
                </c:pt>
                <c:pt idx="215">
                  <c:v>22</c:v>
                </c:pt>
                <c:pt idx="216">
                  <c:v>23</c:v>
                </c:pt>
                <c:pt idx="217">
                  <c:v>25</c:v>
                </c:pt>
                <c:pt idx="218">
                  <c:v>31</c:v>
                </c:pt>
                <c:pt idx="219">
                  <c:v>35</c:v>
                </c:pt>
                <c:pt idx="220">
                  <c:v>32</c:v>
                </c:pt>
                <c:pt idx="221">
                  <c:v>29</c:v>
                </c:pt>
                <c:pt idx="222">
                  <c:v>32</c:v>
                </c:pt>
                <c:pt idx="223">
                  <c:v>31</c:v>
                </c:pt>
                <c:pt idx="224">
                  <c:v>25</c:v>
                </c:pt>
                <c:pt idx="225">
                  <c:v>19</c:v>
                </c:pt>
                <c:pt idx="226">
                  <c:v>22</c:v>
                </c:pt>
                <c:pt idx="227">
                  <c:v>34</c:v>
                </c:pt>
                <c:pt idx="228">
                  <c:v>33</c:v>
                </c:pt>
                <c:pt idx="229">
                  <c:v>20</c:v>
                </c:pt>
                <c:pt idx="230">
                  <c:v>17</c:v>
                </c:pt>
                <c:pt idx="231">
                  <c:v>45</c:v>
                </c:pt>
                <c:pt idx="232">
                  <c:v>32</c:v>
                </c:pt>
                <c:pt idx="233">
                  <c:v>35</c:v>
                </c:pt>
                <c:pt idx="234">
                  <c:v>37</c:v>
                </c:pt>
                <c:pt idx="235">
                  <c:v>47</c:v>
                </c:pt>
                <c:pt idx="236">
                  <c:v>39</c:v>
                </c:pt>
                <c:pt idx="237">
                  <c:v>28</c:v>
                </c:pt>
                <c:pt idx="238">
                  <c:v>32</c:v>
                </c:pt>
                <c:pt idx="239">
                  <c:v>30</c:v>
                </c:pt>
                <c:pt idx="240">
                  <c:v>36</c:v>
                </c:pt>
                <c:pt idx="241">
                  <c:v>31</c:v>
                </c:pt>
                <c:pt idx="242">
                  <c:v>32</c:v>
                </c:pt>
                <c:pt idx="243">
                  <c:v>42</c:v>
                </c:pt>
                <c:pt idx="244">
                  <c:v>43</c:v>
                </c:pt>
                <c:pt idx="245">
                  <c:v>32</c:v>
                </c:pt>
                <c:pt idx="246">
                  <c:v>28</c:v>
                </c:pt>
                <c:pt idx="247">
                  <c:v>43</c:v>
                </c:pt>
                <c:pt idx="248">
                  <c:v>34</c:v>
                </c:pt>
                <c:pt idx="249">
                  <c:v>39</c:v>
                </c:pt>
                <c:pt idx="250">
                  <c:v>25</c:v>
                </c:pt>
                <c:pt idx="251">
                  <c:v>33</c:v>
                </c:pt>
                <c:pt idx="252">
                  <c:v>32</c:v>
                </c:pt>
                <c:pt idx="253">
                  <c:v>42</c:v>
                </c:pt>
                <c:pt idx="254">
                  <c:v>41</c:v>
                </c:pt>
                <c:pt idx="255">
                  <c:v>36</c:v>
                </c:pt>
                <c:pt idx="256">
                  <c:v>30</c:v>
                </c:pt>
                <c:pt idx="257">
                  <c:v>27</c:v>
                </c:pt>
                <c:pt idx="258">
                  <c:v>33</c:v>
                </c:pt>
                <c:pt idx="259">
                  <c:v>35</c:v>
                </c:pt>
                <c:pt idx="260">
                  <c:v>26</c:v>
                </c:pt>
                <c:pt idx="261">
                  <c:v>23</c:v>
                </c:pt>
                <c:pt idx="262">
                  <c:v>29</c:v>
                </c:pt>
                <c:pt idx="263">
                  <c:v>32</c:v>
                </c:pt>
                <c:pt idx="264">
                  <c:v>31</c:v>
                </c:pt>
                <c:pt idx="265">
                  <c:v>41</c:v>
                </c:pt>
                <c:pt idx="266">
                  <c:v>27</c:v>
                </c:pt>
                <c:pt idx="267">
                  <c:v>25</c:v>
                </c:pt>
                <c:pt idx="268">
                  <c:v>25</c:v>
                </c:pt>
                <c:pt idx="269">
                  <c:v>85</c:v>
                </c:pt>
                <c:pt idx="270">
                  <c:v>52</c:v>
                </c:pt>
                <c:pt idx="271">
                  <c:v>26</c:v>
                </c:pt>
                <c:pt idx="272">
                  <c:v>39</c:v>
                </c:pt>
                <c:pt idx="273">
                  <c:v>26</c:v>
                </c:pt>
                <c:pt idx="274">
                  <c:v>25</c:v>
                </c:pt>
                <c:pt idx="275">
                  <c:v>18</c:v>
                </c:pt>
                <c:pt idx="276">
                  <c:v>25</c:v>
                </c:pt>
                <c:pt idx="277">
                  <c:v>31</c:v>
                </c:pt>
                <c:pt idx="278">
                  <c:v>205</c:v>
                </c:pt>
                <c:pt idx="279">
                  <c:v>65</c:v>
                </c:pt>
                <c:pt idx="280">
                  <c:v>39</c:v>
                </c:pt>
                <c:pt idx="281">
                  <c:v>60</c:v>
                </c:pt>
                <c:pt idx="282">
                  <c:v>33</c:v>
                </c:pt>
                <c:pt idx="283">
                  <c:v>35</c:v>
                </c:pt>
                <c:pt idx="284">
                  <c:v>35</c:v>
                </c:pt>
                <c:pt idx="285">
                  <c:v>34</c:v>
                </c:pt>
                <c:pt idx="286">
                  <c:v>16</c:v>
                </c:pt>
                <c:pt idx="287">
                  <c:v>42</c:v>
                </c:pt>
                <c:pt idx="288">
                  <c:v>22</c:v>
                </c:pt>
                <c:pt idx="289">
                  <c:v>20</c:v>
                </c:pt>
                <c:pt idx="290">
                  <c:v>33</c:v>
                </c:pt>
                <c:pt idx="291">
                  <c:v>14</c:v>
                </c:pt>
                <c:pt idx="292">
                  <c:v>24</c:v>
                </c:pt>
                <c:pt idx="293">
                  <c:v>28</c:v>
                </c:pt>
                <c:pt idx="294">
                  <c:v>36</c:v>
                </c:pt>
                <c:pt idx="295">
                  <c:v>19</c:v>
                </c:pt>
                <c:pt idx="296">
                  <c:v>13</c:v>
                </c:pt>
                <c:pt idx="297">
                  <c:v>25</c:v>
                </c:pt>
                <c:pt idx="298">
                  <c:v>23</c:v>
                </c:pt>
                <c:pt idx="299">
                  <c:v>18</c:v>
                </c:pt>
                <c:pt idx="300">
                  <c:v>12</c:v>
                </c:pt>
                <c:pt idx="301">
                  <c:v>11</c:v>
                </c:pt>
                <c:pt idx="302">
                  <c:v>14</c:v>
                </c:pt>
                <c:pt idx="303">
                  <c:v>12</c:v>
                </c:pt>
                <c:pt idx="304">
                  <c:v>22</c:v>
                </c:pt>
                <c:pt idx="305">
                  <c:v>20</c:v>
                </c:pt>
                <c:pt idx="306">
                  <c:v>19</c:v>
                </c:pt>
                <c:pt idx="307">
                  <c:v>33</c:v>
                </c:pt>
                <c:pt idx="308">
                  <c:v>15</c:v>
                </c:pt>
                <c:pt idx="309">
                  <c:v>12</c:v>
                </c:pt>
                <c:pt idx="310">
                  <c:v>17</c:v>
                </c:pt>
                <c:pt idx="311">
                  <c:v>9</c:v>
                </c:pt>
                <c:pt idx="312">
                  <c:v>37</c:v>
                </c:pt>
                <c:pt idx="313">
                  <c:v>25</c:v>
                </c:pt>
                <c:pt idx="314">
                  <c:v>21</c:v>
                </c:pt>
                <c:pt idx="315">
                  <c:v>23</c:v>
                </c:pt>
                <c:pt idx="316">
                  <c:v>21</c:v>
                </c:pt>
                <c:pt idx="317">
                  <c:v>22</c:v>
                </c:pt>
                <c:pt idx="318">
                  <c:v>26</c:v>
                </c:pt>
                <c:pt idx="319">
                  <c:v>13</c:v>
                </c:pt>
                <c:pt idx="320">
                  <c:v>22</c:v>
                </c:pt>
                <c:pt idx="321">
                  <c:v>70</c:v>
                </c:pt>
                <c:pt idx="322">
                  <c:v>28</c:v>
                </c:pt>
                <c:pt idx="323">
                  <c:v>23</c:v>
                </c:pt>
                <c:pt idx="324">
                  <c:v>12</c:v>
                </c:pt>
                <c:pt idx="325">
                  <c:v>58</c:v>
                </c:pt>
                <c:pt idx="326">
                  <c:v>267</c:v>
                </c:pt>
                <c:pt idx="327">
                  <c:v>38</c:v>
                </c:pt>
                <c:pt idx="328">
                  <c:v>23</c:v>
                </c:pt>
                <c:pt idx="329">
                  <c:v>17</c:v>
                </c:pt>
                <c:pt idx="330">
                  <c:v>13</c:v>
                </c:pt>
                <c:pt idx="331">
                  <c:v>21</c:v>
                </c:pt>
                <c:pt idx="332">
                  <c:v>43</c:v>
                </c:pt>
                <c:pt idx="333">
                  <c:v>31</c:v>
                </c:pt>
                <c:pt idx="334">
                  <c:v>28</c:v>
                </c:pt>
                <c:pt idx="335">
                  <c:v>20</c:v>
                </c:pt>
                <c:pt idx="336">
                  <c:v>28</c:v>
                </c:pt>
                <c:pt idx="337">
                  <c:v>17</c:v>
                </c:pt>
                <c:pt idx="338">
                  <c:v>23</c:v>
                </c:pt>
                <c:pt idx="339">
                  <c:v>27</c:v>
                </c:pt>
                <c:pt idx="340">
                  <c:v>17</c:v>
                </c:pt>
                <c:pt idx="341">
                  <c:v>33</c:v>
                </c:pt>
                <c:pt idx="342">
                  <c:v>23</c:v>
                </c:pt>
                <c:pt idx="343">
                  <c:v>40</c:v>
                </c:pt>
                <c:pt idx="344">
                  <c:v>23</c:v>
                </c:pt>
                <c:pt idx="345">
                  <c:v>34</c:v>
                </c:pt>
                <c:pt idx="346">
                  <c:v>74</c:v>
                </c:pt>
                <c:pt idx="347">
                  <c:v>48</c:v>
                </c:pt>
                <c:pt idx="348">
                  <c:v>56</c:v>
                </c:pt>
                <c:pt idx="349">
                  <c:v>45</c:v>
                </c:pt>
                <c:pt idx="350">
                  <c:v>36</c:v>
                </c:pt>
                <c:pt idx="351">
                  <c:v>34</c:v>
                </c:pt>
                <c:pt idx="352">
                  <c:v>50</c:v>
                </c:pt>
                <c:pt idx="353">
                  <c:v>44</c:v>
                </c:pt>
                <c:pt idx="354">
                  <c:v>35</c:v>
                </c:pt>
                <c:pt idx="355">
                  <c:v>40</c:v>
                </c:pt>
                <c:pt idx="356">
                  <c:v>49</c:v>
                </c:pt>
                <c:pt idx="357">
                  <c:v>43</c:v>
                </c:pt>
                <c:pt idx="358">
                  <c:v>50</c:v>
                </c:pt>
                <c:pt idx="359">
                  <c:v>14</c:v>
                </c:pt>
                <c:pt idx="360">
                  <c:v>15</c:v>
                </c:pt>
                <c:pt idx="361">
                  <c:v>24</c:v>
                </c:pt>
                <c:pt idx="362">
                  <c:v>6</c:v>
                </c:pt>
                <c:pt idx="363">
                  <c:v>6</c:v>
                </c:pt>
                <c:pt idx="364">
                  <c:v>11</c:v>
                </c:pt>
              </c:numCache>
            </c:numRef>
          </c:val>
          <c:extLst>
            <c:ext xmlns:c16="http://schemas.microsoft.com/office/drawing/2014/chart" uri="{C3380CC4-5D6E-409C-BE32-E72D297353CC}">
              <c16:uniqueId val="{00000000-DA80-4CF3-A7B8-CD578195E860}"/>
            </c:ext>
          </c:extLst>
        </c:ser>
        <c:dLbls>
          <c:showLegendKey val="0"/>
          <c:showVal val="0"/>
          <c:showCatName val="0"/>
          <c:showSerName val="0"/>
          <c:showPercent val="0"/>
          <c:showBubbleSize val="0"/>
        </c:dLbls>
        <c:gapWidth val="219"/>
        <c:overlap val="-27"/>
        <c:axId val="460880840"/>
        <c:axId val="460881168"/>
      </c:barChart>
      <c:dateAx>
        <c:axId val="46088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81168"/>
        <c:crosses val="autoZero"/>
        <c:auto val="1"/>
        <c:lblOffset val="100"/>
        <c:baseTimeUnit val="days"/>
      </c:dateAx>
      <c:valAx>
        <c:axId val="46088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8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14</c:v>
                </c:pt>
                <c:pt idx="1">
                  <c:v>658</c:v>
                </c:pt>
                <c:pt idx="2">
                  <c:v>2612</c:v>
                </c:pt>
                <c:pt idx="3">
                  <c:v>2034</c:v>
                </c:pt>
                <c:pt idx="4">
                  <c:v>1805</c:v>
                </c:pt>
                <c:pt idx="5">
                  <c:v>1495</c:v>
                </c:pt>
                <c:pt idx="6">
                  <c:v>1113</c:v>
                </c:pt>
              </c:numCache>
            </c:numRef>
          </c:val>
          <c:extLst>
            <c:ext xmlns:c16="http://schemas.microsoft.com/office/drawing/2014/chart" uri="{C3380CC4-5D6E-409C-BE32-E72D297353CC}">
              <c16:uniqueId val="{00000000-D7CA-4CD8-944A-37060C56A83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c:v>
                </c:pt>
                <c:pt idx="1">
                  <c:v>1098</c:v>
                </c:pt>
                <c:pt idx="2">
                  <c:v>4124</c:v>
                </c:pt>
                <c:pt idx="3">
                  <c:v>4740</c:v>
                </c:pt>
                <c:pt idx="4">
                  <c:v>4557</c:v>
                </c:pt>
                <c:pt idx="5">
                  <c:v>4664</c:v>
                </c:pt>
                <c:pt idx="6">
                  <c:v>3876</c:v>
                </c:pt>
              </c:numCache>
            </c:numRef>
          </c:val>
          <c:extLst>
            <c:ext xmlns:c16="http://schemas.microsoft.com/office/drawing/2014/chart" uri="{C3380CC4-5D6E-409C-BE32-E72D297353CC}">
              <c16:uniqueId val="{00000001-D7CA-4CD8-944A-37060C56A83A}"/>
            </c:ext>
          </c:extLst>
        </c:ser>
        <c:dLbls>
          <c:showLegendKey val="0"/>
          <c:showVal val="0"/>
          <c:showCatName val="0"/>
          <c:showSerName val="0"/>
          <c:showPercent val="0"/>
          <c:showBubbleSize val="0"/>
        </c:dLbls>
        <c:gapWidth val="219"/>
        <c:overlap val="-27"/>
        <c:axId val="460822784"/>
        <c:axId val="460823440"/>
      </c:barChart>
      <c:catAx>
        <c:axId val="46082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23440"/>
        <c:crosses val="autoZero"/>
        <c:auto val="1"/>
        <c:lblAlgn val="ctr"/>
        <c:lblOffset val="100"/>
        <c:noMultiLvlLbl val="0"/>
      </c:catAx>
      <c:valAx>
        <c:axId val="46082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2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0.15953332473894499</c:v>
                </c:pt>
                <c:pt idx="1">
                  <c:v>0</c:v>
                </c:pt>
                <c:pt idx="2">
                  <c:v>0</c:v>
                </c:pt>
                <c:pt idx="3">
                  <c:v>0</c:v>
                </c:pt>
                <c:pt idx="4">
                  <c:v>0.28683769498517497</c:v>
                </c:pt>
                <c:pt idx="5">
                  <c:v>0</c:v>
                </c:pt>
                <c:pt idx="6">
                  <c:v>5.8012118086889303E-2</c:v>
                </c:pt>
                <c:pt idx="7">
                  <c:v>0.29650638133299001</c:v>
                </c:pt>
                <c:pt idx="8">
                  <c:v>0.407051695243006</c:v>
                </c:pt>
                <c:pt idx="9">
                  <c:v>0.315085425687614</c:v>
                </c:pt>
                <c:pt idx="10">
                  <c:v>0.158638076003037</c:v>
                </c:pt>
                <c:pt idx="11">
                  <c:v>0.38182829770054899</c:v>
                </c:pt>
                <c:pt idx="12">
                  <c:v>0.17249496948058099</c:v>
                </c:pt>
                <c:pt idx="13">
                  <c:v>0.21743801297752599</c:v>
                </c:pt>
                <c:pt idx="14">
                  <c:v>0.21667774020487701</c:v>
                </c:pt>
                <c:pt idx="15">
                  <c:v>0.193125811921738</c:v>
                </c:pt>
                <c:pt idx="16">
                  <c:v>0.19272914786644299</c:v>
                </c:pt>
                <c:pt idx="17">
                  <c:v>0.13568389841433501</c:v>
                </c:pt>
                <c:pt idx="18">
                  <c:v>0.283077650294358</c:v>
                </c:pt>
                <c:pt idx="19">
                  <c:v>0.19337372695629801</c:v>
                </c:pt>
                <c:pt idx="20">
                  <c:v>0</c:v>
                </c:pt>
                <c:pt idx="21">
                  <c:v>4.3509088565166901E-2</c:v>
                </c:pt>
                <c:pt idx="22">
                  <c:v>0.105549825963646</c:v>
                </c:pt>
                <c:pt idx="23">
                  <c:v>0.109578445275235</c:v>
                </c:pt>
              </c:numCache>
            </c:numRef>
          </c:val>
          <c:smooth val="0"/>
          <c:extLst>
            <c:ext xmlns:c16="http://schemas.microsoft.com/office/drawing/2014/chart" uri="{C3380CC4-5D6E-409C-BE32-E72D297353CC}">
              <c16:uniqueId val="{00000000-0414-4772-AB03-73ED72918117}"/>
            </c:ext>
          </c:extLst>
        </c:ser>
        <c:dLbls>
          <c:showLegendKey val="0"/>
          <c:showVal val="0"/>
          <c:showCatName val="0"/>
          <c:showSerName val="0"/>
          <c:showPercent val="0"/>
          <c:showBubbleSize val="0"/>
        </c:dLbls>
        <c:smooth val="0"/>
        <c:axId val="460816552"/>
        <c:axId val="460816880"/>
      </c:lineChart>
      <c:catAx>
        <c:axId val="46081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16880"/>
        <c:crosses val="autoZero"/>
        <c:auto val="1"/>
        <c:lblAlgn val="ctr"/>
        <c:lblOffset val="100"/>
        <c:noMultiLvlLbl val="0"/>
      </c:catAx>
      <c:valAx>
        <c:axId val="46081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1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1</c:v>
                </c:pt>
                <c:pt idx="4">
                  <c:v>0</c:v>
                </c:pt>
                <c:pt idx="5">
                  <c:v>21</c:v>
                </c:pt>
                <c:pt idx="6">
                  <c:v>0</c:v>
                </c:pt>
                <c:pt idx="7">
                  <c:v>0</c:v>
                </c:pt>
                <c:pt idx="8">
                  <c:v>3</c:v>
                </c:pt>
                <c:pt idx="9">
                  <c:v>0</c:v>
                </c:pt>
                <c:pt idx="10">
                  <c:v>4</c:v>
                </c:pt>
                <c:pt idx="11">
                  <c:v>0</c:v>
                </c:pt>
                <c:pt idx="12">
                  <c:v>0</c:v>
                </c:pt>
                <c:pt idx="13">
                  <c:v>3</c:v>
                </c:pt>
                <c:pt idx="14">
                  <c:v>3</c:v>
                </c:pt>
                <c:pt idx="15">
                  <c:v>0</c:v>
                </c:pt>
                <c:pt idx="16">
                  <c:v>0</c:v>
                </c:pt>
                <c:pt idx="17">
                  <c:v>0</c:v>
                </c:pt>
                <c:pt idx="18">
                  <c:v>2</c:v>
                </c:pt>
                <c:pt idx="19">
                  <c:v>0</c:v>
                </c:pt>
                <c:pt idx="20">
                  <c:v>0</c:v>
                </c:pt>
                <c:pt idx="21">
                  <c:v>6</c:v>
                </c:pt>
                <c:pt idx="22">
                  <c:v>0</c:v>
                </c:pt>
                <c:pt idx="23">
                  <c:v>0</c:v>
                </c:pt>
                <c:pt idx="24">
                  <c:v>0</c:v>
                </c:pt>
                <c:pt idx="25">
                  <c:v>0</c:v>
                </c:pt>
                <c:pt idx="26">
                  <c:v>0</c:v>
                </c:pt>
                <c:pt idx="27">
                  <c:v>4</c:v>
                </c:pt>
                <c:pt idx="28">
                  <c:v>0</c:v>
                </c:pt>
                <c:pt idx="29">
                  <c:v>0</c:v>
                </c:pt>
                <c:pt idx="30">
                  <c:v>0</c:v>
                </c:pt>
                <c:pt idx="31">
                  <c:v>0</c:v>
                </c:pt>
                <c:pt idx="32">
                  <c:v>0</c:v>
                </c:pt>
                <c:pt idx="33">
                  <c:v>6</c:v>
                </c:pt>
                <c:pt idx="34">
                  <c:v>18</c:v>
                </c:pt>
                <c:pt idx="35">
                  <c:v>0</c:v>
                </c:pt>
                <c:pt idx="36">
                  <c:v>0</c:v>
                </c:pt>
                <c:pt idx="37">
                  <c:v>3</c:v>
                </c:pt>
                <c:pt idx="38">
                  <c:v>0</c:v>
                </c:pt>
                <c:pt idx="39">
                  <c:v>1</c:v>
                </c:pt>
                <c:pt idx="40">
                  <c:v>0</c:v>
                </c:pt>
                <c:pt idx="41">
                  <c:v>9</c:v>
                </c:pt>
                <c:pt idx="42">
                  <c:v>2</c:v>
                </c:pt>
                <c:pt idx="43">
                  <c:v>0</c:v>
                </c:pt>
                <c:pt idx="44">
                  <c:v>14</c:v>
                </c:pt>
                <c:pt idx="45">
                  <c:v>0</c:v>
                </c:pt>
                <c:pt idx="46">
                  <c:v>3</c:v>
                </c:pt>
                <c:pt idx="47">
                  <c:v>0</c:v>
                </c:pt>
                <c:pt idx="48">
                  <c:v>0</c:v>
                </c:pt>
                <c:pt idx="49">
                  <c:v>21</c:v>
                </c:pt>
                <c:pt idx="50">
                  <c:v>0</c:v>
                </c:pt>
                <c:pt idx="51">
                  <c:v>0</c:v>
                </c:pt>
                <c:pt idx="52">
                  <c:v>5</c:v>
                </c:pt>
                <c:pt idx="53">
                  <c:v>0</c:v>
                </c:pt>
                <c:pt idx="54">
                  <c:v>3</c:v>
                </c:pt>
                <c:pt idx="55">
                  <c:v>0</c:v>
                </c:pt>
                <c:pt idx="56">
                  <c:v>0</c:v>
                </c:pt>
                <c:pt idx="57">
                  <c:v>0</c:v>
                </c:pt>
                <c:pt idx="58">
                  <c:v>0</c:v>
                </c:pt>
                <c:pt idx="59">
                  <c:v>5</c:v>
                </c:pt>
                <c:pt idx="60">
                  <c:v>18</c:v>
                </c:pt>
                <c:pt idx="61">
                  <c:v>0</c:v>
                </c:pt>
                <c:pt idx="62">
                  <c:v>0</c:v>
                </c:pt>
                <c:pt idx="63">
                  <c:v>8</c:v>
                </c:pt>
                <c:pt idx="64">
                  <c:v>17</c:v>
                </c:pt>
                <c:pt idx="65">
                  <c:v>6</c:v>
                </c:pt>
                <c:pt idx="66">
                  <c:v>9</c:v>
                </c:pt>
                <c:pt idx="67">
                  <c:v>0</c:v>
                </c:pt>
                <c:pt idx="68">
                  <c:v>3</c:v>
                </c:pt>
                <c:pt idx="69">
                  <c:v>0</c:v>
                </c:pt>
                <c:pt idx="70">
                  <c:v>3</c:v>
                </c:pt>
                <c:pt idx="71">
                  <c:v>0</c:v>
                </c:pt>
                <c:pt idx="72">
                  <c:v>0</c:v>
                </c:pt>
                <c:pt idx="73">
                  <c:v>0</c:v>
                </c:pt>
                <c:pt idx="74">
                  <c:v>0</c:v>
                </c:pt>
                <c:pt idx="75">
                  <c:v>12</c:v>
                </c:pt>
                <c:pt idx="76">
                  <c:v>0</c:v>
                </c:pt>
                <c:pt idx="77">
                  <c:v>0</c:v>
                </c:pt>
                <c:pt idx="78">
                  <c:v>2</c:v>
                </c:pt>
                <c:pt idx="79">
                  <c:v>0</c:v>
                </c:pt>
                <c:pt idx="80">
                  <c:v>0</c:v>
                </c:pt>
                <c:pt idx="81">
                  <c:v>0</c:v>
                </c:pt>
                <c:pt idx="82">
                  <c:v>1</c:v>
                </c:pt>
                <c:pt idx="83">
                  <c:v>0</c:v>
                </c:pt>
                <c:pt idx="84">
                  <c:v>0</c:v>
                </c:pt>
                <c:pt idx="85">
                  <c:v>0</c:v>
                </c:pt>
                <c:pt idx="86">
                  <c:v>0</c:v>
                </c:pt>
                <c:pt idx="87">
                  <c:v>16</c:v>
                </c:pt>
                <c:pt idx="88">
                  <c:v>0</c:v>
                </c:pt>
                <c:pt idx="89">
                  <c:v>0</c:v>
                </c:pt>
                <c:pt idx="90">
                  <c:v>12</c:v>
                </c:pt>
                <c:pt idx="91">
                  <c:v>0</c:v>
                </c:pt>
                <c:pt idx="92">
                  <c:v>0</c:v>
                </c:pt>
                <c:pt idx="93">
                  <c:v>8</c:v>
                </c:pt>
                <c:pt idx="94">
                  <c:v>0</c:v>
                </c:pt>
                <c:pt idx="95">
                  <c:v>2</c:v>
                </c:pt>
                <c:pt idx="96">
                  <c:v>7</c:v>
                </c:pt>
                <c:pt idx="97">
                  <c:v>0</c:v>
                </c:pt>
                <c:pt idx="98">
                  <c:v>5</c:v>
                </c:pt>
                <c:pt idx="99">
                  <c:v>0</c:v>
                </c:pt>
                <c:pt idx="100">
                  <c:v>1</c:v>
                </c:pt>
                <c:pt idx="101">
                  <c:v>0</c:v>
                </c:pt>
                <c:pt idx="102">
                  <c:v>0</c:v>
                </c:pt>
                <c:pt idx="103">
                  <c:v>0</c:v>
                </c:pt>
                <c:pt idx="104">
                  <c:v>2</c:v>
                </c:pt>
                <c:pt idx="105">
                  <c:v>0</c:v>
                </c:pt>
                <c:pt idx="106">
                  <c:v>3</c:v>
                </c:pt>
                <c:pt idx="107">
                  <c:v>0</c:v>
                </c:pt>
                <c:pt idx="108">
                  <c:v>1</c:v>
                </c:pt>
                <c:pt idx="109">
                  <c:v>0</c:v>
                </c:pt>
                <c:pt idx="110">
                  <c:v>13</c:v>
                </c:pt>
                <c:pt idx="111">
                  <c:v>0</c:v>
                </c:pt>
                <c:pt idx="112">
                  <c:v>11</c:v>
                </c:pt>
                <c:pt idx="113">
                  <c:v>0</c:v>
                </c:pt>
                <c:pt idx="114">
                  <c:v>0</c:v>
                </c:pt>
                <c:pt idx="115">
                  <c:v>0</c:v>
                </c:pt>
                <c:pt idx="116">
                  <c:v>0</c:v>
                </c:pt>
                <c:pt idx="117">
                  <c:v>4</c:v>
                </c:pt>
                <c:pt idx="118">
                  <c:v>5</c:v>
                </c:pt>
                <c:pt idx="119">
                  <c:v>0</c:v>
                </c:pt>
                <c:pt idx="120">
                  <c:v>10</c:v>
                </c:pt>
                <c:pt idx="121">
                  <c:v>50</c:v>
                </c:pt>
                <c:pt idx="122">
                  <c:v>5</c:v>
                </c:pt>
                <c:pt idx="123">
                  <c:v>13</c:v>
                </c:pt>
                <c:pt idx="124">
                  <c:v>16</c:v>
                </c:pt>
                <c:pt idx="125">
                  <c:v>6</c:v>
                </c:pt>
                <c:pt idx="126">
                  <c:v>18</c:v>
                </c:pt>
                <c:pt idx="127">
                  <c:v>0</c:v>
                </c:pt>
                <c:pt idx="128">
                  <c:v>4</c:v>
                </c:pt>
                <c:pt idx="129">
                  <c:v>0</c:v>
                </c:pt>
                <c:pt idx="130">
                  <c:v>0</c:v>
                </c:pt>
                <c:pt idx="131">
                  <c:v>0</c:v>
                </c:pt>
                <c:pt idx="132">
                  <c:v>32</c:v>
                </c:pt>
                <c:pt idx="133">
                  <c:v>0</c:v>
                </c:pt>
                <c:pt idx="134">
                  <c:v>40</c:v>
                </c:pt>
                <c:pt idx="135">
                  <c:v>0</c:v>
                </c:pt>
                <c:pt idx="136">
                  <c:v>0</c:v>
                </c:pt>
                <c:pt idx="137">
                  <c:v>4</c:v>
                </c:pt>
                <c:pt idx="138">
                  <c:v>0</c:v>
                </c:pt>
                <c:pt idx="139">
                  <c:v>0</c:v>
                </c:pt>
                <c:pt idx="140">
                  <c:v>6</c:v>
                </c:pt>
                <c:pt idx="141">
                  <c:v>0</c:v>
                </c:pt>
                <c:pt idx="142">
                  <c:v>6</c:v>
                </c:pt>
                <c:pt idx="143">
                  <c:v>3</c:v>
                </c:pt>
                <c:pt idx="144">
                  <c:v>0</c:v>
                </c:pt>
                <c:pt idx="145">
                  <c:v>10</c:v>
                </c:pt>
                <c:pt idx="146">
                  <c:v>3</c:v>
                </c:pt>
                <c:pt idx="147">
                  <c:v>0</c:v>
                </c:pt>
                <c:pt idx="148">
                  <c:v>0</c:v>
                </c:pt>
                <c:pt idx="149">
                  <c:v>0</c:v>
                </c:pt>
                <c:pt idx="150">
                  <c:v>9</c:v>
                </c:pt>
                <c:pt idx="151">
                  <c:v>2</c:v>
                </c:pt>
                <c:pt idx="152">
                  <c:v>42</c:v>
                </c:pt>
                <c:pt idx="153">
                  <c:v>0</c:v>
                </c:pt>
                <c:pt idx="154">
                  <c:v>1</c:v>
                </c:pt>
                <c:pt idx="155">
                  <c:v>14</c:v>
                </c:pt>
                <c:pt idx="156">
                  <c:v>0</c:v>
                </c:pt>
                <c:pt idx="157">
                  <c:v>5</c:v>
                </c:pt>
                <c:pt idx="158">
                  <c:v>0</c:v>
                </c:pt>
                <c:pt idx="159">
                  <c:v>2</c:v>
                </c:pt>
                <c:pt idx="160">
                  <c:v>0</c:v>
                </c:pt>
                <c:pt idx="161">
                  <c:v>0</c:v>
                </c:pt>
                <c:pt idx="162">
                  <c:v>2</c:v>
                </c:pt>
                <c:pt idx="163">
                  <c:v>0</c:v>
                </c:pt>
                <c:pt idx="164">
                  <c:v>0</c:v>
                </c:pt>
                <c:pt idx="165">
                  <c:v>0</c:v>
                </c:pt>
                <c:pt idx="166">
                  <c:v>0</c:v>
                </c:pt>
                <c:pt idx="167">
                  <c:v>0</c:v>
                </c:pt>
                <c:pt idx="168">
                  <c:v>2</c:v>
                </c:pt>
                <c:pt idx="169">
                  <c:v>4</c:v>
                </c:pt>
                <c:pt idx="170">
                  <c:v>2</c:v>
                </c:pt>
                <c:pt idx="171">
                  <c:v>0</c:v>
                </c:pt>
                <c:pt idx="172">
                  <c:v>0</c:v>
                </c:pt>
                <c:pt idx="173">
                  <c:v>0</c:v>
                </c:pt>
                <c:pt idx="174">
                  <c:v>0</c:v>
                </c:pt>
                <c:pt idx="175">
                  <c:v>5</c:v>
                </c:pt>
                <c:pt idx="176">
                  <c:v>0</c:v>
                </c:pt>
                <c:pt idx="177">
                  <c:v>0</c:v>
                </c:pt>
                <c:pt idx="178">
                  <c:v>7</c:v>
                </c:pt>
                <c:pt idx="179">
                  <c:v>0</c:v>
                </c:pt>
                <c:pt idx="180">
                  <c:v>0</c:v>
                </c:pt>
                <c:pt idx="181">
                  <c:v>0</c:v>
                </c:pt>
                <c:pt idx="182">
                  <c:v>9</c:v>
                </c:pt>
                <c:pt idx="183">
                  <c:v>0</c:v>
                </c:pt>
                <c:pt idx="184">
                  <c:v>5</c:v>
                </c:pt>
                <c:pt idx="185">
                  <c:v>0</c:v>
                </c:pt>
                <c:pt idx="186">
                  <c:v>0</c:v>
                </c:pt>
                <c:pt idx="187">
                  <c:v>1</c:v>
                </c:pt>
                <c:pt idx="188">
                  <c:v>6</c:v>
                </c:pt>
                <c:pt idx="189">
                  <c:v>1</c:v>
                </c:pt>
                <c:pt idx="190">
                  <c:v>0</c:v>
                </c:pt>
                <c:pt idx="191">
                  <c:v>2</c:v>
                </c:pt>
                <c:pt idx="192">
                  <c:v>0</c:v>
                </c:pt>
                <c:pt idx="193">
                  <c:v>5</c:v>
                </c:pt>
                <c:pt idx="194">
                  <c:v>0</c:v>
                </c:pt>
                <c:pt idx="195">
                  <c:v>4</c:v>
                </c:pt>
                <c:pt idx="196">
                  <c:v>0</c:v>
                </c:pt>
                <c:pt idx="197">
                  <c:v>4</c:v>
                </c:pt>
                <c:pt idx="198">
                  <c:v>0</c:v>
                </c:pt>
                <c:pt idx="199">
                  <c:v>32</c:v>
                </c:pt>
                <c:pt idx="200">
                  <c:v>0</c:v>
                </c:pt>
                <c:pt idx="201">
                  <c:v>6</c:v>
                </c:pt>
                <c:pt idx="202">
                  <c:v>0</c:v>
                </c:pt>
                <c:pt idx="203">
                  <c:v>0</c:v>
                </c:pt>
                <c:pt idx="204">
                  <c:v>7</c:v>
                </c:pt>
                <c:pt idx="205">
                  <c:v>0</c:v>
                </c:pt>
                <c:pt idx="206">
                  <c:v>1</c:v>
                </c:pt>
                <c:pt idx="207">
                  <c:v>0</c:v>
                </c:pt>
                <c:pt idx="208">
                  <c:v>11</c:v>
                </c:pt>
                <c:pt idx="209">
                  <c:v>0</c:v>
                </c:pt>
                <c:pt idx="210">
                  <c:v>41</c:v>
                </c:pt>
                <c:pt idx="211">
                  <c:v>0</c:v>
                </c:pt>
                <c:pt idx="212">
                  <c:v>0</c:v>
                </c:pt>
                <c:pt idx="213">
                  <c:v>14</c:v>
                </c:pt>
                <c:pt idx="214">
                  <c:v>0</c:v>
                </c:pt>
                <c:pt idx="215">
                  <c:v>2</c:v>
                </c:pt>
                <c:pt idx="216">
                  <c:v>6</c:v>
                </c:pt>
                <c:pt idx="217">
                  <c:v>0</c:v>
                </c:pt>
                <c:pt idx="218">
                  <c:v>2</c:v>
                </c:pt>
                <c:pt idx="219">
                  <c:v>0</c:v>
                </c:pt>
                <c:pt idx="220">
                  <c:v>1</c:v>
                </c:pt>
                <c:pt idx="221">
                  <c:v>0</c:v>
                </c:pt>
                <c:pt idx="222">
                  <c:v>5</c:v>
                </c:pt>
                <c:pt idx="223">
                  <c:v>2</c:v>
                </c:pt>
                <c:pt idx="224">
                  <c:v>0</c:v>
                </c:pt>
                <c:pt idx="225">
                  <c:v>0</c:v>
                </c:pt>
                <c:pt idx="226">
                  <c:v>0</c:v>
                </c:pt>
                <c:pt idx="227">
                  <c:v>0</c:v>
                </c:pt>
                <c:pt idx="228">
                  <c:v>13</c:v>
                </c:pt>
                <c:pt idx="229">
                  <c:v>1</c:v>
                </c:pt>
                <c:pt idx="230">
                  <c:v>0</c:v>
                </c:pt>
                <c:pt idx="231">
                  <c:v>0</c:v>
                </c:pt>
                <c:pt idx="232">
                  <c:v>0</c:v>
                </c:pt>
                <c:pt idx="233">
                  <c:v>0</c:v>
                </c:pt>
                <c:pt idx="234">
                  <c:v>0</c:v>
                </c:pt>
                <c:pt idx="235">
                  <c:v>0</c:v>
                </c:pt>
                <c:pt idx="236">
                  <c:v>1</c:v>
                </c:pt>
                <c:pt idx="237">
                  <c:v>0</c:v>
                </c:pt>
                <c:pt idx="238">
                  <c:v>0</c:v>
                </c:pt>
                <c:pt idx="239">
                  <c:v>0</c:v>
                </c:pt>
                <c:pt idx="240">
                  <c:v>0</c:v>
                </c:pt>
                <c:pt idx="241">
                  <c:v>0</c:v>
                </c:pt>
                <c:pt idx="242">
                  <c:v>0</c:v>
                </c:pt>
                <c:pt idx="243">
                  <c:v>30</c:v>
                </c:pt>
                <c:pt idx="244">
                  <c:v>0</c:v>
                </c:pt>
                <c:pt idx="245">
                  <c:v>1</c:v>
                </c:pt>
                <c:pt idx="246">
                  <c:v>0</c:v>
                </c:pt>
                <c:pt idx="247">
                  <c:v>0</c:v>
                </c:pt>
                <c:pt idx="248">
                  <c:v>0</c:v>
                </c:pt>
                <c:pt idx="249">
                  <c:v>0</c:v>
                </c:pt>
                <c:pt idx="250">
                  <c:v>1</c:v>
                </c:pt>
                <c:pt idx="251">
                  <c:v>0</c:v>
                </c:pt>
                <c:pt idx="252">
                  <c:v>0</c:v>
                </c:pt>
                <c:pt idx="253">
                  <c:v>5</c:v>
                </c:pt>
                <c:pt idx="254">
                  <c:v>0</c:v>
                </c:pt>
                <c:pt idx="255">
                  <c:v>0</c:v>
                </c:pt>
                <c:pt idx="256">
                  <c:v>0</c:v>
                </c:pt>
                <c:pt idx="257">
                  <c:v>2</c:v>
                </c:pt>
                <c:pt idx="258">
                  <c:v>0</c:v>
                </c:pt>
                <c:pt idx="259">
                  <c:v>0</c:v>
                </c:pt>
                <c:pt idx="260">
                  <c:v>0</c:v>
                </c:pt>
                <c:pt idx="261">
                  <c:v>0</c:v>
                </c:pt>
                <c:pt idx="262">
                  <c:v>8</c:v>
                </c:pt>
                <c:pt idx="263">
                  <c:v>0</c:v>
                </c:pt>
                <c:pt idx="264">
                  <c:v>2</c:v>
                </c:pt>
                <c:pt idx="265">
                  <c:v>0</c:v>
                </c:pt>
                <c:pt idx="266">
                  <c:v>9</c:v>
                </c:pt>
                <c:pt idx="267">
                  <c:v>0</c:v>
                </c:pt>
                <c:pt idx="268">
                  <c:v>0</c:v>
                </c:pt>
                <c:pt idx="269">
                  <c:v>7</c:v>
                </c:pt>
                <c:pt idx="270">
                  <c:v>0</c:v>
                </c:pt>
                <c:pt idx="271">
                  <c:v>0</c:v>
                </c:pt>
                <c:pt idx="272">
                  <c:v>1</c:v>
                </c:pt>
                <c:pt idx="273">
                  <c:v>1</c:v>
                </c:pt>
                <c:pt idx="274">
                  <c:v>0</c:v>
                </c:pt>
                <c:pt idx="275">
                  <c:v>0</c:v>
                </c:pt>
                <c:pt idx="276">
                  <c:v>0</c:v>
                </c:pt>
                <c:pt idx="277">
                  <c:v>3</c:v>
                </c:pt>
                <c:pt idx="278">
                  <c:v>4</c:v>
                </c:pt>
                <c:pt idx="279">
                  <c:v>1</c:v>
                </c:pt>
                <c:pt idx="280">
                  <c:v>1</c:v>
                </c:pt>
                <c:pt idx="281">
                  <c:v>0</c:v>
                </c:pt>
                <c:pt idx="282">
                  <c:v>1</c:v>
                </c:pt>
                <c:pt idx="283">
                  <c:v>1</c:v>
                </c:pt>
                <c:pt idx="284">
                  <c:v>0</c:v>
                </c:pt>
                <c:pt idx="285">
                  <c:v>4</c:v>
                </c:pt>
                <c:pt idx="286">
                  <c:v>1</c:v>
                </c:pt>
                <c:pt idx="287">
                  <c:v>0</c:v>
                </c:pt>
                <c:pt idx="288">
                  <c:v>0</c:v>
                </c:pt>
                <c:pt idx="289">
                  <c:v>0</c:v>
                </c:pt>
                <c:pt idx="290">
                  <c:v>0</c:v>
                </c:pt>
                <c:pt idx="291">
                  <c:v>0</c:v>
                </c:pt>
                <c:pt idx="292">
                  <c:v>2</c:v>
                </c:pt>
                <c:pt idx="293">
                  <c:v>0</c:v>
                </c:pt>
                <c:pt idx="294">
                  <c:v>0</c:v>
                </c:pt>
                <c:pt idx="295">
                  <c:v>0</c:v>
                </c:pt>
                <c:pt idx="296">
                  <c:v>0</c:v>
                </c:pt>
                <c:pt idx="297">
                  <c:v>0</c:v>
                </c:pt>
                <c:pt idx="298">
                  <c:v>4</c:v>
                </c:pt>
                <c:pt idx="299">
                  <c:v>0</c:v>
                </c:pt>
                <c:pt idx="300">
                  <c:v>0</c:v>
                </c:pt>
                <c:pt idx="301">
                  <c:v>0</c:v>
                </c:pt>
                <c:pt idx="302">
                  <c:v>0</c:v>
                </c:pt>
                <c:pt idx="303">
                  <c:v>1</c:v>
                </c:pt>
                <c:pt idx="304">
                  <c:v>0</c:v>
                </c:pt>
                <c:pt idx="305">
                  <c:v>3</c:v>
                </c:pt>
                <c:pt idx="306">
                  <c:v>0</c:v>
                </c:pt>
                <c:pt idx="307">
                  <c:v>0</c:v>
                </c:pt>
                <c:pt idx="308">
                  <c:v>0</c:v>
                </c:pt>
                <c:pt idx="309">
                  <c:v>2</c:v>
                </c:pt>
                <c:pt idx="310">
                  <c:v>0</c:v>
                </c:pt>
                <c:pt idx="311">
                  <c:v>1</c:v>
                </c:pt>
                <c:pt idx="312">
                  <c:v>0</c:v>
                </c:pt>
                <c:pt idx="313">
                  <c:v>3</c:v>
                </c:pt>
                <c:pt idx="314">
                  <c:v>15</c:v>
                </c:pt>
                <c:pt idx="315">
                  <c:v>0</c:v>
                </c:pt>
                <c:pt idx="316">
                  <c:v>0</c:v>
                </c:pt>
                <c:pt idx="317">
                  <c:v>0</c:v>
                </c:pt>
                <c:pt idx="318">
                  <c:v>0</c:v>
                </c:pt>
                <c:pt idx="319">
                  <c:v>0</c:v>
                </c:pt>
                <c:pt idx="320">
                  <c:v>0</c:v>
                </c:pt>
                <c:pt idx="321">
                  <c:v>4</c:v>
                </c:pt>
                <c:pt idx="322">
                  <c:v>0</c:v>
                </c:pt>
                <c:pt idx="323">
                  <c:v>0</c:v>
                </c:pt>
                <c:pt idx="324">
                  <c:v>0</c:v>
                </c:pt>
                <c:pt idx="325">
                  <c:v>1</c:v>
                </c:pt>
                <c:pt idx="326">
                  <c:v>0</c:v>
                </c:pt>
                <c:pt idx="327">
                  <c:v>3</c:v>
                </c:pt>
                <c:pt idx="328">
                  <c:v>6</c:v>
                </c:pt>
                <c:pt idx="329">
                  <c:v>0</c:v>
                </c:pt>
                <c:pt idx="330">
                  <c:v>0</c:v>
                </c:pt>
                <c:pt idx="331">
                  <c:v>0</c:v>
                </c:pt>
                <c:pt idx="332">
                  <c:v>0</c:v>
                </c:pt>
                <c:pt idx="333">
                  <c:v>0</c:v>
                </c:pt>
                <c:pt idx="334">
                  <c:v>0</c:v>
                </c:pt>
                <c:pt idx="335">
                  <c:v>0</c:v>
                </c:pt>
                <c:pt idx="336">
                  <c:v>0</c:v>
                </c:pt>
                <c:pt idx="337">
                  <c:v>1</c:v>
                </c:pt>
                <c:pt idx="338">
                  <c:v>0</c:v>
                </c:pt>
                <c:pt idx="339">
                  <c:v>3</c:v>
                </c:pt>
                <c:pt idx="340">
                  <c:v>0</c:v>
                </c:pt>
                <c:pt idx="341">
                  <c:v>0</c:v>
                </c:pt>
                <c:pt idx="342">
                  <c:v>0</c:v>
                </c:pt>
                <c:pt idx="343">
                  <c:v>1</c:v>
                </c:pt>
                <c:pt idx="344">
                  <c:v>5</c:v>
                </c:pt>
                <c:pt idx="345">
                  <c:v>0</c:v>
                </c:pt>
                <c:pt idx="346">
                  <c:v>10</c:v>
                </c:pt>
                <c:pt idx="347">
                  <c:v>2</c:v>
                </c:pt>
                <c:pt idx="348">
                  <c:v>0</c:v>
                </c:pt>
                <c:pt idx="349">
                  <c:v>0</c:v>
                </c:pt>
                <c:pt idx="350">
                  <c:v>0</c:v>
                </c:pt>
                <c:pt idx="351">
                  <c:v>3</c:v>
                </c:pt>
                <c:pt idx="352">
                  <c:v>3</c:v>
                </c:pt>
                <c:pt idx="353">
                  <c:v>0</c:v>
                </c:pt>
                <c:pt idx="354">
                  <c:v>0</c:v>
                </c:pt>
                <c:pt idx="355">
                  <c:v>1</c:v>
                </c:pt>
                <c:pt idx="356">
                  <c:v>2</c:v>
                </c:pt>
                <c:pt idx="357">
                  <c:v>0</c:v>
                </c:pt>
                <c:pt idx="358">
                  <c:v>0</c:v>
                </c:pt>
                <c:pt idx="359">
                  <c:v>0</c:v>
                </c:pt>
                <c:pt idx="360">
                  <c:v>0</c:v>
                </c:pt>
                <c:pt idx="361">
                  <c:v>0</c:v>
                </c:pt>
                <c:pt idx="362">
                  <c:v>0</c:v>
                </c:pt>
                <c:pt idx="363">
                  <c:v>0</c:v>
                </c:pt>
                <c:pt idx="364">
                  <c:v>2</c:v>
                </c:pt>
              </c:numCache>
            </c:numRef>
          </c:val>
          <c:extLst>
            <c:ext xmlns:c16="http://schemas.microsoft.com/office/drawing/2014/chart" uri="{C3380CC4-5D6E-409C-BE32-E72D297353CC}">
              <c16:uniqueId val="{00000000-19FE-45B8-BA03-82180F73CE3C}"/>
            </c:ext>
          </c:extLst>
        </c:ser>
        <c:dLbls>
          <c:showLegendKey val="0"/>
          <c:showVal val="0"/>
          <c:showCatName val="0"/>
          <c:showSerName val="0"/>
          <c:showPercent val="0"/>
          <c:showBubbleSize val="0"/>
        </c:dLbls>
        <c:gapWidth val="219"/>
        <c:overlap val="-27"/>
        <c:axId val="460824424"/>
        <c:axId val="460818848"/>
      </c:barChart>
      <c:dateAx>
        <c:axId val="46082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18848"/>
        <c:crosses val="autoZero"/>
        <c:auto val="1"/>
        <c:lblOffset val="100"/>
        <c:baseTimeUnit val="days"/>
      </c:dateAx>
      <c:valAx>
        <c:axId val="46081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2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9544</c:v>
                </c:pt>
              </c:numCache>
            </c:numRef>
          </c:val>
          <c:extLst>
            <c:ext xmlns:c16="http://schemas.microsoft.com/office/drawing/2014/chart" uri="{C3380CC4-5D6E-409C-BE32-E72D297353CC}">
              <c16:uniqueId val="{00000000-D7DD-4D34-817F-16F8D456E91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629</c:v>
                </c:pt>
              </c:numCache>
            </c:numRef>
          </c:val>
          <c:extLst>
            <c:ext xmlns:c16="http://schemas.microsoft.com/office/drawing/2014/chart" uri="{C3380CC4-5D6E-409C-BE32-E72D297353CC}">
              <c16:uniqueId val="{00000001-D7DD-4D34-817F-16F8D456E910}"/>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76</c:v>
                </c:pt>
              </c:numCache>
            </c:numRef>
          </c:val>
          <c:extLst>
            <c:ext xmlns:c16="http://schemas.microsoft.com/office/drawing/2014/chart" uri="{C3380CC4-5D6E-409C-BE32-E72D297353CC}">
              <c16:uniqueId val="{00000002-D7DD-4D34-817F-16F8D456E910}"/>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447</c:v>
                </c:pt>
              </c:numCache>
            </c:numRef>
          </c:val>
          <c:extLst>
            <c:ext xmlns:c16="http://schemas.microsoft.com/office/drawing/2014/chart" uri="{C3380CC4-5D6E-409C-BE32-E72D297353CC}">
              <c16:uniqueId val="{00000003-D7DD-4D34-817F-16F8D456E91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8</c:v>
                </c:pt>
              </c:numCache>
            </c:numRef>
          </c:val>
          <c:extLst>
            <c:ext xmlns:c16="http://schemas.microsoft.com/office/drawing/2014/chart" uri="{C3380CC4-5D6E-409C-BE32-E72D297353CC}">
              <c16:uniqueId val="{00000004-D7DD-4D34-817F-16F8D456E91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16</c:v>
                </c:pt>
              </c:numCache>
            </c:numRef>
          </c:val>
          <c:extLst>
            <c:ext xmlns:c16="http://schemas.microsoft.com/office/drawing/2014/chart" uri="{C3380CC4-5D6E-409C-BE32-E72D297353CC}">
              <c16:uniqueId val="{00000005-D7DD-4D34-817F-16F8D456E910}"/>
            </c:ext>
          </c:extLst>
        </c:ser>
        <c:dLbls>
          <c:showLegendKey val="0"/>
          <c:showVal val="0"/>
          <c:showCatName val="0"/>
          <c:showSerName val="0"/>
          <c:showPercent val="0"/>
          <c:showBubbleSize val="0"/>
        </c:dLbls>
        <c:gapWidth val="150"/>
        <c:overlap val="100"/>
        <c:axId val="384939360"/>
        <c:axId val="384931488"/>
      </c:barChart>
      <c:catAx>
        <c:axId val="38493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31488"/>
        <c:crosses val="autoZero"/>
        <c:auto val="1"/>
        <c:lblAlgn val="ctr"/>
        <c:lblOffset val="100"/>
        <c:noMultiLvlLbl val="0"/>
      </c:catAx>
      <c:valAx>
        <c:axId val="384931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3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Sheet1!$A$2:$A$12</c:f>
              <c:strCache>
                <c:ptCount val="11"/>
                <c:pt idx="0">
                  <c:v>Ads</c:v>
                </c:pt>
                <c:pt idx="1">
                  <c:v>Your Page</c:v>
                </c:pt>
                <c:pt idx="2">
                  <c:v>Other</c:v>
                </c:pt>
                <c:pt idx="3">
                  <c:v>Restored Likes from Reactivated Accounts</c:v>
                </c:pt>
                <c:pt idx="4">
                  <c:v>Search</c:v>
                </c:pt>
                <c:pt idx="5">
                  <c:v>News Feed</c:v>
                </c:pt>
                <c:pt idx="6">
                  <c:v>Page Suggestions</c:v>
                </c:pt>
                <c:pt idx="7">
                  <c:v>Unlikes from Search</c:v>
                </c:pt>
                <c:pt idx="8">
                  <c:v>Suspicious Account Removals</c:v>
                </c:pt>
                <c:pt idx="9">
                  <c:v>Deactivated or Memorialized Account Removals</c:v>
                </c:pt>
                <c:pt idx="10">
                  <c:v>Unlikes from Page, Posts, or News Feed</c:v>
                </c:pt>
              </c:strCache>
            </c:strRef>
          </c:cat>
          <c:val>
            <c:numRef>
              <c:f>Sheet1!$B$2:$B$12</c:f>
              <c:numCache>
                <c:formatCode>General</c:formatCode>
                <c:ptCount val="11"/>
                <c:pt idx="0">
                  <c:v>3749</c:v>
                </c:pt>
                <c:pt idx="1">
                  <c:v>1044</c:v>
                </c:pt>
                <c:pt idx="2">
                  <c:v>739</c:v>
                </c:pt>
                <c:pt idx="3">
                  <c:v>102</c:v>
                </c:pt>
                <c:pt idx="4">
                  <c:v>68</c:v>
                </c:pt>
                <c:pt idx="5">
                  <c:v>21</c:v>
                </c:pt>
                <c:pt idx="6">
                  <c:v>20</c:v>
                </c:pt>
                <c:pt idx="7">
                  <c:v>-1</c:v>
                </c:pt>
                <c:pt idx="8">
                  <c:v>-181</c:v>
                </c:pt>
                <c:pt idx="9">
                  <c:v>-373</c:v>
                </c:pt>
                <c:pt idx="10">
                  <c:v>-1077</c:v>
                </c:pt>
              </c:numCache>
            </c:numRef>
          </c:val>
          <c:extLst>
            <c:ext xmlns:c16="http://schemas.microsoft.com/office/drawing/2014/chart" uri="{C3380CC4-5D6E-409C-BE32-E72D297353CC}">
              <c16:uniqueId val="{00000000-F4FD-4546-A173-AF33E9CB87CD}"/>
            </c:ext>
          </c:extLst>
        </c:ser>
        <c:dLbls>
          <c:showLegendKey val="0"/>
          <c:showVal val="0"/>
          <c:showCatName val="0"/>
          <c:showSerName val="0"/>
          <c:showPercent val="0"/>
          <c:showBubbleSize val="0"/>
        </c:dLbls>
        <c:gapWidth val="182"/>
        <c:axId val="384945264"/>
        <c:axId val="384940344"/>
      </c:barChart>
      <c:catAx>
        <c:axId val="384945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0344"/>
        <c:crosses val="autoZero"/>
        <c:auto val="1"/>
        <c:lblAlgn val="ctr"/>
        <c:lblOffset val="100"/>
        <c:noMultiLvlLbl val="0"/>
      </c:catAx>
      <c:valAx>
        <c:axId val="384940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29014</c:v>
                </c:pt>
                <c:pt idx="1">
                  <c:v>29025</c:v>
                </c:pt>
                <c:pt idx="2">
                  <c:v>29047</c:v>
                </c:pt>
                <c:pt idx="3">
                  <c:v>29066</c:v>
                </c:pt>
                <c:pt idx="4">
                  <c:v>29082</c:v>
                </c:pt>
                <c:pt idx="5">
                  <c:v>29100</c:v>
                </c:pt>
                <c:pt idx="6">
                  <c:v>29114</c:v>
                </c:pt>
                <c:pt idx="7">
                  <c:v>29128</c:v>
                </c:pt>
                <c:pt idx="8">
                  <c:v>29159</c:v>
                </c:pt>
                <c:pt idx="9">
                  <c:v>29169</c:v>
                </c:pt>
                <c:pt idx="10">
                  <c:v>29186</c:v>
                </c:pt>
                <c:pt idx="11">
                  <c:v>29198</c:v>
                </c:pt>
                <c:pt idx="12">
                  <c:v>29199</c:v>
                </c:pt>
                <c:pt idx="13">
                  <c:v>29202</c:v>
                </c:pt>
                <c:pt idx="14">
                  <c:v>29202</c:v>
                </c:pt>
                <c:pt idx="15">
                  <c:v>29203</c:v>
                </c:pt>
                <c:pt idx="16">
                  <c:v>29202</c:v>
                </c:pt>
                <c:pt idx="17">
                  <c:v>29202</c:v>
                </c:pt>
                <c:pt idx="18">
                  <c:v>29201</c:v>
                </c:pt>
                <c:pt idx="19">
                  <c:v>29200</c:v>
                </c:pt>
                <c:pt idx="20">
                  <c:v>29195</c:v>
                </c:pt>
                <c:pt idx="21">
                  <c:v>29194</c:v>
                </c:pt>
                <c:pt idx="22">
                  <c:v>29191</c:v>
                </c:pt>
                <c:pt idx="23">
                  <c:v>29191</c:v>
                </c:pt>
                <c:pt idx="24">
                  <c:v>29188</c:v>
                </c:pt>
                <c:pt idx="25">
                  <c:v>29189</c:v>
                </c:pt>
                <c:pt idx="26">
                  <c:v>29190</c:v>
                </c:pt>
                <c:pt idx="27">
                  <c:v>29193</c:v>
                </c:pt>
                <c:pt idx="28">
                  <c:v>29192</c:v>
                </c:pt>
                <c:pt idx="29">
                  <c:v>29192</c:v>
                </c:pt>
                <c:pt idx="30">
                  <c:v>29190</c:v>
                </c:pt>
                <c:pt idx="31">
                  <c:v>29194</c:v>
                </c:pt>
                <c:pt idx="32">
                  <c:v>29212</c:v>
                </c:pt>
                <c:pt idx="33">
                  <c:v>29234</c:v>
                </c:pt>
                <c:pt idx="34">
                  <c:v>29250</c:v>
                </c:pt>
                <c:pt idx="35">
                  <c:v>29269</c:v>
                </c:pt>
                <c:pt idx="36">
                  <c:v>29299</c:v>
                </c:pt>
                <c:pt idx="37">
                  <c:v>29328</c:v>
                </c:pt>
                <c:pt idx="38">
                  <c:v>29340</c:v>
                </c:pt>
                <c:pt idx="39">
                  <c:v>29358</c:v>
                </c:pt>
                <c:pt idx="40">
                  <c:v>29384</c:v>
                </c:pt>
                <c:pt idx="41">
                  <c:v>29404</c:v>
                </c:pt>
                <c:pt idx="42">
                  <c:v>29433</c:v>
                </c:pt>
                <c:pt idx="43">
                  <c:v>29459</c:v>
                </c:pt>
                <c:pt idx="44">
                  <c:v>29494</c:v>
                </c:pt>
                <c:pt idx="45">
                  <c:v>29508</c:v>
                </c:pt>
                <c:pt idx="46">
                  <c:v>29534</c:v>
                </c:pt>
                <c:pt idx="47">
                  <c:v>29552</c:v>
                </c:pt>
                <c:pt idx="48">
                  <c:v>29567</c:v>
                </c:pt>
                <c:pt idx="49">
                  <c:v>29580</c:v>
                </c:pt>
                <c:pt idx="50">
                  <c:v>29602</c:v>
                </c:pt>
                <c:pt idx="51">
                  <c:v>29631</c:v>
                </c:pt>
                <c:pt idx="52">
                  <c:v>29656</c:v>
                </c:pt>
                <c:pt idx="53">
                  <c:v>29673</c:v>
                </c:pt>
                <c:pt idx="54">
                  <c:v>29693</c:v>
                </c:pt>
                <c:pt idx="55">
                  <c:v>29715</c:v>
                </c:pt>
                <c:pt idx="56">
                  <c:v>29738</c:v>
                </c:pt>
                <c:pt idx="57">
                  <c:v>29764</c:v>
                </c:pt>
                <c:pt idx="58">
                  <c:v>29787</c:v>
                </c:pt>
                <c:pt idx="59">
                  <c:v>29805</c:v>
                </c:pt>
                <c:pt idx="60">
                  <c:v>29816</c:v>
                </c:pt>
                <c:pt idx="61">
                  <c:v>29827</c:v>
                </c:pt>
                <c:pt idx="62">
                  <c:v>29855</c:v>
                </c:pt>
                <c:pt idx="63">
                  <c:v>29862</c:v>
                </c:pt>
                <c:pt idx="64">
                  <c:v>29876</c:v>
                </c:pt>
                <c:pt idx="65">
                  <c:v>29895</c:v>
                </c:pt>
                <c:pt idx="66">
                  <c:v>29910</c:v>
                </c:pt>
                <c:pt idx="67">
                  <c:v>29924</c:v>
                </c:pt>
                <c:pt idx="68">
                  <c:v>29936</c:v>
                </c:pt>
                <c:pt idx="69">
                  <c:v>29952</c:v>
                </c:pt>
                <c:pt idx="70">
                  <c:v>29958</c:v>
                </c:pt>
                <c:pt idx="71">
                  <c:v>29973</c:v>
                </c:pt>
                <c:pt idx="72">
                  <c:v>29988</c:v>
                </c:pt>
                <c:pt idx="73">
                  <c:v>30016</c:v>
                </c:pt>
                <c:pt idx="74">
                  <c:v>30041</c:v>
                </c:pt>
                <c:pt idx="75">
                  <c:v>30053</c:v>
                </c:pt>
                <c:pt idx="76">
                  <c:v>30073</c:v>
                </c:pt>
                <c:pt idx="77">
                  <c:v>30087</c:v>
                </c:pt>
                <c:pt idx="78">
                  <c:v>30105</c:v>
                </c:pt>
                <c:pt idx="79">
                  <c:v>30123</c:v>
                </c:pt>
                <c:pt idx="80">
                  <c:v>30138</c:v>
                </c:pt>
                <c:pt idx="81">
                  <c:v>30144</c:v>
                </c:pt>
                <c:pt idx="82">
                  <c:v>30145</c:v>
                </c:pt>
                <c:pt idx="83">
                  <c:v>30152</c:v>
                </c:pt>
                <c:pt idx="84">
                  <c:v>30163</c:v>
                </c:pt>
                <c:pt idx="85">
                  <c:v>30174</c:v>
                </c:pt>
                <c:pt idx="86">
                  <c:v>30187</c:v>
                </c:pt>
                <c:pt idx="87">
                  <c:v>30198</c:v>
                </c:pt>
                <c:pt idx="88">
                  <c:v>30216</c:v>
                </c:pt>
                <c:pt idx="89">
                  <c:v>30231</c:v>
                </c:pt>
                <c:pt idx="90">
                  <c:v>30259</c:v>
                </c:pt>
                <c:pt idx="91">
                  <c:v>30284</c:v>
                </c:pt>
                <c:pt idx="92">
                  <c:v>30316</c:v>
                </c:pt>
                <c:pt idx="93">
                  <c:v>30346</c:v>
                </c:pt>
                <c:pt idx="94">
                  <c:v>30378</c:v>
                </c:pt>
                <c:pt idx="95">
                  <c:v>30410</c:v>
                </c:pt>
                <c:pt idx="96">
                  <c:v>30438</c:v>
                </c:pt>
                <c:pt idx="97">
                  <c:v>30459</c:v>
                </c:pt>
                <c:pt idx="98">
                  <c:v>30475</c:v>
                </c:pt>
                <c:pt idx="99">
                  <c:v>30485</c:v>
                </c:pt>
                <c:pt idx="100">
                  <c:v>30511</c:v>
                </c:pt>
                <c:pt idx="101">
                  <c:v>30535</c:v>
                </c:pt>
                <c:pt idx="102">
                  <c:v>30548</c:v>
                </c:pt>
                <c:pt idx="103">
                  <c:v>30567</c:v>
                </c:pt>
                <c:pt idx="104">
                  <c:v>30597</c:v>
                </c:pt>
                <c:pt idx="105">
                  <c:v>30609</c:v>
                </c:pt>
                <c:pt idx="106">
                  <c:v>30627</c:v>
                </c:pt>
                <c:pt idx="107">
                  <c:v>30643</c:v>
                </c:pt>
                <c:pt idx="108">
                  <c:v>30670</c:v>
                </c:pt>
                <c:pt idx="109">
                  <c:v>30685</c:v>
                </c:pt>
                <c:pt idx="110">
                  <c:v>30705</c:v>
                </c:pt>
                <c:pt idx="111">
                  <c:v>30727</c:v>
                </c:pt>
                <c:pt idx="112">
                  <c:v>30747</c:v>
                </c:pt>
                <c:pt idx="113">
                  <c:v>30762</c:v>
                </c:pt>
                <c:pt idx="114">
                  <c:v>30775</c:v>
                </c:pt>
                <c:pt idx="115">
                  <c:v>30794</c:v>
                </c:pt>
                <c:pt idx="116">
                  <c:v>30810</c:v>
                </c:pt>
                <c:pt idx="117">
                  <c:v>30825</c:v>
                </c:pt>
                <c:pt idx="118">
                  <c:v>30843</c:v>
                </c:pt>
                <c:pt idx="119">
                  <c:v>30857</c:v>
                </c:pt>
                <c:pt idx="120">
                  <c:v>30865</c:v>
                </c:pt>
                <c:pt idx="121">
                  <c:v>30886</c:v>
                </c:pt>
                <c:pt idx="122">
                  <c:v>30904</c:v>
                </c:pt>
                <c:pt idx="123">
                  <c:v>30915</c:v>
                </c:pt>
                <c:pt idx="124">
                  <c:v>30929</c:v>
                </c:pt>
                <c:pt idx="125">
                  <c:v>30946</c:v>
                </c:pt>
                <c:pt idx="126">
                  <c:v>30960</c:v>
                </c:pt>
                <c:pt idx="127">
                  <c:v>30984</c:v>
                </c:pt>
                <c:pt idx="128">
                  <c:v>30997</c:v>
                </c:pt>
                <c:pt idx="129">
                  <c:v>31013</c:v>
                </c:pt>
                <c:pt idx="130">
                  <c:v>31027</c:v>
                </c:pt>
                <c:pt idx="131">
                  <c:v>31041</c:v>
                </c:pt>
                <c:pt idx="132">
                  <c:v>31057</c:v>
                </c:pt>
                <c:pt idx="133">
                  <c:v>31067</c:v>
                </c:pt>
                <c:pt idx="134">
                  <c:v>31077</c:v>
                </c:pt>
                <c:pt idx="135">
                  <c:v>31093</c:v>
                </c:pt>
                <c:pt idx="136">
                  <c:v>31111</c:v>
                </c:pt>
                <c:pt idx="137">
                  <c:v>31105</c:v>
                </c:pt>
                <c:pt idx="138">
                  <c:v>31113</c:v>
                </c:pt>
                <c:pt idx="139">
                  <c:v>31130</c:v>
                </c:pt>
                <c:pt idx="140">
                  <c:v>31145</c:v>
                </c:pt>
                <c:pt idx="141">
                  <c:v>31147</c:v>
                </c:pt>
                <c:pt idx="142">
                  <c:v>31153</c:v>
                </c:pt>
                <c:pt idx="143">
                  <c:v>31159</c:v>
                </c:pt>
                <c:pt idx="144">
                  <c:v>31178</c:v>
                </c:pt>
                <c:pt idx="145">
                  <c:v>31191</c:v>
                </c:pt>
                <c:pt idx="146">
                  <c:v>31202</c:v>
                </c:pt>
                <c:pt idx="147">
                  <c:v>31213</c:v>
                </c:pt>
                <c:pt idx="148">
                  <c:v>31219</c:v>
                </c:pt>
                <c:pt idx="149">
                  <c:v>31223</c:v>
                </c:pt>
                <c:pt idx="150">
                  <c:v>31230</c:v>
                </c:pt>
                <c:pt idx="151">
                  <c:v>31231</c:v>
                </c:pt>
                <c:pt idx="152">
                  <c:v>31245</c:v>
                </c:pt>
                <c:pt idx="153">
                  <c:v>31263</c:v>
                </c:pt>
                <c:pt idx="154">
                  <c:v>31273</c:v>
                </c:pt>
                <c:pt idx="155">
                  <c:v>31284</c:v>
                </c:pt>
                <c:pt idx="156">
                  <c:v>31299</c:v>
                </c:pt>
                <c:pt idx="157">
                  <c:v>31316</c:v>
                </c:pt>
                <c:pt idx="158">
                  <c:v>31333</c:v>
                </c:pt>
                <c:pt idx="159">
                  <c:v>31351</c:v>
                </c:pt>
                <c:pt idx="160">
                  <c:v>31367</c:v>
                </c:pt>
                <c:pt idx="161">
                  <c:v>31373</c:v>
                </c:pt>
                <c:pt idx="162">
                  <c:v>31394</c:v>
                </c:pt>
                <c:pt idx="163">
                  <c:v>31412</c:v>
                </c:pt>
                <c:pt idx="164">
                  <c:v>31436</c:v>
                </c:pt>
                <c:pt idx="165">
                  <c:v>31451</c:v>
                </c:pt>
                <c:pt idx="166">
                  <c:v>31467</c:v>
                </c:pt>
                <c:pt idx="167">
                  <c:v>31483</c:v>
                </c:pt>
                <c:pt idx="168">
                  <c:v>31494</c:v>
                </c:pt>
                <c:pt idx="169">
                  <c:v>31512</c:v>
                </c:pt>
                <c:pt idx="170">
                  <c:v>31529</c:v>
                </c:pt>
                <c:pt idx="171">
                  <c:v>31545</c:v>
                </c:pt>
                <c:pt idx="172">
                  <c:v>31561</c:v>
                </c:pt>
                <c:pt idx="173">
                  <c:v>31578</c:v>
                </c:pt>
                <c:pt idx="174">
                  <c:v>31589</c:v>
                </c:pt>
                <c:pt idx="175">
                  <c:v>31603</c:v>
                </c:pt>
                <c:pt idx="176">
                  <c:v>31621</c:v>
                </c:pt>
                <c:pt idx="177">
                  <c:v>31633</c:v>
                </c:pt>
                <c:pt idx="178">
                  <c:v>31643</c:v>
                </c:pt>
                <c:pt idx="179">
                  <c:v>31649</c:v>
                </c:pt>
                <c:pt idx="180">
                  <c:v>31661</c:v>
                </c:pt>
                <c:pt idx="181">
                  <c:v>31680</c:v>
                </c:pt>
                <c:pt idx="182">
                  <c:v>31685</c:v>
                </c:pt>
                <c:pt idx="183">
                  <c:v>31704</c:v>
                </c:pt>
                <c:pt idx="184">
                  <c:v>31725</c:v>
                </c:pt>
                <c:pt idx="185">
                  <c:v>31739</c:v>
                </c:pt>
                <c:pt idx="186">
                  <c:v>31769</c:v>
                </c:pt>
                <c:pt idx="187">
                  <c:v>31789</c:v>
                </c:pt>
                <c:pt idx="188">
                  <c:v>31812</c:v>
                </c:pt>
                <c:pt idx="189">
                  <c:v>31834</c:v>
                </c:pt>
                <c:pt idx="190">
                  <c:v>31853</c:v>
                </c:pt>
                <c:pt idx="191">
                  <c:v>31883</c:v>
                </c:pt>
                <c:pt idx="192">
                  <c:v>31898</c:v>
                </c:pt>
                <c:pt idx="193">
                  <c:v>31925</c:v>
                </c:pt>
                <c:pt idx="194">
                  <c:v>31944</c:v>
                </c:pt>
                <c:pt idx="195">
                  <c:v>31957</c:v>
                </c:pt>
                <c:pt idx="196">
                  <c:v>31960</c:v>
                </c:pt>
                <c:pt idx="197">
                  <c:v>31960</c:v>
                </c:pt>
                <c:pt idx="198">
                  <c:v>31959</c:v>
                </c:pt>
                <c:pt idx="199">
                  <c:v>31959</c:v>
                </c:pt>
                <c:pt idx="200">
                  <c:v>31955</c:v>
                </c:pt>
                <c:pt idx="201">
                  <c:v>31957</c:v>
                </c:pt>
                <c:pt idx="202">
                  <c:v>31956</c:v>
                </c:pt>
                <c:pt idx="203">
                  <c:v>31954</c:v>
                </c:pt>
                <c:pt idx="204">
                  <c:v>31955</c:v>
                </c:pt>
                <c:pt idx="205">
                  <c:v>31956</c:v>
                </c:pt>
                <c:pt idx="206">
                  <c:v>31956</c:v>
                </c:pt>
                <c:pt idx="207">
                  <c:v>31955</c:v>
                </c:pt>
                <c:pt idx="208">
                  <c:v>31951</c:v>
                </c:pt>
                <c:pt idx="209">
                  <c:v>31992</c:v>
                </c:pt>
                <c:pt idx="210">
                  <c:v>32011</c:v>
                </c:pt>
                <c:pt idx="211">
                  <c:v>32016</c:v>
                </c:pt>
                <c:pt idx="212">
                  <c:v>32013</c:v>
                </c:pt>
                <c:pt idx="213">
                  <c:v>32012</c:v>
                </c:pt>
                <c:pt idx="214">
                  <c:v>32006</c:v>
                </c:pt>
                <c:pt idx="215">
                  <c:v>32006</c:v>
                </c:pt>
                <c:pt idx="216">
                  <c:v>32003</c:v>
                </c:pt>
                <c:pt idx="217">
                  <c:v>32003</c:v>
                </c:pt>
                <c:pt idx="218">
                  <c:v>32004</c:v>
                </c:pt>
                <c:pt idx="219">
                  <c:v>32004</c:v>
                </c:pt>
                <c:pt idx="220">
                  <c:v>32003</c:v>
                </c:pt>
                <c:pt idx="221">
                  <c:v>32001</c:v>
                </c:pt>
                <c:pt idx="222">
                  <c:v>32002</c:v>
                </c:pt>
                <c:pt idx="223">
                  <c:v>32001</c:v>
                </c:pt>
                <c:pt idx="224">
                  <c:v>32000</c:v>
                </c:pt>
                <c:pt idx="225">
                  <c:v>32002</c:v>
                </c:pt>
                <c:pt idx="226">
                  <c:v>32000</c:v>
                </c:pt>
                <c:pt idx="227">
                  <c:v>31992</c:v>
                </c:pt>
                <c:pt idx="228">
                  <c:v>31988</c:v>
                </c:pt>
                <c:pt idx="229">
                  <c:v>31985</c:v>
                </c:pt>
                <c:pt idx="230">
                  <c:v>31987</c:v>
                </c:pt>
                <c:pt idx="231">
                  <c:v>31993</c:v>
                </c:pt>
                <c:pt idx="232">
                  <c:v>32021</c:v>
                </c:pt>
                <c:pt idx="233">
                  <c:v>32037</c:v>
                </c:pt>
                <c:pt idx="234">
                  <c:v>32075</c:v>
                </c:pt>
                <c:pt idx="235">
                  <c:v>32090</c:v>
                </c:pt>
                <c:pt idx="236">
                  <c:v>32115</c:v>
                </c:pt>
                <c:pt idx="237">
                  <c:v>32123</c:v>
                </c:pt>
                <c:pt idx="238">
                  <c:v>32137</c:v>
                </c:pt>
                <c:pt idx="239">
                  <c:v>32161</c:v>
                </c:pt>
                <c:pt idx="240">
                  <c:v>32180</c:v>
                </c:pt>
                <c:pt idx="241">
                  <c:v>32204</c:v>
                </c:pt>
                <c:pt idx="242">
                  <c:v>32220</c:v>
                </c:pt>
                <c:pt idx="243">
                  <c:v>32240</c:v>
                </c:pt>
                <c:pt idx="244">
                  <c:v>32256</c:v>
                </c:pt>
                <c:pt idx="245">
                  <c:v>32268</c:v>
                </c:pt>
                <c:pt idx="246">
                  <c:v>32285</c:v>
                </c:pt>
                <c:pt idx="247">
                  <c:v>32299</c:v>
                </c:pt>
                <c:pt idx="248">
                  <c:v>32323</c:v>
                </c:pt>
                <c:pt idx="249">
                  <c:v>32345</c:v>
                </c:pt>
                <c:pt idx="250">
                  <c:v>32361</c:v>
                </c:pt>
                <c:pt idx="251">
                  <c:v>32380</c:v>
                </c:pt>
                <c:pt idx="252">
                  <c:v>32394</c:v>
                </c:pt>
                <c:pt idx="253">
                  <c:v>32407</c:v>
                </c:pt>
                <c:pt idx="254">
                  <c:v>32424</c:v>
                </c:pt>
                <c:pt idx="255">
                  <c:v>32448</c:v>
                </c:pt>
                <c:pt idx="256">
                  <c:v>32461</c:v>
                </c:pt>
                <c:pt idx="257">
                  <c:v>32469</c:v>
                </c:pt>
                <c:pt idx="258">
                  <c:v>32479</c:v>
                </c:pt>
                <c:pt idx="259">
                  <c:v>32502</c:v>
                </c:pt>
                <c:pt idx="260">
                  <c:v>32523</c:v>
                </c:pt>
                <c:pt idx="261">
                  <c:v>32537</c:v>
                </c:pt>
                <c:pt idx="262">
                  <c:v>32550</c:v>
                </c:pt>
                <c:pt idx="263">
                  <c:v>32570</c:v>
                </c:pt>
                <c:pt idx="264">
                  <c:v>32591</c:v>
                </c:pt>
                <c:pt idx="265">
                  <c:v>32606</c:v>
                </c:pt>
                <c:pt idx="266">
                  <c:v>32620</c:v>
                </c:pt>
                <c:pt idx="267">
                  <c:v>32629</c:v>
                </c:pt>
                <c:pt idx="268">
                  <c:v>32649</c:v>
                </c:pt>
                <c:pt idx="269">
                  <c:v>32665</c:v>
                </c:pt>
                <c:pt idx="270">
                  <c:v>32682</c:v>
                </c:pt>
                <c:pt idx="271">
                  <c:v>32699</c:v>
                </c:pt>
                <c:pt idx="272">
                  <c:v>32711</c:v>
                </c:pt>
                <c:pt idx="273">
                  <c:v>32708</c:v>
                </c:pt>
                <c:pt idx="274">
                  <c:v>32705</c:v>
                </c:pt>
                <c:pt idx="275">
                  <c:v>32702</c:v>
                </c:pt>
                <c:pt idx="276">
                  <c:v>32699</c:v>
                </c:pt>
                <c:pt idx="277">
                  <c:v>32695</c:v>
                </c:pt>
                <c:pt idx="278">
                  <c:v>32700</c:v>
                </c:pt>
                <c:pt idx="279">
                  <c:v>32702</c:v>
                </c:pt>
                <c:pt idx="280">
                  <c:v>32698</c:v>
                </c:pt>
                <c:pt idx="281">
                  <c:v>32698</c:v>
                </c:pt>
                <c:pt idx="282">
                  <c:v>32696</c:v>
                </c:pt>
                <c:pt idx="283">
                  <c:v>32697</c:v>
                </c:pt>
                <c:pt idx="284">
                  <c:v>32700</c:v>
                </c:pt>
                <c:pt idx="285">
                  <c:v>32695</c:v>
                </c:pt>
                <c:pt idx="286">
                  <c:v>32695</c:v>
                </c:pt>
                <c:pt idx="287">
                  <c:v>32693</c:v>
                </c:pt>
                <c:pt idx="288">
                  <c:v>32693</c:v>
                </c:pt>
                <c:pt idx="289">
                  <c:v>32692</c:v>
                </c:pt>
                <c:pt idx="290">
                  <c:v>32689</c:v>
                </c:pt>
                <c:pt idx="291">
                  <c:v>32690</c:v>
                </c:pt>
                <c:pt idx="292">
                  <c:v>32687</c:v>
                </c:pt>
                <c:pt idx="293">
                  <c:v>32686</c:v>
                </c:pt>
                <c:pt idx="294">
                  <c:v>32688</c:v>
                </c:pt>
                <c:pt idx="295">
                  <c:v>32686</c:v>
                </c:pt>
                <c:pt idx="296">
                  <c:v>32684</c:v>
                </c:pt>
                <c:pt idx="297">
                  <c:v>32684</c:v>
                </c:pt>
                <c:pt idx="298">
                  <c:v>32683</c:v>
                </c:pt>
                <c:pt idx="299">
                  <c:v>32681</c:v>
                </c:pt>
                <c:pt idx="300">
                  <c:v>32682</c:v>
                </c:pt>
                <c:pt idx="301">
                  <c:v>32679</c:v>
                </c:pt>
                <c:pt idx="302">
                  <c:v>32678</c:v>
                </c:pt>
                <c:pt idx="303">
                  <c:v>32674</c:v>
                </c:pt>
                <c:pt idx="304">
                  <c:v>32673</c:v>
                </c:pt>
                <c:pt idx="305">
                  <c:v>32671</c:v>
                </c:pt>
                <c:pt idx="306">
                  <c:v>32673</c:v>
                </c:pt>
                <c:pt idx="307">
                  <c:v>32673</c:v>
                </c:pt>
                <c:pt idx="308">
                  <c:v>32670</c:v>
                </c:pt>
                <c:pt idx="309">
                  <c:v>32664</c:v>
                </c:pt>
                <c:pt idx="310">
                  <c:v>32660</c:v>
                </c:pt>
                <c:pt idx="311">
                  <c:v>32659</c:v>
                </c:pt>
                <c:pt idx="312">
                  <c:v>32657</c:v>
                </c:pt>
                <c:pt idx="313">
                  <c:v>32657</c:v>
                </c:pt>
                <c:pt idx="314">
                  <c:v>32656</c:v>
                </c:pt>
                <c:pt idx="315">
                  <c:v>32655</c:v>
                </c:pt>
                <c:pt idx="316">
                  <c:v>32653</c:v>
                </c:pt>
                <c:pt idx="317">
                  <c:v>32654</c:v>
                </c:pt>
                <c:pt idx="318">
                  <c:v>32654</c:v>
                </c:pt>
                <c:pt idx="319">
                  <c:v>32655</c:v>
                </c:pt>
                <c:pt idx="320">
                  <c:v>32652</c:v>
                </c:pt>
                <c:pt idx="321">
                  <c:v>32652</c:v>
                </c:pt>
                <c:pt idx="322">
                  <c:v>32652</c:v>
                </c:pt>
                <c:pt idx="323">
                  <c:v>32651</c:v>
                </c:pt>
                <c:pt idx="324">
                  <c:v>32650</c:v>
                </c:pt>
                <c:pt idx="325">
                  <c:v>32648</c:v>
                </c:pt>
                <c:pt idx="326">
                  <c:v>32693</c:v>
                </c:pt>
                <c:pt idx="327">
                  <c:v>32707</c:v>
                </c:pt>
                <c:pt idx="328">
                  <c:v>32706</c:v>
                </c:pt>
                <c:pt idx="329">
                  <c:v>32703</c:v>
                </c:pt>
                <c:pt idx="330">
                  <c:v>32703</c:v>
                </c:pt>
                <c:pt idx="331">
                  <c:v>32703</c:v>
                </c:pt>
                <c:pt idx="332">
                  <c:v>32700</c:v>
                </c:pt>
                <c:pt idx="333">
                  <c:v>32701</c:v>
                </c:pt>
                <c:pt idx="334">
                  <c:v>32700</c:v>
                </c:pt>
                <c:pt idx="335">
                  <c:v>32700</c:v>
                </c:pt>
                <c:pt idx="336">
                  <c:v>32702</c:v>
                </c:pt>
                <c:pt idx="337">
                  <c:v>32700</c:v>
                </c:pt>
                <c:pt idx="338">
                  <c:v>32699</c:v>
                </c:pt>
                <c:pt idx="339">
                  <c:v>32698</c:v>
                </c:pt>
                <c:pt idx="340">
                  <c:v>32699</c:v>
                </c:pt>
                <c:pt idx="341">
                  <c:v>32697</c:v>
                </c:pt>
                <c:pt idx="342">
                  <c:v>32722</c:v>
                </c:pt>
                <c:pt idx="343">
                  <c:v>32745</c:v>
                </c:pt>
                <c:pt idx="344">
                  <c:v>32770</c:v>
                </c:pt>
                <c:pt idx="345">
                  <c:v>32789</c:v>
                </c:pt>
                <c:pt idx="346">
                  <c:v>32819</c:v>
                </c:pt>
                <c:pt idx="347">
                  <c:v>32848</c:v>
                </c:pt>
                <c:pt idx="348">
                  <c:v>32875</c:v>
                </c:pt>
                <c:pt idx="349">
                  <c:v>32887</c:v>
                </c:pt>
                <c:pt idx="350">
                  <c:v>32897</c:v>
                </c:pt>
                <c:pt idx="351">
                  <c:v>32920</c:v>
                </c:pt>
                <c:pt idx="352">
                  <c:v>32940</c:v>
                </c:pt>
                <c:pt idx="353">
                  <c:v>32964</c:v>
                </c:pt>
                <c:pt idx="354">
                  <c:v>32982</c:v>
                </c:pt>
                <c:pt idx="355">
                  <c:v>32990</c:v>
                </c:pt>
                <c:pt idx="356">
                  <c:v>33021</c:v>
                </c:pt>
                <c:pt idx="357">
                  <c:v>33035</c:v>
                </c:pt>
                <c:pt idx="358">
                  <c:v>33059</c:v>
                </c:pt>
                <c:pt idx="359">
                  <c:v>33059</c:v>
                </c:pt>
                <c:pt idx="360">
                  <c:v>33056</c:v>
                </c:pt>
                <c:pt idx="361">
                  <c:v>33055</c:v>
                </c:pt>
                <c:pt idx="362">
                  <c:v>33052</c:v>
                </c:pt>
                <c:pt idx="363">
                  <c:v>33048</c:v>
                </c:pt>
                <c:pt idx="364">
                  <c:v>33046</c:v>
                </c:pt>
              </c:numCache>
            </c:numRef>
          </c:val>
          <c:extLst>
            <c:ext xmlns:c16="http://schemas.microsoft.com/office/drawing/2014/chart" uri="{C3380CC4-5D6E-409C-BE32-E72D297353CC}">
              <c16:uniqueId val="{00000000-0400-48E2-B9C5-860C1E356A84}"/>
            </c:ext>
          </c:extLst>
        </c:ser>
        <c:dLbls>
          <c:showLegendKey val="0"/>
          <c:showVal val="0"/>
          <c:showCatName val="0"/>
          <c:showSerName val="0"/>
          <c:showPercent val="0"/>
          <c:showBubbleSize val="0"/>
        </c:dLbls>
        <c:gapWidth val="219"/>
        <c:overlap val="-27"/>
        <c:axId val="386212120"/>
        <c:axId val="386214088"/>
      </c:barChart>
      <c:dateAx>
        <c:axId val="38621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4088"/>
        <c:crosses val="autoZero"/>
        <c:auto val="1"/>
        <c:lblOffset val="100"/>
        <c:baseTimeUnit val="days"/>
      </c:dateAx>
      <c:valAx>
        <c:axId val="38621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1779</c:v>
                </c:pt>
                <c:pt idx="1">
                  <c:v>3028</c:v>
                </c:pt>
                <c:pt idx="2">
                  <c:v>2823</c:v>
                </c:pt>
                <c:pt idx="3">
                  <c:v>4010</c:v>
                </c:pt>
                <c:pt idx="4">
                  <c:v>3720</c:v>
                </c:pt>
                <c:pt idx="5">
                  <c:v>4816</c:v>
                </c:pt>
                <c:pt idx="6">
                  <c:v>3887</c:v>
                </c:pt>
                <c:pt idx="7">
                  <c:v>4127</c:v>
                </c:pt>
                <c:pt idx="8">
                  <c:v>4704</c:v>
                </c:pt>
                <c:pt idx="9">
                  <c:v>3739</c:v>
                </c:pt>
                <c:pt idx="10">
                  <c:v>3975</c:v>
                </c:pt>
                <c:pt idx="11">
                  <c:v>1784</c:v>
                </c:pt>
                <c:pt idx="12">
                  <c:v>200</c:v>
                </c:pt>
                <c:pt idx="13">
                  <c:v>2237</c:v>
                </c:pt>
                <c:pt idx="14">
                  <c:v>1166</c:v>
                </c:pt>
                <c:pt idx="15">
                  <c:v>251</c:v>
                </c:pt>
                <c:pt idx="16">
                  <c:v>187</c:v>
                </c:pt>
                <c:pt idx="17">
                  <c:v>182</c:v>
                </c:pt>
                <c:pt idx="18">
                  <c:v>1194</c:v>
                </c:pt>
                <c:pt idx="19">
                  <c:v>219</c:v>
                </c:pt>
                <c:pt idx="20">
                  <c:v>59</c:v>
                </c:pt>
                <c:pt idx="21">
                  <c:v>1129</c:v>
                </c:pt>
                <c:pt idx="22">
                  <c:v>409</c:v>
                </c:pt>
                <c:pt idx="23">
                  <c:v>180</c:v>
                </c:pt>
                <c:pt idx="24">
                  <c:v>162</c:v>
                </c:pt>
                <c:pt idx="25">
                  <c:v>190</c:v>
                </c:pt>
                <c:pt idx="26">
                  <c:v>158</c:v>
                </c:pt>
                <c:pt idx="27">
                  <c:v>1370</c:v>
                </c:pt>
                <c:pt idx="28">
                  <c:v>621</c:v>
                </c:pt>
                <c:pt idx="29">
                  <c:v>609</c:v>
                </c:pt>
                <c:pt idx="30">
                  <c:v>230</c:v>
                </c:pt>
                <c:pt idx="31">
                  <c:v>3113</c:v>
                </c:pt>
                <c:pt idx="32">
                  <c:v>2088</c:v>
                </c:pt>
                <c:pt idx="33">
                  <c:v>2071</c:v>
                </c:pt>
                <c:pt idx="34">
                  <c:v>5141</c:v>
                </c:pt>
                <c:pt idx="35">
                  <c:v>3201</c:v>
                </c:pt>
                <c:pt idx="36">
                  <c:v>2851</c:v>
                </c:pt>
                <c:pt idx="37">
                  <c:v>4283</c:v>
                </c:pt>
                <c:pt idx="38">
                  <c:v>2738</c:v>
                </c:pt>
                <c:pt idx="39">
                  <c:v>2997</c:v>
                </c:pt>
                <c:pt idx="40">
                  <c:v>3428</c:v>
                </c:pt>
                <c:pt idx="41">
                  <c:v>4487</c:v>
                </c:pt>
                <c:pt idx="42">
                  <c:v>5049</c:v>
                </c:pt>
                <c:pt idx="43">
                  <c:v>3063</c:v>
                </c:pt>
                <c:pt idx="44">
                  <c:v>4754</c:v>
                </c:pt>
                <c:pt idx="45">
                  <c:v>3299</c:v>
                </c:pt>
                <c:pt idx="46">
                  <c:v>2959</c:v>
                </c:pt>
                <c:pt idx="47">
                  <c:v>2556</c:v>
                </c:pt>
                <c:pt idx="48">
                  <c:v>3032</c:v>
                </c:pt>
                <c:pt idx="49">
                  <c:v>4496</c:v>
                </c:pt>
                <c:pt idx="50">
                  <c:v>2648</c:v>
                </c:pt>
                <c:pt idx="51">
                  <c:v>2630</c:v>
                </c:pt>
                <c:pt idx="52">
                  <c:v>3989</c:v>
                </c:pt>
                <c:pt idx="53">
                  <c:v>2474</c:v>
                </c:pt>
                <c:pt idx="54">
                  <c:v>2984</c:v>
                </c:pt>
                <c:pt idx="55">
                  <c:v>2880</c:v>
                </c:pt>
                <c:pt idx="56">
                  <c:v>2892</c:v>
                </c:pt>
                <c:pt idx="57">
                  <c:v>3159</c:v>
                </c:pt>
                <c:pt idx="58">
                  <c:v>2792</c:v>
                </c:pt>
                <c:pt idx="59">
                  <c:v>3391</c:v>
                </c:pt>
                <c:pt idx="60">
                  <c:v>3182</c:v>
                </c:pt>
                <c:pt idx="61">
                  <c:v>3314</c:v>
                </c:pt>
                <c:pt idx="62">
                  <c:v>2414</c:v>
                </c:pt>
                <c:pt idx="63">
                  <c:v>2301</c:v>
                </c:pt>
                <c:pt idx="64">
                  <c:v>3264</c:v>
                </c:pt>
                <c:pt idx="65">
                  <c:v>3666</c:v>
                </c:pt>
                <c:pt idx="66">
                  <c:v>3423</c:v>
                </c:pt>
                <c:pt idx="67">
                  <c:v>1200</c:v>
                </c:pt>
                <c:pt idx="68">
                  <c:v>1428</c:v>
                </c:pt>
                <c:pt idx="69">
                  <c:v>1145</c:v>
                </c:pt>
                <c:pt idx="70">
                  <c:v>2908</c:v>
                </c:pt>
                <c:pt idx="71">
                  <c:v>1148</c:v>
                </c:pt>
                <c:pt idx="72">
                  <c:v>1115</c:v>
                </c:pt>
                <c:pt idx="73">
                  <c:v>1166</c:v>
                </c:pt>
                <c:pt idx="74">
                  <c:v>1010</c:v>
                </c:pt>
                <c:pt idx="75">
                  <c:v>2772</c:v>
                </c:pt>
                <c:pt idx="76">
                  <c:v>1212</c:v>
                </c:pt>
                <c:pt idx="77">
                  <c:v>1126</c:v>
                </c:pt>
                <c:pt idx="78">
                  <c:v>1398</c:v>
                </c:pt>
                <c:pt idx="79">
                  <c:v>1189</c:v>
                </c:pt>
                <c:pt idx="80">
                  <c:v>1355</c:v>
                </c:pt>
                <c:pt idx="81">
                  <c:v>1205</c:v>
                </c:pt>
                <c:pt idx="82">
                  <c:v>3423</c:v>
                </c:pt>
                <c:pt idx="83">
                  <c:v>1295</c:v>
                </c:pt>
                <c:pt idx="84">
                  <c:v>1129</c:v>
                </c:pt>
                <c:pt idx="85">
                  <c:v>1157</c:v>
                </c:pt>
                <c:pt idx="86">
                  <c:v>1390</c:v>
                </c:pt>
                <c:pt idx="87">
                  <c:v>1985</c:v>
                </c:pt>
                <c:pt idx="88">
                  <c:v>1499</c:v>
                </c:pt>
                <c:pt idx="89">
                  <c:v>1732</c:v>
                </c:pt>
                <c:pt idx="90">
                  <c:v>10720</c:v>
                </c:pt>
                <c:pt idx="91">
                  <c:v>3996</c:v>
                </c:pt>
                <c:pt idx="92">
                  <c:v>3854</c:v>
                </c:pt>
                <c:pt idx="93">
                  <c:v>5744</c:v>
                </c:pt>
                <c:pt idx="94">
                  <c:v>3751</c:v>
                </c:pt>
                <c:pt idx="95">
                  <c:v>5003</c:v>
                </c:pt>
                <c:pt idx="96">
                  <c:v>3847</c:v>
                </c:pt>
                <c:pt idx="97">
                  <c:v>2765</c:v>
                </c:pt>
                <c:pt idx="98">
                  <c:v>3920</c:v>
                </c:pt>
                <c:pt idx="99">
                  <c:v>2376</c:v>
                </c:pt>
                <c:pt idx="100">
                  <c:v>3887</c:v>
                </c:pt>
                <c:pt idx="101">
                  <c:v>3618</c:v>
                </c:pt>
                <c:pt idx="102">
                  <c:v>2730</c:v>
                </c:pt>
                <c:pt idx="103">
                  <c:v>2619</c:v>
                </c:pt>
                <c:pt idx="104">
                  <c:v>3566</c:v>
                </c:pt>
                <c:pt idx="105">
                  <c:v>3081</c:v>
                </c:pt>
                <c:pt idx="106">
                  <c:v>4514</c:v>
                </c:pt>
                <c:pt idx="107">
                  <c:v>3168</c:v>
                </c:pt>
                <c:pt idx="108">
                  <c:v>5146</c:v>
                </c:pt>
                <c:pt idx="109">
                  <c:v>3255</c:v>
                </c:pt>
                <c:pt idx="110">
                  <c:v>4251</c:v>
                </c:pt>
                <c:pt idx="111">
                  <c:v>3654</c:v>
                </c:pt>
                <c:pt idx="112">
                  <c:v>4219</c:v>
                </c:pt>
                <c:pt idx="113">
                  <c:v>3726</c:v>
                </c:pt>
                <c:pt idx="114">
                  <c:v>3360</c:v>
                </c:pt>
                <c:pt idx="115">
                  <c:v>3187</c:v>
                </c:pt>
                <c:pt idx="116">
                  <c:v>3423</c:v>
                </c:pt>
                <c:pt idx="117">
                  <c:v>4408</c:v>
                </c:pt>
                <c:pt idx="118">
                  <c:v>4120</c:v>
                </c:pt>
                <c:pt idx="119">
                  <c:v>2619</c:v>
                </c:pt>
                <c:pt idx="120">
                  <c:v>2667</c:v>
                </c:pt>
                <c:pt idx="121">
                  <c:v>3770</c:v>
                </c:pt>
                <c:pt idx="122">
                  <c:v>3770</c:v>
                </c:pt>
                <c:pt idx="123">
                  <c:v>4097</c:v>
                </c:pt>
                <c:pt idx="124">
                  <c:v>4734</c:v>
                </c:pt>
                <c:pt idx="125">
                  <c:v>3601</c:v>
                </c:pt>
                <c:pt idx="126">
                  <c:v>4307</c:v>
                </c:pt>
                <c:pt idx="127">
                  <c:v>3159</c:v>
                </c:pt>
                <c:pt idx="128">
                  <c:v>3739</c:v>
                </c:pt>
                <c:pt idx="129">
                  <c:v>3085</c:v>
                </c:pt>
                <c:pt idx="130">
                  <c:v>3309</c:v>
                </c:pt>
                <c:pt idx="131">
                  <c:v>2993</c:v>
                </c:pt>
                <c:pt idx="132">
                  <c:v>3618</c:v>
                </c:pt>
                <c:pt idx="133">
                  <c:v>3381</c:v>
                </c:pt>
                <c:pt idx="134">
                  <c:v>5631</c:v>
                </c:pt>
                <c:pt idx="135">
                  <c:v>3466</c:v>
                </c:pt>
                <c:pt idx="136">
                  <c:v>3482</c:v>
                </c:pt>
                <c:pt idx="137">
                  <c:v>3770</c:v>
                </c:pt>
                <c:pt idx="138">
                  <c:v>2681</c:v>
                </c:pt>
                <c:pt idx="139">
                  <c:v>2507</c:v>
                </c:pt>
                <c:pt idx="140">
                  <c:v>4324</c:v>
                </c:pt>
                <c:pt idx="141">
                  <c:v>3014</c:v>
                </c:pt>
                <c:pt idx="142">
                  <c:v>3216</c:v>
                </c:pt>
                <c:pt idx="143">
                  <c:v>3802</c:v>
                </c:pt>
                <c:pt idx="144">
                  <c:v>3770</c:v>
                </c:pt>
                <c:pt idx="145">
                  <c:v>3376</c:v>
                </c:pt>
                <c:pt idx="146">
                  <c:v>4655</c:v>
                </c:pt>
                <c:pt idx="147">
                  <c:v>2335</c:v>
                </c:pt>
                <c:pt idx="148">
                  <c:v>1533</c:v>
                </c:pt>
                <c:pt idx="149">
                  <c:v>1178</c:v>
                </c:pt>
                <c:pt idx="150">
                  <c:v>2077</c:v>
                </c:pt>
                <c:pt idx="151">
                  <c:v>1823</c:v>
                </c:pt>
                <c:pt idx="152">
                  <c:v>4235</c:v>
                </c:pt>
                <c:pt idx="153">
                  <c:v>3289</c:v>
                </c:pt>
                <c:pt idx="154">
                  <c:v>3887</c:v>
                </c:pt>
                <c:pt idx="155">
                  <c:v>3789</c:v>
                </c:pt>
                <c:pt idx="156">
                  <c:v>3178</c:v>
                </c:pt>
                <c:pt idx="157">
                  <c:v>3510</c:v>
                </c:pt>
                <c:pt idx="158">
                  <c:v>2480</c:v>
                </c:pt>
                <c:pt idx="159">
                  <c:v>4010</c:v>
                </c:pt>
                <c:pt idx="160">
                  <c:v>3439</c:v>
                </c:pt>
                <c:pt idx="161">
                  <c:v>2304</c:v>
                </c:pt>
                <c:pt idx="162">
                  <c:v>2780</c:v>
                </c:pt>
                <c:pt idx="163">
                  <c:v>2704</c:v>
                </c:pt>
                <c:pt idx="164">
                  <c:v>2414</c:v>
                </c:pt>
                <c:pt idx="165">
                  <c:v>2178</c:v>
                </c:pt>
                <c:pt idx="166">
                  <c:v>1946</c:v>
                </c:pt>
                <c:pt idx="167">
                  <c:v>2222</c:v>
                </c:pt>
                <c:pt idx="168">
                  <c:v>2545</c:v>
                </c:pt>
                <c:pt idx="169">
                  <c:v>4046</c:v>
                </c:pt>
                <c:pt idx="170">
                  <c:v>3340</c:v>
                </c:pt>
                <c:pt idx="171">
                  <c:v>2360</c:v>
                </c:pt>
                <c:pt idx="172">
                  <c:v>2252</c:v>
                </c:pt>
                <c:pt idx="173">
                  <c:v>2252</c:v>
                </c:pt>
                <c:pt idx="174">
                  <c:v>1711</c:v>
                </c:pt>
                <c:pt idx="175">
                  <c:v>2707</c:v>
                </c:pt>
                <c:pt idx="176">
                  <c:v>1946</c:v>
                </c:pt>
                <c:pt idx="177">
                  <c:v>2022</c:v>
                </c:pt>
                <c:pt idx="178">
                  <c:v>2434</c:v>
                </c:pt>
                <c:pt idx="179">
                  <c:v>2068</c:v>
                </c:pt>
                <c:pt idx="180">
                  <c:v>2190</c:v>
                </c:pt>
                <c:pt idx="181">
                  <c:v>1760</c:v>
                </c:pt>
                <c:pt idx="182">
                  <c:v>2871</c:v>
                </c:pt>
                <c:pt idx="183">
                  <c:v>3477</c:v>
                </c:pt>
                <c:pt idx="184">
                  <c:v>4744</c:v>
                </c:pt>
                <c:pt idx="185">
                  <c:v>4219</c:v>
                </c:pt>
                <c:pt idx="186">
                  <c:v>3684</c:v>
                </c:pt>
                <c:pt idx="187">
                  <c:v>4150</c:v>
                </c:pt>
                <c:pt idx="188">
                  <c:v>4332</c:v>
                </c:pt>
                <c:pt idx="189">
                  <c:v>3360</c:v>
                </c:pt>
                <c:pt idx="190">
                  <c:v>2719</c:v>
                </c:pt>
                <c:pt idx="191">
                  <c:v>3654</c:v>
                </c:pt>
                <c:pt idx="192">
                  <c:v>3304</c:v>
                </c:pt>
                <c:pt idx="193">
                  <c:v>5320</c:v>
                </c:pt>
                <c:pt idx="194">
                  <c:v>3821</c:v>
                </c:pt>
                <c:pt idx="195">
                  <c:v>3770</c:v>
                </c:pt>
                <c:pt idx="196">
                  <c:v>914</c:v>
                </c:pt>
                <c:pt idx="197">
                  <c:v>1434</c:v>
                </c:pt>
                <c:pt idx="198">
                  <c:v>651</c:v>
                </c:pt>
                <c:pt idx="199">
                  <c:v>1059</c:v>
                </c:pt>
                <c:pt idx="200">
                  <c:v>607</c:v>
                </c:pt>
                <c:pt idx="201">
                  <c:v>2757</c:v>
                </c:pt>
                <c:pt idx="202">
                  <c:v>959</c:v>
                </c:pt>
                <c:pt idx="203">
                  <c:v>597</c:v>
                </c:pt>
                <c:pt idx="204">
                  <c:v>975</c:v>
                </c:pt>
                <c:pt idx="205">
                  <c:v>190</c:v>
                </c:pt>
                <c:pt idx="206">
                  <c:v>917</c:v>
                </c:pt>
                <c:pt idx="207">
                  <c:v>174</c:v>
                </c:pt>
                <c:pt idx="208">
                  <c:v>2959</c:v>
                </c:pt>
                <c:pt idx="209">
                  <c:v>3182</c:v>
                </c:pt>
                <c:pt idx="210">
                  <c:v>6540</c:v>
                </c:pt>
                <c:pt idx="211">
                  <c:v>2027</c:v>
                </c:pt>
                <c:pt idx="212">
                  <c:v>838</c:v>
                </c:pt>
                <c:pt idx="213">
                  <c:v>1510</c:v>
                </c:pt>
                <c:pt idx="214">
                  <c:v>438</c:v>
                </c:pt>
                <c:pt idx="215">
                  <c:v>721</c:v>
                </c:pt>
                <c:pt idx="216">
                  <c:v>1074</c:v>
                </c:pt>
                <c:pt idx="217">
                  <c:v>706</c:v>
                </c:pt>
                <c:pt idx="218">
                  <c:v>1058</c:v>
                </c:pt>
                <c:pt idx="219">
                  <c:v>1031</c:v>
                </c:pt>
                <c:pt idx="220">
                  <c:v>1507</c:v>
                </c:pt>
                <c:pt idx="221">
                  <c:v>837</c:v>
                </c:pt>
                <c:pt idx="222">
                  <c:v>1560</c:v>
                </c:pt>
                <c:pt idx="223">
                  <c:v>1182</c:v>
                </c:pt>
                <c:pt idx="224">
                  <c:v>993</c:v>
                </c:pt>
                <c:pt idx="225">
                  <c:v>1510</c:v>
                </c:pt>
                <c:pt idx="226">
                  <c:v>923</c:v>
                </c:pt>
                <c:pt idx="227">
                  <c:v>786</c:v>
                </c:pt>
                <c:pt idx="228">
                  <c:v>1562</c:v>
                </c:pt>
                <c:pt idx="229">
                  <c:v>1038</c:v>
                </c:pt>
                <c:pt idx="230">
                  <c:v>778</c:v>
                </c:pt>
                <c:pt idx="231">
                  <c:v>1628</c:v>
                </c:pt>
                <c:pt idx="232">
                  <c:v>2190</c:v>
                </c:pt>
                <c:pt idx="233">
                  <c:v>2545</c:v>
                </c:pt>
                <c:pt idx="234">
                  <c:v>2350</c:v>
                </c:pt>
                <c:pt idx="235">
                  <c:v>1990</c:v>
                </c:pt>
                <c:pt idx="236">
                  <c:v>3145</c:v>
                </c:pt>
                <c:pt idx="237">
                  <c:v>2036</c:v>
                </c:pt>
                <c:pt idx="238">
                  <c:v>1732</c:v>
                </c:pt>
                <c:pt idx="239">
                  <c:v>1933</c:v>
                </c:pt>
                <c:pt idx="240">
                  <c:v>1784</c:v>
                </c:pt>
                <c:pt idx="241">
                  <c:v>1770</c:v>
                </c:pt>
                <c:pt idx="242">
                  <c:v>1830</c:v>
                </c:pt>
                <c:pt idx="243">
                  <c:v>3827</c:v>
                </c:pt>
                <c:pt idx="244">
                  <c:v>3122</c:v>
                </c:pt>
                <c:pt idx="245">
                  <c:v>2678</c:v>
                </c:pt>
                <c:pt idx="246">
                  <c:v>3197</c:v>
                </c:pt>
                <c:pt idx="247">
                  <c:v>2768</c:v>
                </c:pt>
                <c:pt idx="248">
                  <c:v>1928</c:v>
                </c:pt>
                <c:pt idx="249">
                  <c:v>1990</c:v>
                </c:pt>
                <c:pt idx="250">
                  <c:v>2288</c:v>
                </c:pt>
                <c:pt idx="251">
                  <c:v>1526</c:v>
                </c:pt>
                <c:pt idx="252">
                  <c:v>1305</c:v>
                </c:pt>
                <c:pt idx="253">
                  <c:v>2231</c:v>
                </c:pt>
                <c:pt idx="254">
                  <c:v>1887</c:v>
                </c:pt>
                <c:pt idx="255">
                  <c:v>1768</c:v>
                </c:pt>
                <c:pt idx="256">
                  <c:v>1286</c:v>
                </c:pt>
                <c:pt idx="257">
                  <c:v>2587</c:v>
                </c:pt>
                <c:pt idx="258">
                  <c:v>1271</c:v>
                </c:pt>
                <c:pt idx="259">
                  <c:v>1110</c:v>
                </c:pt>
                <c:pt idx="260">
                  <c:v>1083</c:v>
                </c:pt>
                <c:pt idx="261">
                  <c:v>1108</c:v>
                </c:pt>
                <c:pt idx="262">
                  <c:v>2761</c:v>
                </c:pt>
                <c:pt idx="263">
                  <c:v>2408</c:v>
                </c:pt>
                <c:pt idx="264">
                  <c:v>1378</c:v>
                </c:pt>
                <c:pt idx="265">
                  <c:v>2815</c:v>
                </c:pt>
                <c:pt idx="266">
                  <c:v>1768</c:v>
                </c:pt>
                <c:pt idx="267">
                  <c:v>1545</c:v>
                </c:pt>
                <c:pt idx="268">
                  <c:v>1732</c:v>
                </c:pt>
                <c:pt idx="269">
                  <c:v>4848</c:v>
                </c:pt>
                <c:pt idx="270">
                  <c:v>1796</c:v>
                </c:pt>
                <c:pt idx="271">
                  <c:v>1374</c:v>
                </c:pt>
                <c:pt idx="272">
                  <c:v>2800</c:v>
                </c:pt>
                <c:pt idx="273">
                  <c:v>3103</c:v>
                </c:pt>
                <c:pt idx="274">
                  <c:v>1049</c:v>
                </c:pt>
                <c:pt idx="275">
                  <c:v>876</c:v>
                </c:pt>
                <c:pt idx="276">
                  <c:v>407</c:v>
                </c:pt>
                <c:pt idx="277">
                  <c:v>2104</c:v>
                </c:pt>
                <c:pt idx="278">
                  <c:v>3789</c:v>
                </c:pt>
                <c:pt idx="279">
                  <c:v>2689</c:v>
                </c:pt>
                <c:pt idx="280">
                  <c:v>2819</c:v>
                </c:pt>
                <c:pt idx="281">
                  <c:v>2276</c:v>
                </c:pt>
                <c:pt idx="282">
                  <c:v>1746</c:v>
                </c:pt>
                <c:pt idx="283">
                  <c:v>2645</c:v>
                </c:pt>
                <c:pt idx="284">
                  <c:v>1815</c:v>
                </c:pt>
                <c:pt idx="285">
                  <c:v>3601</c:v>
                </c:pt>
                <c:pt idx="286">
                  <c:v>1505</c:v>
                </c:pt>
                <c:pt idx="287">
                  <c:v>1615</c:v>
                </c:pt>
                <c:pt idx="288">
                  <c:v>1162</c:v>
                </c:pt>
                <c:pt idx="289">
                  <c:v>773</c:v>
                </c:pt>
                <c:pt idx="290">
                  <c:v>2027</c:v>
                </c:pt>
                <c:pt idx="291">
                  <c:v>850</c:v>
                </c:pt>
                <c:pt idx="292">
                  <c:v>2839</c:v>
                </c:pt>
                <c:pt idx="293">
                  <c:v>792</c:v>
                </c:pt>
                <c:pt idx="294">
                  <c:v>711</c:v>
                </c:pt>
                <c:pt idx="295">
                  <c:v>977</c:v>
                </c:pt>
                <c:pt idx="296">
                  <c:v>592</c:v>
                </c:pt>
                <c:pt idx="297">
                  <c:v>785</c:v>
                </c:pt>
                <c:pt idx="298">
                  <c:v>1388</c:v>
                </c:pt>
                <c:pt idx="299">
                  <c:v>1063</c:v>
                </c:pt>
                <c:pt idx="300">
                  <c:v>724</c:v>
                </c:pt>
                <c:pt idx="301">
                  <c:v>584</c:v>
                </c:pt>
                <c:pt idx="302">
                  <c:v>395</c:v>
                </c:pt>
                <c:pt idx="303">
                  <c:v>620</c:v>
                </c:pt>
                <c:pt idx="304">
                  <c:v>247</c:v>
                </c:pt>
                <c:pt idx="305">
                  <c:v>542</c:v>
                </c:pt>
                <c:pt idx="306">
                  <c:v>822</c:v>
                </c:pt>
                <c:pt idx="307">
                  <c:v>3150</c:v>
                </c:pt>
                <c:pt idx="308">
                  <c:v>983</c:v>
                </c:pt>
                <c:pt idx="309">
                  <c:v>583</c:v>
                </c:pt>
                <c:pt idx="310">
                  <c:v>299</c:v>
                </c:pt>
                <c:pt idx="311">
                  <c:v>3150</c:v>
                </c:pt>
                <c:pt idx="312">
                  <c:v>1533</c:v>
                </c:pt>
                <c:pt idx="313">
                  <c:v>516</c:v>
                </c:pt>
                <c:pt idx="314">
                  <c:v>1126</c:v>
                </c:pt>
                <c:pt idx="315">
                  <c:v>2627</c:v>
                </c:pt>
                <c:pt idx="316">
                  <c:v>778</c:v>
                </c:pt>
                <c:pt idx="317">
                  <c:v>550</c:v>
                </c:pt>
                <c:pt idx="318">
                  <c:v>529</c:v>
                </c:pt>
                <c:pt idx="319">
                  <c:v>579</c:v>
                </c:pt>
                <c:pt idx="320">
                  <c:v>281</c:v>
                </c:pt>
                <c:pt idx="321">
                  <c:v>671</c:v>
                </c:pt>
                <c:pt idx="322">
                  <c:v>1039</c:v>
                </c:pt>
                <c:pt idx="323">
                  <c:v>434</c:v>
                </c:pt>
                <c:pt idx="324">
                  <c:v>599</c:v>
                </c:pt>
                <c:pt idx="325">
                  <c:v>2009</c:v>
                </c:pt>
                <c:pt idx="326">
                  <c:v>996</c:v>
                </c:pt>
                <c:pt idx="327">
                  <c:v>678</c:v>
                </c:pt>
                <c:pt idx="328">
                  <c:v>2207</c:v>
                </c:pt>
                <c:pt idx="329">
                  <c:v>387</c:v>
                </c:pt>
                <c:pt idx="330">
                  <c:v>181</c:v>
                </c:pt>
                <c:pt idx="331">
                  <c:v>153</c:v>
                </c:pt>
                <c:pt idx="332">
                  <c:v>79</c:v>
                </c:pt>
                <c:pt idx="333">
                  <c:v>56</c:v>
                </c:pt>
                <c:pt idx="334">
                  <c:v>30</c:v>
                </c:pt>
                <c:pt idx="335">
                  <c:v>361</c:v>
                </c:pt>
                <c:pt idx="336">
                  <c:v>167</c:v>
                </c:pt>
                <c:pt idx="337">
                  <c:v>811</c:v>
                </c:pt>
                <c:pt idx="338">
                  <c:v>300</c:v>
                </c:pt>
                <c:pt idx="339">
                  <c:v>469</c:v>
                </c:pt>
                <c:pt idx="340">
                  <c:v>731</c:v>
                </c:pt>
                <c:pt idx="341">
                  <c:v>1049</c:v>
                </c:pt>
                <c:pt idx="342">
                  <c:v>2734</c:v>
                </c:pt>
                <c:pt idx="343">
                  <c:v>2796</c:v>
                </c:pt>
                <c:pt idx="344">
                  <c:v>3036</c:v>
                </c:pt>
                <c:pt idx="345">
                  <c:v>3192</c:v>
                </c:pt>
                <c:pt idx="346">
                  <c:v>4243</c:v>
                </c:pt>
                <c:pt idx="347">
                  <c:v>2963</c:v>
                </c:pt>
                <c:pt idx="348">
                  <c:v>3714</c:v>
                </c:pt>
                <c:pt idx="349">
                  <c:v>3187</c:v>
                </c:pt>
                <c:pt idx="350">
                  <c:v>2511</c:v>
                </c:pt>
                <c:pt idx="351">
                  <c:v>2984</c:v>
                </c:pt>
                <c:pt idx="352">
                  <c:v>3532</c:v>
                </c:pt>
                <c:pt idx="353">
                  <c:v>3961</c:v>
                </c:pt>
                <c:pt idx="354">
                  <c:v>3678</c:v>
                </c:pt>
                <c:pt idx="355">
                  <c:v>3684</c:v>
                </c:pt>
                <c:pt idx="356">
                  <c:v>3860</c:v>
                </c:pt>
                <c:pt idx="357">
                  <c:v>3444</c:v>
                </c:pt>
                <c:pt idx="358">
                  <c:v>2648</c:v>
                </c:pt>
                <c:pt idx="359">
                  <c:v>334</c:v>
                </c:pt>
                <c:pt idx="360">
                  <c:v>128</c:v>
                </c:pt>
                <c:pt idx="361">
                  <c:v>70</c:v>
                </c:pt>
                <c:pt idx="362">
                  <c:v>47</c:v>
                </c:pt>
                <c:pt idx="363">
                  <c:v>18</c:v>
                </c:pt>
                <c:pt idx="364">
                  <c:v>703</c:v>
                </c:pt>
              </c:numCache>
            </c:numRef>
          </c:val>
          <c:extLst>
            <c:ext xmlns:c16="http://schemas.microsoft.com/office/drawing/2014/chart" uri="{C3380CC4-5D6E-409C-BE32-E72D297353CC}">
              <c16:uniqueId val="{00000000-AA0C-4968-92C9-82111BA6B01E}"/>
            </c:ext>
          </c:extLst>
        </c:ser>
        <c:dLbls>
          <c:showLegendKey val="0"/>
          <c:showVal val="0"/>
          <c:showCatName val="0"/>
          <c:showSerName val="0"/>
          <c:showPercent val="0"/>
          <c:showBubbleSize val="0"/>
        </c:dLbls>
        <c:gapWidth val="219"/>
        <c:overlap val="-27"/>
        <c:axId val="386208512"/>
        <c:axId val="386213760"/>
      </c:barChart>
      <c:dateAx>
        <c:axId val="38620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3760"/>
        <c:crosses val="autoZero"/>
        <c:auto val="1"/>
        <c:lblOffset val="100"/>
        <c:baseTimeUnit val="days"/>
      </c:dateAx>
      <c:valAx>
        <c:axId val="38621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0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29014</c:v>
                </c:pt>
                <c:pt idx="1">
                  <c:v>29025</c:v>
                </c:pt>
                <c:pt idx="2">
                  <c:v>29047</c:v>
                </c:pt>
                <c:pt idx="3">
                  <c:v>29066</c:v>
                </c:pt>
                <c:pt idx="4">
                  <c:v>29082</c:v>
                </c:pt>
                <c:pt idx="5">
                  <c:v>29100</c:v>
                </c:pt>
                <c:pt idx="6">
                  <c:v>29114</c:v>
                </c:pt>
                <c:pt idx="7">
                  <c:v>29128</c:v>
                </c:pt>
                <c:pt idx="8">
                  <c:v>29159</c:v>
                </c:pt>
                <c:pt idx="9">
                  <c:v>29169</c:v>
                </c:pt>
                <c:pt idx="10">
                  <c:v>29186</c:v>
                </c:pt>
                <c:pt idx="11">
                  <c:v>29198</c:v>
                </c:pt>
                <c:pt idx="12">
                  <c:v>29199</c:v>
                </c:pt>
                <c:pt idx="13">
                  <c:v>29202</c:v>
                </c:pt>
                <c:pt idx="14">
                  <c:v>29202</c:v>
                </c:pt>
                <c:pt idx="15">
                  <c:v>29203</c:v>
                </c:pt>
                <c:pt idx="16">
                  <c:v>29202</c:v>
                </c:pt>
                <c:pt idx="17">
                  <c:v>29202</c:v>
                </c:pt>
                <c:pt idx="18">
                  <c:v>29201</c:v>
                </c:pt>
                <c:pt idx="19">
                  <c:v>29200</c:v>
                </c:pt>
                <c:pt idx="20">
                  <c:v>29195</c:v>
                </c:pt>
                <c:pt idx="21">
                  <c:v>29194</c:v>
                </c:pt>
                <c:pt idx="22">
                  <c:v>29191</c:v>
                </c:pt>
                <c:pt idx="23">
                  <c:v>29191</c:v>
                </c:pt>
                <c:pt idx="24">
                  <c:v>29188</c:v>
                </c:pt>
                <c:pt idx="25">
                  <c:v>29189</c:v>
                </c:pt>
                <c:pt idx="26">
                  <c:v>29190</c:v>
                </c:pt>
                <c:pt idx="27">
                  <c:v>29193</c:v>
                </c:pt>
                <c:pt idx="28">
                  <c:v>29192</c:v>
                </c:pt>
                <c:pt idx="29">
                  <c:v>29192</c:v>
                </c:pt>
                <c:pt idx="30">
                  <c:v>29190</c:v>
                </c:pt>
                <c:pt idx="31">
                  <c:v>29194</c:v>
                </c:pt>
                <c:pt idx="32">
                  <c:v>29212</c:v>
                </c:pt>
                <c:pt idx="33">
                  <c:v>29234</c:v>
                </c:pt>
                <c:pt idx="34">
                  <c:v>29250</c:v>
                </c:pt>
                <c:pt idx="35">
                  <c:v>29269</c:v>
                </c:pt>
                <c:pt idx="36">
                  <c:v>29299</c:v>
                </c:pt>
                <c:pt idx="37">
                  <c:v>29328</c:v>
                </c:pt>
                <c:pt idx="38">
                  <c:v>29340</c:v>
                </c:pt>
                <c:pt idx="39">
                  <c:v>29358</c:v>
                </c:pt>
                <c:pt idx="40">
                  <c:v>29384</c:v>
                </c:pt>
                <c:pt idx="41">
                  <c:v>29404</c:v>
                </c:pt>
                <c:pt idx="42">
                  <c:v>29433</c:v>
                </c:pt>
                <c:pt idx="43">
                  <c:v>29459</c:v>
                </c:pt>
                <c:pt idx="44">
                  <c:v>29494</c:v>
                </c:pt>
                <c:pt idx="45">
                  <c:v>29508</c:v>
                </c:pt>
                <c:pt idx="46">
                  <c:v>29534</c:v>
                </c:pt>
                <c:pt idx="47">
                  <c:v>29552</c:v>
                </c:pt>
                <c:pt idx="48">
                  <c:v>29567</c:v>
                </c:pt>
                <c:pt idx="49">
                  <c:v>29580</c:v>
                </c:pt>
                <c:pt idx="50">
                  <c:v>29602</c:v>
                </c:pt>
                <c:pt idx="51">
                  <c:v>29631</c:v>
                </c:pt>
                <c:pt idx="52">
                  <c:v>29656</c:v>
                </c:pt>
                <c:pt idx="53">
                  <c:v>29673</c:v>
                </c:pt>
                <c:pt idx="54">
                  <c:v>29693</c:v>
                </c:pt>
                <c:pt idx="55">
                  <c:v>29715</c:v>
                </c:pt>
                <c:pt idx="56">
                  <c:v>29738</c:v>
                </c:pt>
                <c:pt idx="57">
                  <c:v>29764</c:v>
                </c:pt>
                <c:pt idx="58">
                  <c:v>29787</c:v>
                </c:pt>
                <c:pt idx="59">
                  <c:v>29805</c:v>
                </c:pt>
                <c:pt idx="60">
                  <c:v>29816</c:v>
                </c:pt>
                <c:pt idx="61">
                  <c:v>29827</c:v>
                </c:pt>
                <c:pt idx="62">
                  <c:v>29855</c:v>
                </c:pt>
                <c:pt idx="63">
                  <c:v>29862</c:v>
                </c:pt>
                <c:pt idx="64">
                  <c:v>29876</c:v>
                </c:pt>
                <c:pt idx="65">
                  <c:v>29895</c:v>
                </c:pt>
                <c:pt idx="66">
                  <c:v>29910</c:v>
                </c:pt>
                <c:pt idx="67">
                  <c:v>29924</c:v>
                </c:pt>
                <c:pt idx="68">
                  <c:v>29936</c:v>
                </c:pt>
                <c:pt idx="69">
                  <c:v>29952</c:v>
                </c:pt>
                <c:pt idx="70">
                  <c:v>29958</c:v>
                </c:pt>
                <c:pt idx="71">
                  <c:v>29973</c:v>
                </c:pt>
                <c:pt idx="72">
                  <c:v>29988</c:v>
                </c:pt>
                <c:pt idx="73">
                  <c:v>30016</c:v>
                </c:pt>
                <c:pt idx="74">
                  <c:v>30041</c:v>
                </c:pt>
                <c:pt idx="75">
                  <c:v>30053</c:v>
                </c:pt>
                <c:pt idx="76">
                  <c:v>30073</c:v>
                </c:pt>
                <c:pt idx="77">
                  <c:v>30087</c:v>
                </c:pt>
                <c:pt idx="78">
                  <c:v>30105</c:v>
                </c:pt>
                <c:pt idx="79">
                  <c:v>30123</c:v>
                </c:pt>
                <c:pt idx="80">
                  <c:v>30138</c:v>
                </c:pt>
                <c:pt idx="81">
                  <c:v>30144</c:v>
                </c:pt>
                <c:pt idx="82">
                  <c:v>30145</c:v>
                </c:pt>
                <c:pt idx="83">
                  <c:v>30152</c:v>
                </c:pt>
                <c:pt idx="84">
                  <c:v>30163</c:v>
                </c:pt>
                <c:pt idx="85">
                  <c:v>30174</c:v>
                </c:pt>
                <c:pt idx="86">
                  <c:v>30187</c:v>
                </c:pt>
                <c:pt idx="87">
                  <c:v>30198</c:v>
                </c:pt>
                <c:pt idx="88">
                  <c:v>30216</c:v>
                </c:pt>
                <c:pt idx="89">
                  <c:v>30231</c:v>
                </c:pt>
                <c:pt idx="90">
                  <c:v>30259</c:v>
                </c:pt>
                <c:pt idx="91">
                  <c:v>30284</c:v>
                </c:pt>
                <c:pt idx="92">
                  <c:v>30316</c:v>
                </c:pt>
                <c:pt idx="93">
                  <c:v>30346</c:v>
                </c:pt>
                <c:pt idx="94">
                  <c:v>30378</c:v>
                </c:pt>
                <c:pt idx="95">
                  <c:v>30410</c:v>
                </c:pt>
                <c:pt idx="96">
                  <c:v>30438</c:v>
                </c:pt>
                <c:pt idx="97">
                  <c:v>30459</c:v>
                </c:pt>
                <c:pt idx="98">
                  <c:v>30475</c:v>
                </c:pt>
                <c:pt idx="99">
                  <c:v>30485</c:v>
                </c:pt>
                <c:pt idx="100">
                  <c:v>30511</c:v>
                </c:pt>
                <c:pt idx="101">
                  <c:v>30535</c:v>
                </c:pt>
                <c:pt idx="102">
                  <c:v>30548</c:v>
                </c:pt>
                <c:pt idx="103">
                  <c:v>30567</c:v>
                </c:pt>
                <c:pt idx="104">
                  <c:v>30597</c:v>
                </c:pt>
                <c:pt idx="105">
                  <c:v>30609</c:v>
                </c:pt>
                <c:pt idx="106">
                  <c:v>30627</c:v>
                </c:pt>
                <c:pt idx="107">
                  <c:v>30643</c:v>
                </c:pt>
                <c:pt idx="108">
                  <c:v>30670</c:v>
                </c:pt>
                <c:pt idx="109">
                  <c:v>30685</c:v>
                </c:pt>
                <c:pt idx="110">
                  <c:v>30705</c:v>
                </c:pt>
                <c:pt idx="111">
                  <c:v>30727</c:v>
                </c:pt>
                <c:pt idx="112">
                  <c:v>30747</c:v>
                </c:pt>
                <c:pt idx="113">
                  <c:v>30762</c:v>
                </c:pt>
                <c:pt idx="114">
                  <c:v>30775</c:v>
                </c:pt>
                <c:pt idx="115">
                  <c:v>30794</c:v>
                </c:pt>
                <c:pt idx="116">
                  <c:v>30810</c:v>
                </c:pt>
                <c:pt idx="117">
                  <c:v>30825</c:v>
                </c:pt>
                <c:pt idx="118">
                  <c:v>30843</c:v>
                </c:pt>
                <c:pt idx="119">
                  <c:v>30857</c:v>
                </c:pt>
                <c:pt idx="120">
                  <c:v>30865</c:v>
                </c:pt>
                <c:pt idx="121">
                  <c:v>30886</c:v>
                </c:pt>
                <c:pt idx="122">
                  <c:v>30904</c:v>
                </c:pt>
                <c:pt idx="123">
                  <c:v>30915</c:v>
                </c:pt>
                <c:pt idx="124">
                  <c:v>30929</c:v>
                </c:pt>
                <c:pt idx="125">
                  <c:v>30946</c:v>
                </c:pt>
                <c:pt idx="126">
                  <c:v>30960</c:v>
                </c:pt>
                <c:pt idx="127">
                  <c:v>30984</c:v>
                </c:pt>
                <c:pt idx="128">
                  <c:v>30997</c:v>
                </c:pt>
                <c:pt idx="129">
                  <c:v>31013</c:v>
                </c:pt>
                <c:pt idx="130">
                  <c:v>31027</c:v>
                </c:pt>
                <c:pt idx="131">
                  <c:v>31041</c:v>
                </c:pt>
                <c:pt idx="132">
                  <c:v>31057</c:v>
                </c:pt>
                <c:pt idx="133">
                  <c:v>31067</c:v>
                </c:pt>
                <c:pt idx="134">
                  <c:v>31077</c:v>
                </c:pt>
                <c:pt idx="135">
                  <c:v>31093</c:v>
                </c:pt>
                <c:pt idx="136">
                  <c:v>31111</c:v>
                </c:pt>
                <c:pt idx="137">
                  <c:v>31105</c:v>
                </c:pt>
                <c:pt idx="138">
                  <c:v>31113</c:v>
                </c:pt>
                <c:pt idx="139">
                  <c:v>31130</c:v>
                </c:pt>
                <c:pt idx="140">
                  <c:v>31145</c:v>
                </c:pt>
                <c:pt idx="141">
                  <c:v>31147</c:v>
                </c:pt>
                <c:pt idx="142">
                  <c:v>31153</c:v>
                </c:pt>
                <c:pt idx="143">
                  <c:v>31159</c:v>
                </c:pt>
                <c:pt idx="144">
                  <c:v>31178</c:v>
                </c:pt>
                <c:pt idx="145">
                  <c:v>31191</c:v>
                </c:pt>
                <c:pt idx="146">
                  <c:v>31202</c:v>
                </c:pt>
                <c:pt idx="147">
                  <c:v>31213</c:v>
                </c:pt>
                <c:pt idx="148">
                  <c:v>31219</c:v>
                </c:pt>
                <c:pt idx="149">
                  <c:v>31223</c:v>
                </c:pt>
                <c:pt idx="150">
                  <c:v>31230</c:v>
                </c:pt>
                <c:pt idx="151">
                  <c:v>31231</c:v>
                </c:pt>
                <c:pt idx="152">
                  <c:v>31245</c:v>
                </c:pt>
                <c:pt idx="153">
                  <c:v>31263</c:v>
                </c:pt>
                <c:pt idx="154">
                  <c:v>31273</c:v>
                </c:pt>
                <c:pt idx="155">
                  <c:v>31284</c:v>
                </c:pt>
                <c:pt idx="156">
                  <c:v>31299</c:v>
                </c:pt>
                <c:pt idx="157">
                  <c:v>31316</c:v>
                </c:pt>
                <c:pt idx="158">
                  <c:v>31333</c:v>
                </c:pt>
                <c:pt idx="159">
                  <c:v>31351</c:v>
                </c:pt>
                <c:pt idx="160">
                  <c:v>31367</c:v>
                </c:pt>
                <c:pt idx="161">
                  <c:v>31373</c:v>
                </c:pt>
                <c:pt idx="162">
                  <c:v>31394</c:v>
                </c:pt>
                <c:pt idx="163">
                  <c:v>31412</c:v>
                </c:pt>
                <c:pt idx="164">
                  <c:v>31436</c:v>
                </c:pt>
                <c:pt idx="165">
                  <c:v>31451</c:v>
                </c:pt>
                <c:pt idx="166">
                  <c:v>31467</c:v>
                </c:pt>
                <c:pt idx="167">
                  <c:v>31483</c:v>
                </c:pt>
                <c:pt idx="168">
                  <c:v>31494</c:v>
                </c:pt>
                <c:pt idx="169">
                  <c:v>31512</c:v>
                </c:pt>
                <c:pt idx="170">
                  <c:v>31529</c:v>
                </c:pt>
                <c:pt idx="171">
                  <c:v>31545</c:v>
                </c:pt>
                <c:pt idx="172">
                  <c:v>31561</c:v>
                </c:pt>
                <c:pt idx="173">
                  <c:v>31578</c:v>
                </c:pt>
                <c:pt idx="174">
                  <c:v>31589</c:v>
                </c:pt>
                <c:pt idx="175">
                  <c:v>31603</c:v>
                </c:pt>
                <c:pt idx="176">
                  <c:v>31621</c:v>
                </c:pt>
                <c:pt idx="177">
                  <c:v>31633</c:v>
                </c:pt>
                <c:pt idx="178">
                  <c:v>31643</c:v>
                </c:pt>
                <c:pt idx="179">
                  <c:v>31649</c:v>
                </c:pt>
                <c:pt idx="180">
                  <c:v>31661</c:v>
                </c:pt>
                <c:pt idx="181">
                  <c:v>31680</c:v>
                </c:pt>
                <c:pt idx="182">
                  <c:v>31685</c:v>
                </c:pt>
                <c:pt idx="183">
                  <c:v>31704</c:v>
                </c:pt>
                <c:pt idx="184">
                  <c:v>31725</c:v>
                </c:pt>
                <c:pt idx="185">
                  <c:v>31739</c:v>
                </c:pt>
                <c:pt idx="186">
                  <c:v>31769</c:v>
                </c:pt>
                <c:pt idx="187">
                  <c:v>31789</c:v>
                </c:pt>
                <c:pt idx="188">
                  <c:v>31812</c:v>
                </c:pt>
                <c:pt idx="189">
                  <c:v>31834</c:v>
                </c:pt>
                <c:pt idx="190">
                  <c:v>31853</c:v>
                </c:pt>
                <c:pt idx="191">
                  <c:v>31883</c:v>
                </c:pt>
                <c:pt idx="192">
                  <c:v>31898</c:v>
                </c:pt>
                <c:pt idx="193">
                  <c:v>31925</c:v>
                </c:pt>
                <c:pt idx="194">
                  <c:v>31944</c:v>
                </c:pt>
                <c:pt idx="195">
                  <c:v>31957</c:v>
                </c:pt>
                <c:pt idx="196">
                  <c:v>31960</c:v>
                </c:pt>
                <c:pt idx="197">
                  <c:v>31960</c:v>
                </c:pt>
                <c:pt idx="198">
                  <c:v>31959</c:v>
                </c:pt>
                <c:pt idx="199">
                  <c:v>31959</c:v>
                </c:pt>
                <c:pt idx="200">
                  <c:v>31955</c:v>
                </c:pt>
                <c:pt idx="201">
                  <c:v>31957</c:v>
                </c:pt>
                <c:pt idx="202">
                  <c:v>31956</c:v>
                </c:pt>
                <c:pt idx="203">
                  <c:v>31954</c:v>
                </c:pt>
                <c:pt idx="204">
                  <c:v>31955</c:v>
                </c:pt>
                <c:pt idx="205">
                  <c:v>31956</c:v>
                </c:pt>
                <c:pt idx="206">
                  <c:v>31956</c:v>
                </c:pt>
                <c:pt idx="207">
                  <c:v>31955</c:v>
                </c:pt>
                <c:pt idx="208">
                  <c:v>31951</c:v>
                </c:pt>
                <c:pt idx="209">
                  <c:v>31992</c:v>
                </c:pt>
                <c:pt idx="210">
                  <c:v>32011</c:v>
                </c:pt>
                <c:pt idx="211">
                  <c:v>32016</c:v>
                </c:pt>
                <c:pt idx="212">
                  <c:v>32013</c:v>
                </c:pt>
                <c:pt idx="213">
                  <c:v>32012</c:v>
                </c:pt>
                <c:pt idx="214">
                  <c:v>32006</c:v>
                </c:pt>
                <c:pt idx="215">
                  <c:v>32006</c:v>
                </c:pt>
                <c:pt idx="216">
                  <c:v>32003</c:v>
                </c:pt>
                <c:pt idx="217">
                  <c:v>32003</c:v>
                </c:pt>
                <c:pt idx="218">
                  <c:v>32004</c:v>
                </c:pt>
                <c:pt idx="219">
                  <c:v>32004</c:v>
                </c:pt>
                <c:pt idx="220">
                  <c:v>32003</c:v>
                </c:pt>
                <c:pt idx="221">
                  <c:v>32001</c:v>
                </c:pt>
                <c:pt idx="222">
                  <c:v>32002</c:v>
                </c:pt>
                <c:pt idx="223">
                  <c:v>32001</c:v>
                </c:pt>
                <c:pt idx="224">
                  <c:v>32000</c:v>
                </c:pt>
                <c:pt idx="225">
                  <c:v>32002</c:v>
                </c:pt>
                <c:pt idx="226">
                  <c:v>32000</c:v>
                </c:pt>
                <c:pt idx="227">
                  <c:v>31992</c:v>
                </c:pt>
                <c:pt idx="228">
                  <c:v>31988</c:v>
                </c:pt>
                <c:pt idx="229">
                  <c:v>31985</c:v>
                </c:pt>
                <c:pt idx="230">
                  <c:v>31987</c:v>
                </c:pt>
                <c:pt idx="231">
                  <c:v>31993</c:v>
                </c:pt>
                <c:pt idx="232">
                  <c:v>32021</c:v>
                </c:pt>
                <c:pt idx="233">
                  <c:v>32037</c:v>
                </c:pt>
                <c:pt idx="234">
                  <c:v>32075</c:v>
                </c:pt>
                <c:pt idx="235">
                  <c:v>32090</c:v>
                </c:pt>
                <c:pt idx="236">
                  <c:v>32115</c:v>
                </c:pt>
                <c:pt idx="237">
                  <c:v>32123</c:v>
                </c:pt>
                <c:pt idx="238">
                  <c:v>32137</c:v>
                </c:pt>
                <c:pt idx="239">
                  <c:v>32161</c:v>
                </c:pt>
                <c:pt idx="240">
                  <c:v>32180</c:v>
                </c:pt>
                <c:pt idx="241">
                  <c:v>32204</c:v>
                </c:pt>
                <c:pt idx="242">
                  <c:v>32220</c:v>
                </c:pt>
                <c:pt idx="243">
                  <c:v>32240</c:v>
                </c:pt>
                <c:pt idx="244">
                  <c:v>32256</c:v>
                </c:pt>
                <c:pt idx="245">
                  <c:v>32268</c:v>
                </c:pt>
                <c:pt idx="246">
                  <c:v>32285</c:v>
                </c:pt>
                <c:pt idx="247">
                  <c:v>32299</c:v>
                </c:pt>
                <c:pt idx="248">
                  <c:v>32323</c:v>
                </c:pt>
                <c:pt idx="249">
                  <c:v>32345</c:v>
                </c:pt>
                <c:pt idx="250">
                  <c:v>32361</c:v>
                </c:pt>
                <c:pt idx="251">
                  <c:v>32380</c:v>
                </c:pt>
                <c:pt idx="252">
                  <c:v>32394</c:v>
                </c:pt>
                <c:pt idx="253">
                  <c:v>32407</c:v>
                </c:pt>
                <c:pt idx="254">
                  <c:v>32424</c:v>
                </c:pt>
                <c:pt idx="255">
                  <c:v>32448</c:v>
                </c:pt>
                <c:pt idx="256">
                  <c:v>32461</c:v>
                </c:pt>
                <c:pt idx="257">
                  <c:v>32469</c:v>
                </c:pt>
                <c:pt idx="258">
                  <c:v>32479</c:v>
                </c:pt>
                <c:pt idx="259">
                  <c:v>32502</c:v>
                </c:pt>
                <c:pt idx="260">
                  <c:v>32523</c:v>
                </c:pt>
                <c:pt idx="261">
                  <c:v>32537</c:v>
                </c:pt>
                <c:pt idx="262">
                  <c:v>32550</c:v>
                </c:pt>
                <c:pt idx="263">
                  <c:v>32570</c:v>
                </c:pt>
                <c:pt idx="264">
                  <c:v>32591</c:v>
                </c:pt>
                <c:pt idx="265">
                  <c:v>32606</c:v>
                </c:pt>
                <c:pt idx="266">
                  <c:v>32620</c:v>
                </c:pt>
                <c:pt idx="267">
                  <c:v>32629</c:v>
                </c:pt>
                <c:pt idx="268">
                  <c:v>32649</c:v>
                </c:pt>
                <c:pt idx="269">
                  <c:v>32665</c:v>
                </c:pt>
                <c:pt idx="270">
                  <c:v>32682</c:v>
                </c:pt>
                <c:pt idx="271">
                  <c:v>32699</c:v>
                </c:pt>
                <c:pt idx="272">
                  <c:v>32711</c:v>
                </c:pt>
                <c:pt idx="273">
                  <c:v>32708</c:v>
                </c:pt>
                <c:pt idx="274">
                  <c:v>32705</c:v>
                </c:pt>
                <c:pt idx="275">
                  <c:v>32702</c:v>
                </c:pt>
                <c:pt idx="276">
                  <c:v>32699</c:v>
                </c:pt>
                <c:pt idx="277">
                  <c:v>32695</c:v>
                </c:pt>
                <c:pt idx="278">
                  <c:v>32700</c:v>
                </c:pt>
                <c:pt idx="279">
                  <c:v>32702</c:v>
                </c:pt>
                <c:pt idx="280">
                  <c:v>32698</c:v>
                </c:pt>
                <c:pt idx="281">
                  <c:v>32698</c:v>
                </c:pt>
                <c:pt idx="282">
                  <c:v>32696</c:v>
                </c:pt>
                <c:pt idx="283">
                  <c:v>32697</c:v>
                </c:pt>
                <c:pt idx="284">
                  <c:v>32700</c:v>
                </c:pt>
                <c:pt idx="285">
                  <c:v>32695</c:v>
                </c:pt>
                <c:pt idx="286">
                  <c:v>32695</c:v>
                </c:pt>
                <c:pt idx="287">
                  <c:v>32693</c:v>
                </c:pt>
                <c:pt idx="288">
                  <c:v>32693</c:v>
                </c:pt>
                <c:pt idx="289">
                  <c:v>32692</c:v>
                </c:pt>
                <c:pt idx="290">
                  <c:v>32689</c:v>
                </c:pt>
                <c:pt idx="291">
                  <c:v>32690</c:v>
                </c:pt>
                <c:pt idx="292">
                  <c:v>32687</c:v>
                </c:pt>
                <c:pt idx="293">
                  <c:v>32686</c:v>
                </c:pt>
                <c:pt idx="294">
                  <c:v>32688</c:v>
                </c:pt>
                <c:pt idx="295">
                  <c:v>32686</c:v>
                </c:pt>
                <c:pt idx="296">
                  <c:v>32684</c:v>
                </c:pt>
                <c:pt idx="297">
                  <c:v>32684</c:v>
                </c:pt>
                <c:pt idx="298">
                  <c:v>32683</c:v>
                </c:pt>
                <c:pt idx="299">
                  <c:v>32681</c:v>
                </c:pt>
                <c:pt idx="300">
                  <c:v>32682</c:v>
                </c:pt>
                <c:pt idx="301">
                  <c:v>32679</c:v>
                </c:pt>
                <c:pt idx="302">
                  <c:v>32678</c:v>
                </c:pt>
                <c:pt idx="303">
                  <c:v>32674</c:v>
                </c:pt>
                <c:pt idx="304">
                  <c:v>32673</c:v>
                </c:pt>
                <c:pt idx="305">
                  <c:v>32671</c:v>
                </c:pt>
                <c:pt idx="306">
                  <c:v>32673</c:v>
                </c:pt>
                <c:pt idx="307">
                  <c:v>32673</c:v>
                </c:pt>
                <c:pt idx="308">
                  <c:v>32670</c:v>
                </c:pt>
                <c:pt idx="309">
                  <c:v>32664</c:v>
                </c:pt>
                <c:pt idx="310">
                  <c:v>32660</c:v>
                </c:pt>
                <c:pt idx="311">
                  <c:v>32659</c:v>
                </c:pt>
                <c:pt idx="312">
                  <c:v>32657</c:v>
                </c:pt>
                <c:pt idx="313">
                  <c:v>32657</c:v>
                </c:pt>
                <c:pt idx="314">
                  <c:v>32656</c:v>
                </c:pt>
                <c:pt idx="315">
                  <c:v>32655</c:v>
                </c:pt>
                <c:pt idx="316">
                  <c:v>32653</c:v>
                </c:pt>
                <c:pt idx="317">
                  <c:v>32654</c:v>
                </c:pt>
                <c:pt idx="318">
                  <c:v>32654</c:v>
                </c:pt>
                <c:pt idx="319">
                  <c:v>32655</c:v>
                </c:pt>
                <c:pt idx="320">
                  <c:v>32652</c:v>
                </c:pt>
                <c:pt idx="321">
                  <c:v>32652</c:v>
                </c:pt>
                <c:pt idx="322">
                  <c:v>32652</c:v>
                </c:pt>
                <c:pt idx="323">
                  <c:v>32651</c:v>
                </c:pt>
                <c:pt idx="324">
                  <c:v>32650</c:v>
                </c:pt>
                <c:pt idx="325">
                  <c:v>32648</c:v>
                </c:pt>
                <c:pt idx="326">
                  <c:v>32693</c:v>
                </c:pt>
                <c:pt idx="327">
                  <c:v>32707</c:v>
                </c:pt>
                <c:pt idx="328">
                  <c:v>32706</c:v>
                </c:pt>
                <c:pt idx="329">
                  <c:v>32703</c:v>
                </c:pt>
                <c:pt idx="330">
                  <c:v>32703</c:v>
                </c:pt>
                <c:pt idx="331">
                  <c:v>32703</c:v>
                </c:pt>
                <c:pt idx="332">
                  <c:v>32700</c:v>
                </c:pt>
                <c:pt idx="333">
                  <c:v>32701</c:v>
                </c:pt>
                <c:pt idx="334">
                  <c:v>32700</c:v>
                </c:pt>
                <c:pt idx="335">
                  <c:v>32700</c:v>
                </c:pt>
                <c:pt idx="336">
                  <c:v>32702</c:v>
                </c:pt>
                <c:pt idx="337">
                  <c:v>32700</c:v>
                </c:pt>
                <c:pt idx="338">
                  <c:v>32699</c:v>
                </c:pt>
                <c:pt idx="339">
                  <c:v>32698</c:v>
                </c:pt>
                <c:pt idx="340">
                  <c:v>32699</c:v>
                </c:pt>
                <c:pt idx="341">
                  <c:v>32697</c:v>
                </c:pt>
                <c:pt idx="342">
                  <c:v>32722</c:v>
                </c:pt>
                <c:pt idx="343">
                  <c:v>32745</c:v>
                </c:pt>
                <c:pt idx="344">
                  <c:v>32770</c:v>
                </c:pt>
                <c:pt idx="345">
                  <c:v>32789</c:v>
                </c:pt>
                <c:pt idx="346">
                  <c:v>32819</c:v>
                </c:pt>
                <c:pt idx="347">
                  <c:v>32848</c:v>
                </c:pt>
                <c:pt idx="348">
                  <c:v>32875</c:v>
                </c:pt>
                <c:pt idx="349">
                  <c:v>32887</c:v>
                </c:pt>
                <c:pt idx="350">
                  <c:v>32897</c:v>
                </c:pt>
                <c:pt idx="351">
                  <c:v>32920</c:v>
                </c:pt>
                <c:pt idx="352">
                  <c:v>32940</c:v>
                </c:pt>
                <c:pt idx="353">
                  <c:v>32964</c:v>
                </c:pt>
                <c:pt idx="354">
                  <c:v>32982</c:v>
                </c:pt>
                <c:pt idx="355">
                  <c:v>32990</c:v>
                </c:pt>
                <c:pt idx="356">
                  <c:v>33021</c:v>
                </c:pt>
                <c:pt idx="357">
                  <c:v>33035</c:v>
                </c:pt>
                <c:pt idx="358">
                  <c:v>33059</c:v>
                </c:pt>
                <c:pt idx="359">
                  <c:v>33059</c:v>
                </c:pt>
                <c:pt idx="360">
                  <c:v>33056</c:v>
                </c:pt>
                <c:pt idx="361">
                  <c:v>33055</c:v>
                </c:pt>
                <c:pt idx="362">
                  <c:v>33052</c:v>
                </c:pt>
                <c:pt idx="363">
                  <c:v>33048</c:v>
                </c:pt>
                <c:pt idx="364">
                  <c:v>33046</c:v>
                </c:pt>
              </c:numCache>
            </c:numRef>
          </c:val>
          <c:smooth val="0"/>
          <c:extLst>
            <c:ext xmlns:c16="http://schemas.microsoft.com/office/drawing/2014/chart" uri="{C3380CC4-5D6E-409C-BE32-E72D297353CC}">
              <c16:uniqueId val="{00000000-EBC9-49B8-A2D4-04A4B1BB5723}"/>
            </c:ext>
          </c:extLst>
        </c:ser>
        <c:dLbls>
          <c:showLegendKey val="0"/>
          <c:showVal val="0"/>
          <c:showCatName val="0"/>
          <c:showSerName val="0"/>
          <c:showPercent val="0"/>
          <c:showBubbleSize val="0"/>
        </c:dLbls>
        <c:smooth val="0"/>
        <c:axId val="386216384"/>
        <c:axId val="386210480"/>
      </c:lineChart>
      <c:dateAx>
        <c:axId val="38621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0480"/>
        <c:crosses val="autoZero"/>
        <c:auto val="1"/>
        <c:lblOffset val="100"/>
        <c:baseTimeUnit val="days"/>
      </c:dateAx>
      <c:valAx>
        <c:axId val="38621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2183</c:v>
                </c:pt>
                <c:pt idx="1">
                  <c:v>3827</c:v>
                </c:pt>
                <c:pt idx="2">
                  <c:v>3680</c:v>
                </c:pt>
                <c:pt idx="3">
                  <c:v>5174</c:v>
                </c:pt>
                <c:pt idx="4">
                  <c:v>4801</c:v>
                </c:pt>
                <c:pt idx="5">
                  <c:v>5606</c:v>
                </c:pt>
                <c:pt idx="6">
                  <c:v>4711</c:v>
                </c:pt>
                <c:pt idx="7">
                  <c:v>4716</c:v>
                </c:pt>
                <c:pt idx="8">
                  <c:v>5657</c:v>
                </c:pt>
                <c:pt idx="9">
                  <c:v>4233</c:v>
                </c:pt>
                <c:pt idx="10">
                  <c:v>4725</c:v>
                </c:pt>
                <c:pt idx="11">
                  <c:v>2060</c:v>
                </c:pt>
                <c:pt idx="12">
                  <c:v>341</c:v>
                </c:pt>
                <c:pt idx="13">
                  <c:v>2457</c:v>
                </c:pt>
                <c:pt idx="14">
                  <c:v>1306</c:v>
                </c:pt>
                <c:pt idx="15">
                  <c:v>367</c:v>
                </c:pt>
                <c:pt idx="16">
                  <c:v>306</c:v>
                </c:pt>
                <c:pt idx="17">
                  <c:v>300</c:v>
                </c:pt>
                <c:pt idx="18">
                  <c:v>1362</c:v>
                </c:pt>
                <c:pt idx="19">
                  <c:v>376</c:v>
                </c:pt>
                <c:pt idx="20">
                  <c:v>210</c:v>
                </c:pt>
                <c:pt idx="21">
                  <c:v>1358</c:v>
                </c:pt>
                <c:pt idx="22">
                  <c:v>573</c:v>
                </c:pt>
                <c:pt idx="23">
                  <c:v>193</c:v>
                </c:pt>
                <c:pt idx="24">
                  <c:v>193</c:v>
                </c:pt>
                <c:pt idx="25">
                  <c:v>299</c:v>
                </c:pt>
                <c:pt idx="26">
                  <c:v>213</c:v>
                </c:pt>
                <c:pt idx="27">
                  <c:v>1582</c:v>
                </c:pt>
                <c:pt idx="28">
                  <c:v>780</c:v>
                </c:pt>
                <c:pt idx="29">
                  <c:v>736</c:v>
                </c:pt>
                <c:pt idx="30">
                  <c:v>402</c:v>
                </c:pt>
                <c:pt idx="31">
                  <c:v>3636</c:v>
                </c:pt>
                <c:pt idx="32">
                  <c:v>2479</c:v>
                </c:pt>
                <c:pt idx="33">
                  <c:v>2433</c:v>
                </c:pt>
                <c:pt idx="34">
                  <c:v>5868</c:v>
                </c:pt>
                <c:pt idx="35">
                  <c:v>3729</c:v>
                </c:pt>
                <c:pt idx="36">
                  <c:v>3341</c:v>
                </c:pt>
                <c:pt idx="37">
                  <c:v>4848</c:v>
                </c:pt>
                <c:pt idx="38">
                  <c:v>3199</c:v>
                </c:pt>
                <c:pt idx="39">
                  <c:v>3354</c:v>
                </c:pt>
                <c:pt idx="40">
                  <c:v>3970</c:v>
                </c:pt>
                <c:pt idx="41">
                  <c:v>5336</c:v>
                </c:pt>
                <c:pt idx="42">
                  <c:v>5294</c:v>
                </c:pt>
                <c:pt idx="43">
                  <c:v>3528</c:v>
                </c:pt>
                <c:pt idx="44">
                  <c:v>5511</c:v>
                </c:pt>
                <c:pt idx="45">
                  <c:v>3855</c:v>
                </c:pt>
                <c:pt idx="46">
                  <c:v>3448</c:v>
                </c:pt>
                <c:pt idx="47">
                  <c:v>3222</c:v>
                </c:pt>
                <c:pt idx="48">
                  <c:v>3663</c:v>
                </c:pt>
                <c:pt idx="49">
                  <c:v>5496</c:v>
                </c:pt>
                <c:pt idx="50">
                  <c:v>3200</c:v>
                </c:pt>
                <c:pt idx="51">
                  <c:v>3188</c:v>
                </c:pt>
                <c:pt idx="52">
                  <c:v>4710</c:v>
                </c:pt>
                <c:pt idx="53">
                  <c:v>3047</c:v>
                </c:pt>
                <c:pt idx="54">
                  <c:v>3600</c:v>
                </c:pt>
                <c:pt idx="55">
                  <c:v>3482</c:v>
                </c:pt>
                <c:pt idx="56">
                  <c:v>3439</c:v>
                </c:pt>
                <c:pt idx="57">
                  <c:v>3666</c:v>
                </c:pt>
                <c:pt idx="58">
                  <c:v>3237</c:v>
                </c:pt>
                <c:pt idx="59">
                  <c:v>3998</c:v>
                </c:pt>
                <c:pt idx="60">
                  <c:v>3659</c:v>
                </c:pt>
                <c:pt idx="61">
                  <c:v>3957</c:v>
                </c:pt>
                <c:pt idx="62">
                  <c:v>2834</c:v>
                </c:pt>
                <c:pt idx="63">
                  <c:v>3635</c:v>
                </c:pt>
                <c:pt idx="64">
                  <c:v>4148</c:v>
                </c:pt>
                <c:pt idx="65">
                  <c:v>4844</c:v>
                </c:pt>
                <c:pt idx="66">
                  <c:v>4887</c:v>
                </c:pt>
                <c:pt idx="67">
                  <c:v>1481</c:v>
                </c:pt>
                <c:pt idx="68">
                  <c:v>1734</c:v>
                </c:pt>
                <c:pt idx="69">
                  <c:v>1501</c:v>
                </c:pt>
                <c:pt idx="70">
                  <c:v>3381</c:v>
                </c:pt>
                <c:pt idx="71">
                  <c:v>1311</c:v>
                </c:pt>
                <c:pt idx="72">
                  <c:v>1395</c:v>
                </c:pt>
                <c:pt idx="73">
                  <c:v>1526</c:v>
                </c:pt>
                <c:pt idx="74">
                  <c:v>1359</c:v>
                </c:pt>
                <c:pt idx="75">
                  <c:v>3552</c:v>
                </c:pt>
                <c:pt idx="76">
                  <c:v>1536</c:v>
                </c:pt>
                <c:pt idx="77">
                  <c:v>1569</c:v>
                </c:pt>
                <c:pt idx="78">
                  <c:v>1977</c:v>
                </c:pt>
                <c:pt idx="79">
                  <c:v>1430</c:v>
                </c:pt>
                <c:pt idx="80">
                  <c:v>1588</c:v>
                </c:pt>
                <c:pt idx="81">
                  <c:v>1660</c:v>
                </c:pt>
                <c:pt idx="82">
                  <c:v>3894</c:v>
                </c:pt>
                <c:pt idx="83">
                  <c:v>1702</c:v>
                </c:pt>
                <c:pt idx="84">
                  <c:v>1361</c:v>
                </c:pt>
                <c:pt idx="85">
                  <c:v>1297</c:v>
                </c:pt>
                <c:pt idx="86">
                  <c:v>1721</c:v>
                </c:pt>
                <c:pt idx="87">
                  <c:v>2470</c:v>
                </c:pt>
                <c:pt idx="88">
                  <c:v>1977</c:v>
                </c:pt>
                <c:pt idx="89">
                  <c:v>2216</c:v>
                </c:pt>
                <c:pt idx="90">
                  <c:v>19443</c:v>
                </c:pt>
                <c:pt idx="91">
                  <c:v>5099</c:v>
                </c:pt>
                <c:pt idx="92">
                  <c:v>5120</c:v>
                </c:pt>
                <c:pt idx="93">
                  <c:v>7528</c:v>
                </c:pt>
                <c:pt idx="94">
                  <c:v>4716</c:v>
                </c:pt>
                <c:pt idx="95">
                  <c:v>5845</c:v>
                </c:pt>
                <c:pt idx="96">
                  <c:v>6032</c:v>
                </c:pt>
                <c:pt idx="97">
                  <c:v>3769</c:v>
                </c:pt>
                <c:pt idx="98">
                  <c:v>4556</c:v>
                </c:pt>
                <c:pt idx="99">
                  <c:v>2897</c:v>
                </c:pt>
                <c:pt idx="100">
                  <c:v>4789</c:v>
                </c:pt>
                <c:pt idx="101">
                  <c:v>4538</c:v>
                </c:pt>
                <c:pt idx="102">
                  <c:v>3323</c:v>
                </c:pt>
                <c:pt idx="103">
                  <c:v>3206</c:v>
                </c:pt>
                <c:pt idx="104">
                  <c:v>4347</c:v>
                </c:pt>
                <c:pt idx="105">
                  <c:v>3626</c:v>
                </c:pt>
                <c:pt idx="106">
                  <c:v>5323</c:v>
                </c:pt>
                <c:pt idx="107">
                  <c:v>3866</c:v>
                </c:pt>
                <c:pt idx="108">
                  <c:v>6053</c:v>
                </c:pt>
                <c:pt idx="109">
                  <c:v>3851</c:v>
                </c:pt>
                <c:pt idx="110">
                  <c:v>5143</c:v>
                </c:pt>
                <c:pt idx="111">
                  <c:v>4408</c:v>
                </c:pt>
                <c:pt idx="112">
                  <c:v>5366</c:v>
                </c:pt>
                <c:pt idx="113">
                  <c:v>4478</c:v>
                </c:pt>
                <c:pt idx="114">
                  <c:v>4006</c:v>
                </c:pt>
                <c:pt idx="115">
                  <c:v>4111</c:v>
                </c:pt>
                <c:pt idx="116">
                  <c:v>4246</c:v>
                </c:pt>
                <c:pt idx="117">
                  <c:v>5190</c:v>
                </c:pt>
                <c:pt idx="118">
                  <c:v>5140</c:v>
                </c:pt>
                <c:pt idx="119">
                  <c:v>3055</c:v>
                </c:pt>
                <c:pt idx="120">
                  <c:v>3287</c:v>
                </c:pt>
                <c:pt idx="121">
                  <c:v>4748</c:v>
                </c:pt>
                <c:pt idx="122">
                  <c:v>4712</c:v>
                </c:pt>
                <c:pt idx="123">
                  <c:v>5463</c:v>
                </c:pt>
                <c:pt idx="124">
                  <c:v>6211</c:v>
                </c:pt>
                <c:pt idx="125">
                  <c:v>4461</c:v>
                </c:pt>
                <c:pt idx="126">
                  <c:v>5725</c:v>
                </c:pt>
                <c:pt idx="127">
                  <c:v>3844</c:v>
                </c:pt>
                <c:pt idx="128">
                  <c:v>4884</c:v>
                </c:pt>
                <c:pt idx="129">
                  <c:v>3653</c:v>
                </c:pt>
                <c:pt idx="130">
                  <c:v>3900</c:v>
                </c:pt>
                <c:pt idx="131">
                  <c:v>3569</c:v>
                </c:pt>
                <c:pt idx="132">
                  <c:v>4515</c:v>
                </c:pt>
                <c:pt idx="133">
                  <c:v>3978</c:v>
                </c:pt>
                <c:pt idx="134">
                  <c:v>6791</c:v>
                </c:pt>
                <c:pt idx="135">
                  <c:v>4212</c:v>
                </c:pt>
                <c:pt idx="136">
                  <c:v>4053</c:v>
                </c:pt>
                <c:pt idx="137">
                  <c:v>4671</c:v>
                </c:pt>
                <c:pt idx="138">
                  <c:v>3175</c:v>
                </c:pt>
                <c:pt idx="139">
                  <c:v>3197</c:v>
                </c:pt>
                <c:pt idx="140">
                  <c:v>5114</c:v>
                </c:pt>
                <c:pt idx="141">
                  <c:v>3570</c:v>
                </c:pt>
                <c:pt idx="142">
                  <c:v>3886</c:v>
                </c:pt>
                <c:pt idx="143">
                  <c:v>4863</c:v>
                </c:pt>
                <c:pt idx="144">
                  <c:v>4695</c:v>
                </c:pt>
                <c:pt idx="145">
                  <c:v>4044</c:v>
                </c:pt>
                <c:pt idx="146">
                  <c:v>5832</c:v>
                </c:pt>
                <c:pt idx="147">
                  <c:v>2898</c:v>
                </c:pt>
                <c:pt idx="148">
                  <c:v>2001</c:v>
                </c:pt>
                <c:pt idx="149">
                  <c:v>1537</c:v>
                </c:pt>
                <c:pt idx="150">
                  <c:v>2338</c:v>
                </c:pt>
                <c:pt idx="151">
                  <c:v>2370</c:v>
                </c:pt>
                <c:pt idx="152">
                  <c:v>5935</c:v>
                </c:pt>
                <c:pt idx="153">
                  <c:v>4142</c:v>
                </c:pt>
                <c:pt idx="154">
                  <c:v>4694</c:v>
                </c:pt>
                <c:pt idx="155">
                  <c:v>5238</c:v>
                </c:pt>
                <c:pt idx="156">
                  <c:v>4137</c:v>
                </c:pt>
                <c:pt idx="157">
                  <c:v>4505</c:v>
                </c:pt>
                <c:pt idx="158">
                  <c:v>3009</c:v>
                </c:pt>
                <c:pt idx="159">
                  <c:v>4755</c:v>
                </c:pt>
                <c:pt idx="160">
                  <c:v>4093</c:v>
                </c:pt>
                <c:pt idx="161">
                  <c:v>2580</c:v>
                </c:pt>
                <c:pt idx="162">
                  <c:v>3284</c:v>
                </c:pt>
                <c:pt idx="163">
                  <c:v>2970</c:v>
                </c:pt>
                <c:pt idx="164">
                  <c:v>2778</c:v>
                </c:pt>
                <c:pt idx="165">
                  <c:v>2650</c:v>
                </c:pt>
                <c:pt idx="166">
                  <c:v>2388</c:v>
                </c:pt>
                <c:pt idx="167">
                  <c:v>2724</c:v>
                </c:pt>
                <c:pt idx="168">
                  <c:v>2920</c:v>
                </c:pt>
                <c:pt idx="169">
                  <c:v>4754</c:v>
                </c:pt>
                <c:pt idx="170">
                  <c:v>3842</c:v>
                </c:pt>
                <c:pt idx="171">
                  <c:v>2786</c:v>
                </c:pt>
                <c:pt idx="172">
                  <c:v>2762</c:v>
                </c:pt>
                <c:pt idx="173">
                  <c:v>2436</c:v>
                </c:pt>
                <c:pt idx="174">
                  <c:v>2111</c:v>
                </c:pt>
                <c:pt idx="175">
                  <c:v>3043</c:v>
                </c:pt>
                <c:pt idx="176">
                  <c:v>2136</c:v>
                </c:pt>
                <c:pt idx="177">
                  <c:v>2257</c:v>
                </c:pt>
                <c:pt idx="178">
                  <c:v>2882</c:v>
                </c:pt>
                <c:pt idx="179">
                  <c:v>2289</c:v>
                </c:pt>
                <c:pt idx="180">
                  <c:v>2479</c:v>
                </c:pt>
                <c:pt idx="181">
                  <c:v>2028</c:v>
                </c:pt>
                <c:pt idx="182">
                  <c:v>3184</c:v>
                </c:pt>
                <c:pt idx="183">
                  <c:v>3993</c:v>
                </c:pt>
                <c:pt idx="184">
                  <c:v>5602</c:v>
                </c:pt>
                <c:pt idx="185">
                  <c:v>5359</c:v>
                </c:pt>
                <c:pt idx="186">
                  <c:v>4170</c:v>
                </c:pt>
                <c:pt idx="187">
                  <c:v>4837</c:v>
                </c:pt>
                <c:pt idx="188">
                  <c:v>5256</c:v>
                </c:pt>
                <c:pt idx="189">
                  <c:v>3969</c:v>
                </c:pt>
                <c:pt idx="190">
                  <c:v>3119</c:v>
                </c:pt>
                <c:pt idx="191">
                  <c:v>4380</c:v>
                </c:pt>
                <c:pt idx="192">
                  <c:v>3944</c:v>
                </c:pt>
                <c:pt idx="193">
                  <c:v>6198</c:v>
                </c:pt>
                <c:pt idx="194">
                  <c:v>4486</c:v>
                </c:pt>
                <c:pt idx="195">
                  <c:v>4560</c:v>
                </c:pt>
                <c:pt idx="196">
                  <c:v>1399</c:v>
                </c:pt>
                <c:pt idx="197">
                  <c:v>1664</c:v>
                </c:pt>
                <c:pt idx="198">
                  <c:v>737</c:v>
                </c:pt>
                <c:pt idx="199">
                  <c:v>1335</c:v>
                </c:pt>
                <c:pt idx="200">
                  <c:v>810</c:v>
                </c:pt>
                <c:pt idx="201">
                  <c:v>3250</c:v>
                </c:pt>
                <c:pt idx="202">
                  <c:v>1166</c:v>
                </c:pt>
                <c:pt idx="203">
                  <c:v>950</c:v>
                </c:pt>
                <c:pt idx="204">
                  <c:v>1307</c:v>
                </c:pt>
                <c:pt idx="205">
                  <c:v>320</c:v>
                </c:pt>
                <c:pt idx="206">
                  <c:v>1086</c:v>
                </c:pt>
                <c:pt idx="207">
                  <c:v>354</c:v>
                </c:pt>
                <c:pt idx="208">
                  <c:v>3255</c:v>
                </c:pt>
                <c:pt idx="209">
                  <c:v>7380</c:v>
                </c:pt>
                <c:pt idx="210">
                  <c:v>7684</c:v>
                </c:pt>
                <c:pt idx="211">
                  <c:v>2510</c:v>
                </c:pt>
                <c:pt idx="212">
                  <c:v>1158</c:v>
                </c:pt>
                <c:pt idx="213">
                  <c:v>1766</c:v>
                </c:pt>
                <c:pt idx="214">
                  <c:v>675</c:v>
                </c:pt>
                <c:pt idx="215">
                  <c:v>951</c:v>
                </c:pt>
                <c:pt idx="216">
                  <c:v>1524</c:v>
                </c:pt>
                <c:pt idx="217">
                  <c:v>918</c:v>
                </c:pt>
                <c:pt idx="218">
                  <c:v>1489</c:v>
                </c:pt>
                <c:pt idx="219">
                  <c:v>1321</c:v>
                </c:pt>
                <c:pt idx="220">
                  <c:v>1844</c:v>
                </c:pt>
                <c:pt idx="221">
                  <c:v>1059</c:v>
                </c:pt>
                <c:pt idx="222">
                  <c:v>1874</c:v>
                </c:pt>
                <c:pt idx="223">
                  <c:v>1441</c:v>
                </c:pt>
                <c:pt idx="224">
                  <c:v>1294</c:v>
                </c:pt>
                <c:pt idx="225">
                  <c:v>2048</c:v>
                </c:pt>
                <c:pt idx="226">
                  <c:v>1461</c:v>
                </c:pt>
                <c:pt idx="227">
                  <c:v>1234</c:v>
                </c:pt>
                <c:pt idx="228">
                  <c:v>2082</c:v>
                </c:pt>
                <c:pt idx="229">
                  <c:v>1345</c:v>
                </c:pt>
                <c:pt idx="230">
                  <c:v>1000</c:v>
                </c:pt>
                <c:pt idx="231">
                  <c:v>1934</c:v>
                </c:pt>
                <c:pt idx="232">
                  <c:v>2599</c:v>
                </c:pt>
                <c:pt idx="233">
                  <c:v>2875</c:v>
                </c:pt>
                <c:pt idx="234">
                  <c:v>2619</c:v>
                </c:pt>
                <c:pt idx="235">
                  <c:v>2377</c:v>
                </c:pt>
                <c:pt idx="236">
                  <c:v>3846</c:v>
                </c:pt>
                <c:pt idx="237">
                  <c:v>2238</c:v>
                </c:pt>
                <c:pt idx="238">
                  <c:v>1882</c:v>
                </c:pt>
                <c:pt idx="239">
                  <c:v>2221</c:v>
                </c:pt>
                <c:pt idx="240">
                  <c:v>2108</c:v>
                </c:pt>
                <c:pt idx="241">
                  <c:v>2024</c:v>
                </c:pt>
                <c:pt idx="242">
                  <c:v>2110</c:v>
                </c:pt>
                <c:pt idx="243">
                  <c:v>4209</c:v>
                </c:pt>
                <c:pt idx="244">
                  <c:v>3416</c:v>
                </c:pt>
                <c:pt idx="245">
                  <c:v>3139</c:v>
                </c:pt>
                <c:pt idx="246">
                  <c:v>3376</c:v>
                </c:pt>
                <c:pt idx="247">
                  <c:v>3084</c:v>
                </c:pt>
                <c:pt idx="248">
                  <c:v>2169</c:v>
                </c:pt>
                <c:pt idx="249">
                  <c:v>2287</c:v>
                </c:pt>
                <c:pt idx="250">
                  <c:v>2468</c:v>
                </c:pt>
                <c:pt idx="251">
                  <c:v>1792</c:v>
                </c:pt>
                <c:pt idx="252">
                  <c:v>1474</c:v>
                </c:pt>
                <c:pt idx="253">
                  <c:v>2534</c:v>
                </c:pt>
                <c:pt idx="254">
                  <c:v>2189</c:v>
                </c:pt>
                <c:pt idx="255">
                  <c:v>2026</c:v>
                </c:pt>
                <c:pt idx="256">
                  <c:v>1535</c:v>
                </c:pt>
                <c:pt idx="257">
                  <c:v>2854</c:v>
                </c:pt>
                <c:pt idx="258">
                  <c:v>1583</c:v>
                </c:pt>
                <c:pt idx="259">
                  <c:v>1375</c:v>
                </c:pt>
                <c:pt idx="260">
                  <c:v>1311</c:v>
                </c:pt>
                <c:pt idx="261">
                  <c:v>1322</c:v>
                </c:pt>
                <c:pt idx="262">
                  <c:v>3024</c:v>
                </c:pt>
                <c:pt idx="263">
                  <c:v>2581</c:v>
                </c:pt>
                <c:pt idx="264">
                  <c:v>1718</c:v>
                </c:pt>
                <c:pt idx="265">
                  <c:v>3188</c:v>
                </c:pt>
                <c:pt idx="266">
                  <c:v>1974</c:v>
                </c:pt>
                <c:pt idx="267">
                  <c:v>1830</c:v>
                </c:pt>
                <c:pt idx="268">
                  <c:v>2108</c:v>
                </c:pt>
                <c:pt idx="269">
                  <c:v>5699</c:v>
                </c:pt>
                <c:pt idx="270">
                  <c:v>2130</c:v>
                </c:pt>
                <c:pt idx="271">
                  <c:v>1615</c:v>
                </c:pt>
                <c:pt idx="272">
                  <c:v>3795</c:v>
                </c:pt>
                <c:pt idx="273">
                  <c:v>3721</c:v>
                </c:pt>
                <c:pt idx="274">
                  <c:v>1241</c:v>
                </c:pt>
                <c:pt idx="275">
                  <c:v>1113</c:v>
                </c:pt>
                <c:pt idx="276">
                  <c:v>499</c:v>
                </c:pt>
                <c:pt idx="277">
                  <c:v>2269</c:v>
                </c:pt>
                <c:pt idx="278">
                  <c:v>4450</c:v>
                </c:pt>
                <c:pt idx="279">
                  <c:v>3150</c:v>
                </c:pt>
                <c:pt idx="280">
                  <c:v>3387</c:v>
                </c:pt>
                <c:pt idx="281">
                  <c:v>2817</c:v>
                </c:pt>
                <c:pt idx="282">
                  <c:v>1979</c:v>
                </c:pt>
                <c:pt idx="283">
                  <c:v>3338</c:v>
                </c:pt>
                <c:pt idx="284">
                  <c:v>2304</c:v>
                </c:pt>
                <c:pt idx="285">
                  <c:v>4136</c:v>
                </c:pt>
                <c:pt idx="286">
                  <c:v>1904</c:v>
                </c:pt>
                <c:pt idx="287">
                  <c:v>2127</c:v>
                </c:pt>
                <c:pt idx="288">
                  <c:v>1422</c:v>
                </c:pt>
                <c:pt idx="289">
                  <c:v>918</c:v>
                </c:pt>
                <c:pt idx="290">
                  <c:v>2736</c:v>
                </c:pt>
                <c:pt idx="291">
                  <c:v>1054</c:v>
                </c:pt>
                <c:pt idx="292">
                  <c:v>4399</c:v>
                </c:pt>
                <c:pt idx="293">
                  <c:v>1138</c:v>
                </c:pt>
                <c:pt idx="294">
                  <c:v>973</c:v>
                </c:pt>
                <c:pt idx="295">
                  <c:v>1415</c:v>
                </c:pt>
                <c:pt idx="296">
                  <c:v>768</c:v>
                </c:pt>
                <c:pt idx="297">
                  <c:v>1001</c:v>
                </c:pt>
                <c:pt idx="298">
                  <c:v>1852</c:v>
                </c:pt>
                <c:pt idx="299">
                  <c:v>1217</c:v>
                </c:pt>
                <c:pt idx="300">
                  <c:v>827</c:v>
                </c:pt>
                <c:pt idx="301">
                  <c:v>806</c:v>
                </c:pt>
                <c:pt idx="302">
                  <c:v>431</c:v>
                </c:pt>
                <c:pt idx="303">
                  <c:v>707</c:v>
                </c:pt>
                <c:pt idx="304">
                  <c:v>416</c:v>
                </c:pt>
                <c:pt idx="305">
                  <c:v>758</c:v>
                </c:pt>
                <c:pt idx="306">
                  <c:v>882</c:v>
                </c:pt>
                <c:pt idx="307">
                  <c:v>3751</c:v>
                </c:pt>
                <c:pt idx="308">
                  <c:v>1148</c:v>
                </c:pt>
                <c:pt idx="309">
                  <c:v>686</c:v>
                </c:pt>
                <c:pt idx="310">
                  <c:v>452</c:v>
                </c:pt>
                <c:pt idx="311">
                  <c:v>3239</c:v>
                </c:pt>
                <c:pt idx="312">
                  <c:v>1733</c:v>
                </c:pt>
                <c:pt idx="313">
                  <c:v>671</c:v>
                </c:pt>
                <c:pt idx="314">
                  <c:v>1587</c:v>
                </c:pt>
                <c:pt idx="315">
                  <c:v>2716</c:v>
                </c:pt>
                <c:pt idx="316">
                  <c:v>1004</c:v>
                </c:pt>
                <c:pt idx="317">
                  <c:v>649</c:v>
                </c:pt>
                <c:pt idx="318">
                  <c:v>650</c:v>
                </c:pt>
                <c:pt idx="319">
                  <c:v>756</c:v>
                </c:pt>
                <c:pt idx="320">
                  <c:v>505</c:v>
                </c:pt>
                <c:pt idx="321">
                  <c:v>966</c:v>
                </c:pt>
                <c:pt idx="322">
                  <c:v>1426</c:v>
                </c:pt>
                <c:pt idx="323">
                  <c:v>604</c:v>
                </c:pt>
                <c:pt idx="324">
                  <c:v>689</c:v>
                </c:pt>
                <c:pt idx="325">
                  <c:v>2370</c:v>
                </c:pt>
                <c:pt idx="326">
                  <c:v>1588</c:v>
                </c:pt>
                <c:pt idx="327">
                  <c:v>845</c:v>
                </c:pt>
                <c:pt idx="328">
                  <c:v>2659</c:v>
                </c:pt>
                <c:pt idx="329">
                  <c:v>671</c:v>
                </c:pt>
                <c:pt idx="330">
                  <c:v>239</c:v>
                </c:pt>
                <c:pt idx="331">
                  <c:v>209</c:v>
                </c:pt>
                <c:pt idx="332">
                  <c:v>222</c:v>
                </c:pt>
                <c:pt idx="333">
                  <c:v>467</c:v>
                </c:pt>
                <c:pt idx="334">
                  <c:v>122</c:v>
                </c:pt>
                <c:pt idx="335">
                  <c:v>468</c:v>
                </c:pt>
                <c:pt idx="336">
                  <c:v>299</c:v>
                </c:pt>
                <c:pt idx="337">
                  <c:v>865</c:v>
                </c:pt>
                <c:pt idx="338">
                  <c:v>498</c:v>
                </c:pt>
                <c:pt idx="339">
                  <c:v>545</c:v>
                </c:pt>
                <c:pt idx="340">
                  <c:v>1079</c:v>
                </c:pt>
                <c:pt idx="341">
                  <c:v>1326</c:v>
                </c:pt>
                <c:pt idx="342">
                  <c:v>3225</c:v>
                </c:pt>
                <c:pt idx="343">
                  <c:v>3411</c:v>
                </c:pt>
                <c:pt idx="344">
                  <c:v>3647</c:v>
                </c:pt>
                <c:pt idx="345">
                  <c:v>3895</c:v>
                </c:pt>
                <c:pt idx="346">
                  <c:v>4975</c:v>
                </c:pt>
                <c:pt idx="347">
                  <c:v>3636</c:v>
                </c:pt>
                <c:pt idx="348">
                  <c:v>5041</c:v>
                </c:pt>
                <c:pt idx="349">
                  <c:v>3959</c:v>
                </c:pt>
                <c:pt idx="350">
                  <c:v>3036</c:v>
                </c:pt>
                <c:pt idx="351">
                  <c:v>3668</c:v>
                </c:pt>
                <c:pt idx="352">
                  <c:v>4205</c:v>
                </c:pt>
                <c:pt idx="353">
                  <c:v>4636</c:v>
                </c:pt>
                <c:pt idx="354">
                  <c:v>4358</c:v>
                </c:pt>
                <c:pt idx="355">
                  <c:v>4636</c:v>
                </c:pt>
                <c:pt idx="356">
                  <c:v>4983</c:v>
                </c:pt>
                <c:pt idx="357">
                  <c:v>4335</c:v>
                </c:pt>
                <c:pt idx="358">
                  <c:v>3471</c:v>
                </c:pt>
                <c:pt idx="359">
                  <c:v>492</c:v>
                </c:pt>
                <c:pt idx="360">
                  <c:v>194</c:v>
                </c:pt>
                <c:pt idx="361">
                  <c:v>171</c:v>
                </c:pt>
                <c:pt idx="362">
                  <c:v>77</c:v>
                </c:pt>
                <c:pt idx="363">
                  <c:v>58</c:v>
                </c:pt>
                <c:pt idx="364">
                  <c:v>774</c:v>
                </c:pt>
              </c:numCache>
            </c:numRef>
          </c:val>
          <c:extLst>
            <c:ext xmlns:c16="http://schemas.microsoft.com/office/drawing/2014/chart" uri="{C3380CC4-5D6E-409C-BE32-E72D297353CC}">
              <c16:uniqueId val="{00000000-167F-45F7-A6B6-8D909B291AD1}"/>
            </c:ext>
          </c:extLst>
        </c:ser>
        <c:dLbls>
          <c:showLegendKey val="0"/>
          <c:showVal val="0"/>
          <c:showCatName val="0"/>
          <c:showSerName val="0"/>
          <c:showPercent val="0"/>
          <c:showBubbleSize val="0"/>
        </c:dLbls>
        <c:gapWidth val="219"/>
        <c:overlap val="-27"/>
        <c:axId val="386219664"/>
        <c:axId val="386219008"/>
      </c:barChart>
      <c:dateAx>
        <c:axId val="38621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9008"/>
        <c:crosses val="autoZero"/>
        <c:auto val="1"/>
        <c:lblOffset val="100"/>
        <c:baseTimeUnit val="days"/>
      </c:dateAx>
      <c:valAx>
        <c:axId val="38621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1779</c:v>
                </c:pt>
                <c:pt idx="1">
                  <c:v>3028</c:v>
                </c:pt>
                <c:pt idx="2">
                  <c:v>2823</c:v>
                </c:pt>
                <c:pt idx="3">
                  <c:v>4010</c:v>
                </c:pt>
                <c:pt idx="4">
                  <c:v>3720</c:v>
                </c:pt>
                <c:pt idx="5">
                  <c:v>4816</c:v>
                </c:pt>
                <c:pt idx="6">
                  <c:v>3887</c:v>
                </c:pt>
                <c:pt idx="7">
                  <c:v>4127</c:v>
                </c:pt>
                <c:pt idx="8">
                  <c:v>4704</c:v>
                </c:pt>
                <c:pt idx="9">
                  <c:v>3739</c:v>
                </c:pt>
                <c:pt idx="10">
                  <c:v>3975</c:v>
                </c:pt>
                <c:pt idx="11">
                  <c:v>1784</c:v>
                </c:pt>
                <c:pt idx="12">
                  <c:v>200</c:v>
                </c:pt>
                <c:pt idx="13">
                  <c:v>2237</c:v>
                </c:pt>
                <c:pt idx="14">
                  <c:v>1166</c:v>
                </c:pt>
                <c:pt idx="15">
                  <c:v>251</c:v>
                </c:pt>
                <c:pt idx="16">
                  <c:v>187</c:v>
                </c:pt>
                <c:pt idx="17">
                  <c:v>182</c:v>
                </c:pt>
                <c:pt idx="18">
                  <c:v>1194</c:v>
                </c:pt>
                <c:pt idx="19">
                  <c:v>219</c:v>
                </c:pt>
                <c:pt idx="20">
                  <c:v>59</c:v>
                </c:pt>
                <c:pt idx="21">
                  <c:v>1129</c:v>
                </c:pt>
                <c:pt idx="22">
                  <c:v>409</c:v>
                </c:pt>
                <c:pt idx="23">
                  <c:v>180</c:v>
                </c:pt>
                <c:pt idx="24">
                  <c:v>162</c:v>
                </c:pt>
                <c:pt idx="25">
                  <c:v>190</c:v>
                </c:pt>
                <c:pt idx="26">
                  <c:v>158</c:v>
                </c:pt>
                <c:pt idx="27">
                  <c:v>1370</c:v>
                </c:pt>
                <c:pt idx="28">
                  <c:v>621</c:v>
                </c:pt>
                <c:pt idx="29">
                  <c:v>609</c:v>
                </c:pt>
                <c:pt idx="30">
                  <c:v>230</c:v>
                </c:pt>
                <c:pt idx="31">
                  <c:v>3113</c:v>
                </c:pt>
                <c:pt idx="32">
                  <c:v>2088</c:v>
                </c:pt>
                <c:pt idx="33">
                  <c:v>2071</c:v>
                </c:pt>
                <c:pt idx="34">
                  <c:v>5141</c:v>
                </c:pt>
                <c:pt idx="35">
                  <c:v>3201</c:v>
                </c:pt>
                <c:pt idx="36">
                  <c:v>2851</c:v>
                </c:pt>
                <c:pt idx="37">
                  <c:v>4283</c:v>
                </c:pt>
                <c:pt idx="38">
                  <c:v>2738</c:v>
                </c:pt>
                <c:pt idx="39">
                  <c:v>2997</c:v>
                </c:pt>
                <c:pt idx="40">
                  <c:v>3428</c:v>
                </c:pt>
                <c:pt idx="41">
                  <c:v>4487</c:v>
                </c:pt>
                <c:pt idx="42">
                  <c:v>5049</c:v>
                </c:pt>
                <c:pt idx="43">
                  <c:v>3063</c:v>
                </c:pt>
                <c:pt idx="44">
                  <c:v>4754</c:v>
                </c:pt>
                <c:pt idx="45">
                  <c:v>3299</c:v>
                </c:pt>
                <c:pt idx="46">
                  <c:v>2959</c:v>
                </c:pt>
                <c:pt idx="47">
                  <c:v>2556</c:v>
                </c:pt>
                <c:pt idx="48">
                  <c:v>3032</c:v>
                </c:pt>
                <c:pt idx="49">
                  <c:v>4496</c:v>
                </c:pt>
                <c:pt idx="50">
                  <c:v>2648</c:v>
                </c:pt>
                <c:pt idx="51">
                  <c:v>2630</c:v>
                </c:pt>
                <c:pt idx="52">
                  <c:v>3989</c:v>
                </c:pt>
                <c:pt idx="53">
                  <c:v>2474</c:v>
                </c:pt>
                <c:pt idx="54">
                  <c:v>2984</c:v>
                </c:pt>
                <c:pt idx="55">
                  <c:v>2880</c:v>
                </c:pt>
                <c:pt idx="56">
                  <c:v>2892</c:v>
                </c:pt>
                <c:pt idx="57">
                  <c:v>3159</c:v>
                </c:pt>
                <c:pt idx="58">
                  <c:v>2792</c:v>
                </c:pt>
                <c:pt idx="59">
                  <c:v>3391</c:v>
                </c:pt>
                <c:pt idx="60">
                  <c:v>3182</c:v>
                </c:pt>
                <c:pt idx="61">
                  <c:v>3314</c:v>
                </c:pt>
                <c:pt idx="62">
                  <c:v>2414</c:v>
                </c:pt>
                <c:pt idx="63">
                  <c:v>2301</c:v>
                </c:pt>
                <c:pt idx="64">
                  <c:v>3264</c:v>
                </c:pt>
                <c:pt idx="65">
                  <c:v>3666</c:v>
                </c:pt>
                <c:pt idx="66">
                  <c:v>3423</c:v>
                </c:pt>
                <c:pt idx="67">
                  <c:v>1200</c:v>
                </c:pt>
                <c:pt idx="68">
                  <c:v>1428</c:v>
                </c:pt>
                <c:pt idx="69">
                  <c:v>1145</c:v>
                </c:pt>
                <c:pt idx="70">
                  <c:v>2908</c:v>
                </c:pt>
                <c:pt idx="71">
                  <c:v>1148</c:v>
                </c:pt>
                <c:pt idx="72">
                  <c:v>1115</c:v>
                </c:pt>
                <c:pt idx="73">
                  <c:v>1166</c:v>
                </c:pt>
                <c:pt idx="74">
                  <c:v>1010</c:v>
                </c:pt>
                <c:pt idx="75">
                  <c:v>2772</c:v>
                </c:pt>
                <c:pt idx="76">
                  <c:v>1212</c:v>
                </c:pt>
                <c:pt idx="77">
                  <c:v>1126</c:v>
                </c:pt>
                <c:pt idx="78">
                  <c:v>1398</c:v>
                </c:pt>
                <c:pt idx="79">
                  <c:v>1189</c:v>
                </c:pt>
                <c:pt idx="80">
                  <c:v>1355</c:v>
                </c:pt>
                <c:pt idx="81">
                  <c:v>1205</c:v>
                </c:pt>
                <c:pt idx="82">
                  <c:v>3423</c:v>
                </c:pt>
                <c:pt idx="83">
                  <c:v>1295</c:v>
                </c:pt>
                <c:pt idx="84">
                  <c:v>1129</c:v>
                </c:pt>
                <c:pt idx="85">
                  <c:v>1157</c:v>
                </c:pt>
                <c:pt idx="86">
                  <c:v>1390</c:v>
                </c:pt>
                <c:pt idx="87">
                  <c:v>1985</c:v>
                </c:pt>
                <c:pt idx="88">
                  <c:v>1499</c:v>
                </c:pt>
                <c:pt idx="89">
                  <c:v>1732</c:v>
                </c:pt>
                <c:pt idx="90">
                  <c:v>10720</c:v>
                </c:pt>
                <c:pt idx="91">
                  <c:v>3996</c:v>
                </c:pt>
                <c:pt idx="92">
                  <c:v>3854</c:v>
                </c:pt>
                <c:pt idx="93">
                  <c:v>5744</c:v>
                </c:pt>
                <c:pt idx="94">
                  <c:v>3751</c:v>
                </c:pt>
                <c:pt idx="95">
                  <c:v>5003</c:v>
                </c:pt>
                <c:pt idx="96">
                  <c:v>3847</c:v>
                </c:pt>
                <c:pt idx="97">
                  <c:v>2765</c:v>
                </c:pt>
                <c:pt idx="98">
                  <c:v>3920</c:v>
                </c:pt>
                <c:pt idx="99">
                  <c:v>2376</c:v>
                </c:pt>
                <c:pt idx="100">
                  <c:v>3887</c:v>
                </c:pt>
                <c:pt idx="101">
                  <c:v>3618</c:v>
                </c:pt>
                <c:pt idx="102">
                  <c:v>2730</c:v>
                </c:pt>
                <c:pt idx="103">
                  <c:v>2619</c:v>
                </c:pt>
                <c:pt idx="104">
                  <c:v>3566</c:v>
                </c:pt>
                <c:pt idx="105">
                  <c:v>3081</c:v>
                </c:pt>
                <c:pt idx="106">
                  <c:v>4514</c:v>
                </c:pt>
                <c:pt idx="107">
                  <c:v>3168</c:v>
                </c:pt>
                <c:pt idx="108">
                  <c:v>5146</c:v>
                </c:pt>
                <c:pt idx="109">
                  <c:v>3255</c:v>
                </c:pt>
                <c:pt idx="110">
                  <c:v>4251</c:v>
                </c:pt>
                <c:pt idx="111">
                  <c:v>3654</c:v>
                </c:pt>
                <c:pt idx="112">
                  <c:v>4219</c:v>
                </c:pt>
                <c:pt idx="113">
                  <c:v>3726</c:v>
                </c:pt>
                <c:pt idx="114">
                  <c:v>3360</c:v>
                </c:pt>
                <c:pt idx="115">
                  <c:v>3187</c:v>
                </c:pt>
                <c:pt idx="116">
                  <c:v>3423</c:v>
                </c:pt>
                <c:pt idx="117">
                  <c:v>4408</c:v>
                </c:pt>
                <c:pt idx="118">
                  <c:v>4120</c:v>
                </c:pt>
                <c:pt idx="119">
                  <c:v>2619</c:v>
                </c:pt>
                <c:pt idx="120">
                  <c:v>2667</c:v>
                </c:pt>
                <c:pt idx="121">
                  <c:v>3770</c:v>
                </c:pt>
                <c:pt idx="122">
                  <c:v>3770</c:v>
                </c:pt>
                <c:pt idx="123">
                  <c:v>4097</c:v>
                </c:pt>
                <c:pt idx="124">
                  <c:v>4734</c:v>
                </c:pt>
                <c:pt idx="125">
                  <c:v>3601</c:v>
                </c:pt>
                <c:pt idx="126">
                  <c:v>4307</c:v>
                </c:pt>
                <c:pt idx="127">
                  <c:v>3159</c:v>
                </c:pt>
                <c:pt idx="128">
                  <c:v>3739</c:v>
                </c:pt>
                <c:pt idx="129">
                  <c:v>3085</c:v>
                </c:pt>
                <c:pt idx="130">
                  <c:v>3309</c:v>
                </c:pt>
                <c:pt idx="131">
                  <c:v>2993</c:v>
                </c:pt>
                <c:pt idx="132">
                  <c:v>3618</c:v>
                </c:pt>
                <c:pt idx="133">
                  <c:v>3381</c:v>
                </c:pt>
                <c:pt idx="134">
                  <c:v>5631</c:v>
                </c:pt>
                <c:pt idx="135">
                  <c:v>3466</c:v>
                </c:pt>
                <c:pt idx="136">
                  <c:v>3482</c:v>
                </c:pt>
                <c:pt idx="137">
                  <c:v>3770</c:v>
                </c:pt>
                <c:pt idx="138">
                  <c:v>2681</c:v>
                </c:pt>
                <c:pt idx="139">
                  <c:v>2507</c:v>
                </c:pt>
                <c:pt idx="140">
                  <c:v>4324</c:v>
                </c:pt>
                <c:pt idx="141">
                  <c:v>3014</c:v>
                </c:pt>
                <c:pt idx="142">
                  <c:v>3216</c:v>
                </c:pt>
                <c:pt idx="143">
                  <c:v>3802</c:v>
                </c:pt>
                <c:pt idx="144">
                  <c:v>3770</c:v>
                </c:pt>
                <c:pt idx="145">
                  <c:v>3376</c:v>
                </c:pt>
                <c:pt idx="146">
                  <c:v>4655</c:v>
                </c:pt>
                <c:pt idx="147">
                  <c:v>2335</c:v>
                </c:pt>
                <c:pt idx="148">
                  <c:v>1533</c:v>
                </c:pt>
                <c:pt idx="149">
                  <c:v>1178</c:v>
                </c:pt>
                <c:pt idx="150">
                  <c:v>2077</c:v>
                </c:pt>
                <c:pt idx="151">
                  <c:v>1823</c:v>
                </c:pt>
                <c:pt idx="152">
                  <c:v>4235</c:v>
                </c:pt>
                <c:pt idx="153">
                  <c:v>3289</c:v>
                </c:pt>
                <c:pt idx="154">
                  <c:v>3887</c:v>
                </c:pt>
                <c:pt idx="155">
                  <c:v>3789</c:v>
                </c:pt>
                <c:pt idx="156">
                  <c:v>3178</c:v>
                </c:pt>
                <c:pt idx="157">
                  <c:v>3510</c:v>
                </c:pt>
                <c:pt idx="158">
                  <c:v>2480</c:v>
                </c:pt>
                <c:pt idx="159">
                  <c:v>4010</c:v>
                </c:pt>
                <c:pt idx="160">
                  <c:v>3439</c:v>
                </c:pt>
                <c:pt idx="161">
                  <c:v>2304</c:v>
                </c:pt>
                <c:pt idx="162">
                  <c:v>2780</c:v>
                </c:pt>
                <c:pt idx="163">
                  <c:v>2704</c:v>
                </c:pt>
                <c:pt idx="164">
                  <c:v>2414</c:v>
                </c:pt>
                <c:pt idx="165">
                  <c:v>2178</c:v>
                </c:pt>
                <c:pt idx="166">
                  <c:v>1946</c:v>
                </c:pt>
                <c:pt idx="167">
                  <c:v>2222</c:v>
                </c:pt>
                <c:pt idx="168">
                  <c:v>2545</c:v>
                </c:pt>
                <c:pt idx="169">
                  <c:v>4046</c:v>
                </c:pt>
                <c:pt idx="170">
                  <c:v>3340</c:v>
                </c:pt>
                <c:pt idx="171">
                  <c:v>2360</c:v>
                </c:pt>
                <c:pt idx="172">
                  <c:v>2252</c:v>
                </c:pt>
                <c:pt idx="173">
                  <c:v>2252</c:v>
                </c:pt>
                <c:pt idx="174">
                  <c:v>1711</c:v>
                </c:pt>
                <c:pt idx="175">
                  <c:v>2707</c:v>
                </c:pt>
                <c:pt idx="176">
                  <c:v>1946</c:v>
                </c:pt>
                <c:pt idx="177">
                  <c:v>2022</c:v>
                </c:pt>
                <c:pt idx="178">
                  <c:v>2434</c:v>
                </c:pt>
                <c:pt idx="179">
                  <c:v>2068</c:v>
                </c:pt>
                <c:pt idx="180">
                  <c:v>2190</c:v>
                </c:pt>
                <c:pt idx="181">
                  <c:v>1760</c:v>
                </c:pt>
                <c:pt idx="182">
                  <c:v>2871</c:v>
                </c:pt>
                <c:pt idx="183">
                  <c:v>3477</c:v>
                </c:pt>
                <c:pt idx="184">
                  <c:v>4744</c:v>
                </c:pt>
                <c:pt idx="185">
                  <c:v>4219</c:v>
                </c:pt>
                <c:pt idx="186">
                  <c:v>3684</c:v>
                </c:pt>
                <c:pt idx="187">
                  <c:v>4150</c:v>
                </c:pt>
                <c:pt idx="188">
                  <c:v>4332</c:v>
                </c:pt>
                <c:pt idx="189">
                  <c:v>3360</c:v>
                </c:pt>
                <c:pt idx="190">
                  <c:v>2719</c:v>
                </c:pt>
                <c:pt idx="191">
                  <c:v>3654</c:v>
                </c:pt>
                <c:pt idx="192">
                  <c:v>3304</c:v>
                </c:pt>
                <c:pt idx="193">
                  <c:v>5320</c:v>
                </c:pt>
                <c:pt idx="194">
                  <c:v>3821</c:v>
                </c:pt>
                <c:pt idx="195">
                  <c:v>3770</c:v>
                </c:pt>
                <c:pt idx="196">
                  <c:v>914</c:v>
                </c:pt>
                <c:pt idx="197">
                  <c:v>1434</c:v>
                </c:pt>
                <c:pt idx="198">
                  <c:v>651</c:v>
                </c:pt>
                <c:pt idx="199">
                  <c:v>1059</c:v>
                </c:pt>
                <c:pt idx="200">
                  <c:v>607</c:v>
                </c:pt>
                <c:pt idx="201">
                  <c:v>2757</c:v>
                </c:pt>
                <c:pt idx="202">
                  <c:v>959</c:v>
                </c:pt>
                <c:pt idx="203">
                  <c:v>597</c:v>
                </c:pt>
                <c:pt idx="204">
                  <c:v>975</c:v>
                </c:pt>
                <c:pt idx="205">
                  <c:v>190</c:v>
                </c:pt>
                <c:pt idx="206">
                  <c:v>917</c:v>
                </c:pt>
                <c:pt idx="207">
                  <c:v>174</c:v>
                </c:pt>
                <c:pt idx="208">
                  <c:v>2959</c:v>
                </c:pt>
                <c:pt idx="209">
                  <c:v>3182</c:v>
                </c:pt>
                <c:pt idx="210">
                  <c:v>6540</c:v>
                </c:pt>
                <c:pt idx="211">
                  <c:v>2027</c:v>
                </c:pt>
                <c:pt idx="212">
                  <c:v>838</c:v>
                </c:pt>
                <c:pt idx="213">
                  <c:v>1510</c:v>
                </c:pt>
                <c:pt idx="214">
                  <c:v>438</c:v>
                </c:pt>
                <c:pt idx="215">
                  <c:v>721</c:v>
                </c:pt>
                <c:pt idx="216">
                  <c:v>1074</c:v>
                </c:pt>
                <c:pt idx="217">
                  <c:v>706</c:v>
                </c:pt>
                <c:pt idx="218">
                  <c:v>1058</c:v>
                </c:pt>
                <c:pt idx="219">
                  <c:v>1031</c:v>
                </c:pt>
                <c:pt idx="220">
                  <c:v>1507</c:v>
                </c:pt>
                <c:pt idx="221">
                  <c:v>837</c:v>
                </c:pt>
                <c:pt idx="222">
                  <c:v>1560</c:v>
                </c:pt>
                <c:pt idx="223">
                  <c:v>1182</c:v>
                </c:pt>
                <c:pt idx="224">
                  <c:v>993</c:v>
                </c:pt>
                <c:pt idx="225">
                  <c:v>1510</c:v>
                </c:pt>
                <c:pt idx="226">
                  <c:v>923</c:v>
                </c:pt>
                <c:pt idx="227">
                  <c:v>786</c:v>
                </c:pt>
                <c:pt idx="228">
                  <c:v>1562</c:v>
                </c:pt>
                <c:pt idx="229">
                  <c:v>1038</c:v>
                </c:pt>
                <c:pt idx="230">
                  <c:v>778</c:v>
                </c:pt>
                <c:pt idx="231">
                  <c:v>1628</c:v>
                </c:pt>
                <c:pt idx="232">
                  <c:v>2190</c:v>
                </c:pt>
                <c:pt idx="233">
                  <c:v>2545</c:v>
                </c:pt>
                <c:pt idx="234">
                  <c:v>2350</c:v>
                </c:pt>
                <c:pt idx="235">
                  <c:v>1990</c:v>
                </c:pt>
                <c:pt idx="236">
                  <c:v>3145</c:v>
                </c:pt>
                <c:pt idx="237">
                  <c:v>2036</c:v>
                </c:pt>
                <c:pt idx="238">
                  <c:v>1732</c:v>
                </c:pt>
                <c:pt idx="239">
                  <c:v>1933</c:v>
                </c:pt>
                <c:pt idx="240">
                  <c:v>1784</c:v>
                </c:pt>
                <c:pt idx="241">
                  <c:v>1770</c:v>
                </c:pt>
                <c:pt idx="242">
                  <c:v>1830</c:v>
                </c:pt>
                <c:pt idx="243">
                  <c:v>3827</c:v>
                </c:pt>
                <c:pt idx="244">
                  <c:v>3122</c:v>
                </c:pt>
                <c:pt idx="245">
                  <c:v>2678</c:v>
                </c:pt>
                <c:pt idx="246">
                  <c:v>3197</c:v>
                </c:pt>
                <c:pt idx="247">
                  <c:v>2768</c:v>
                </c:pt>
                <c:pt idx="248">
                  <c:v>1928</c:v>
                </c:pt>
                <c:pt idx="249">
                  <c:v>1990</c:v>
                </c:pt>
                <c:pt idx="250">
                  <c:v>2288</c:v>
                </c:pt>
                <c:pt idx="251">
                  <c:v>1526</c:v>
                </c:pt>
                <c:pt idx="252">
                  <c:v>1305</c:v>
                </c:pt>
                <c:pt idx="253">
                  <c:v>2231</c:v>
                </c:pt>
                <c:pt idx="254">
                  <c:v>1887</c:v>
                </c:pt>
                <c:pt idx="255">
                  <c:v>1768</c:v>
                </c:pt>
                <c:pt idx="256">
                  <c:v>1286</c:v>
                </c:pt>
                <c:pt idx="257">
                  <c:v>2587</c:v>
                </c:pt>
                <c:pt idx="258">
                  <c:v>1271</c:v>
                </c:pt>
                <c:pt idx="259">
                  <c:v>1110</c:v>
                </c:pt>
                <c:pt idx="260">
                  <c:v>1083</c:v>
                </c:pt>
                <c:pt idx="261">
                  <c:v>1108</c:v>
                </c:pt>
                <c:pt idx="262">
                  <c:v>2761</c:v>
                </c:pt>
                <c:pt idx="263">
                  <c:v>2408</c:v>
                </c:pt>
                <c:pt idx="264">
                  <c:v>1378</c:v>
                </c:pt>
                <c:pt idx="265">
                  <c:v>2815</c:v>
                </c:pt>
                <c:pt idx="266">
                  <c:v>1768</c:v>
                </c:pt>
                <c:pt idx="267">
                  <c:v>1545</c:v>
                </c:pt>
                <c:pt idx="268">
                  <c:v>1732</c:v>
                </c:pt>
                <c:pt idx="269">
                  <c:v>4848</c:v>
                </c:pt>
                <c:pt idx="270">
                  <c:v>1796</c:v>
                </c:pt>
                <c:pt idx="271">
                  <c:v>1374</c:v>
                </c:pt>
                <c:pt idx="272">
                  <c:v>2800</c:v>
                </c:pt>
                <c:pt idx="273">
                  <c:v>3103</c:v>
                </c:pt>
                <c:pt idx="274">
                  <c:v>1049</c:v>
                </c:pt>
                <c:pt idx="275">
                  <c:v>876</c:v>
                </c:pt>
                <c:pt idx="276">
                  <c:v>407</c:v>
                </c:pt>
                <c:pt idx="277">
                  <c:v>2104</c:v>
                </c:pt>
                <c:pt idx="278">
                  <c:v>3789</c:v>
                </c:pt>
                <c:pt idx="279">
                  <c:v>2689</c:v>
                </c:pt>
                <c:pt idx="280">
                  <c:v>2819</c:v>
                </c:pt>
                <c:pt idx="281">
                  <c:v>2276</c:v>
                </c:pt>
                <c:pt idx="282">
                  <c:v>1746</c:v>
                </c:pt>
                <c:pt idx="283">
                  <c:v>2645</c:v>
                </c:pt>
                <c:pt idx="284">
                  <c:v>1815</c:v>
                </c:pt>
                <c:pt idx="285">
                  <c:v>3601</c:v>
                </c:pt>
                <c:pt idx="286">
                  <c:v>1505</c:v>
                </c:pt>
                <c:pt idx="287">
                  <c:v>1615</c:v>
                </c:pt>
                <c:pt idx="288">
                  <c:v>1162</c:v>
                </c:pt>
                <c:pt idx="289">
                  <c:v>773</c:v>
                </c:pt>
                <c:pt idx="290">
                  <c:v>2027</c:v>
                </c:pt>
                <c:pt idx="291">
                  <c:v>850</c:v>
                </c:pt>
                <c:pt idx="292">
                  <c:v>2839</c:v>
                </c:pt>
                <c:pt idx="293">
                  <c:v>792</c:v>
                </c:pt>
                <c:pt idx="294">
                  <c:v>711</c:v>
                </c:pt>
                <c:pt idx="295">
                  <c:v>977</c:v>
                </c:pt>
                <c:pt idx="296">
                  <c:v>592</c:v>
                </c:pt>
                <c:pt idx="297">
                  <c:v>785</c:v>
                </c:pt>
                <c:pt idx="298">
                  <c:v>1388</c:v>
                </c:pt>
                <c:pt idx="299">
                  <c:v>1063</c:v>
                </c:pt>
                <c:pt idx="300">
                  <c:v>724</c:v>
                </c:pt>
                <c:pt idx="301">
                  <c:v>584</c:v>
                </c:pt>
                <c:pt idx="302">
                  <c:v>395</c:v>
                </c:pt>
                <c:pt idx="303">
                  <c:v>620</c:v>
                </c:pt>
                <c:pt idx="304">
                  <c:v>247</c:v>
                </c:pt>
                <c:pt idx="305">
                  <c:v>542</c:v>
                </c:pt>
                <c:pt idx="306">
                  <c:v>822</c:v>
                </c:pt>
                <c:pt idx="307">
                  <c:v>3150</c:v>
                </c:pt>
                <c:pt idx="308">
                  <c:v>983</c:v>
                </c:pt>
                <c:pt idx="309">
                  <c:v>583</c:v>
                </c:pt>
                <c:pt idx="310">
                  <c:v>299</c:v>
                </c:pt>
                <c:pt idx="311">
                  <c:v>3150</c:v>
                </c:pt>
                <c:pt idx="312">
                  <c:v>1533</c:v>
                </c:pt>
                <c:pt idx="313">
                  <c:v>516</c:v>
                </c:pt>
                <c:pt idx="314">
                  <c:v>1126</c:v>
                </c:pt>
                <c:pt idx="315">
                  <c:v>2627</c:v>
                </c:pt>
                <c:pt idx="316">
                  <c:v>778</c:v>
                </c:pt>
                <c:pt idx="317">
                  <c:v>550</c:v>
                </c:pt>
                <c:pt idx="318">
                  <c:v>529</c:v>
                </c:pt>
                <c:pt idx="319">
                  <c:v>579</c:v>
                </c:pt>
                <c:pt idx="320">
                  <c:v>281</c:v>
                </c:pt>
                <c:pt idx="321">
                  <c:v>671</c:v>
                </c:pt>
                <c:pt idx="322">
                  <c:v>1039</c:v>
                </c:pt>
                <c:pt idx="323">
                  <c:v>434</c:v>
                </c:pt>
                <c:pt idx="324">
                  <c:v>599</c:v>
                </c:pt>
                <c:pt idx="325">
                  <c:v>2009</c:v>
                </c:pt>
                <c:pt idx="326">
                  <c:v>996</c:v>
                </c:pt>
                <c:pt idx="327">
                  <c:v>678</c:v>
                </c:pt>
                <c:pt idx="328">
                  <c:v>2207</c:v>
                </c:pt>
                <c:pt idx="329">
                  <c:v>387</c:v>
                </c:pt>
                <c:pt idx="330">
                  <c:v>181</c:v>
                </c:pt>
                <c:pt idx="331">
                  <c:v>153</c:v>
                </c:pt>
                <c:pt idx="332">
                  <c:v>79</c:v>
                </c:pt>
                <c:pt idx="333">
                  <c:v>56</c:v>
                </c:pt>
                <c:pt idx="334">
                  <c:v>30</c:v>
                </c:pt>
                <c:pt idx="335">
                  <c:v>361</c:v>
                </c:pt>
                <c:pt idx="336">
                  <c:v>167</c:v>
                </c:pt>
                <c:pt idx="337">
                  <c:v>811</c:v>
                </c:pt>
                <c:pt idx="338">
                  <c:v>300</c:v>
                </c:pt>
                <c:pt idx="339">
                  <c:v>469</c:v>
                </c:pt>
                <c:pt idx="340">
                  <c:v>731</c:v>
                </c:pt>
                <c:pt idx="341">
                  <c:v>1049</c:v>
                </c:pt>
                <c:pt idx="342">
                  <c:v>2734</c:v>
                </c:pt>
                <c:pt idx="343">
                  <c:v>2796</c:v>
                </c:pt>
                <c:pt idx="344">
                  <c:v>3036</c:v>
                </c:pt>
                <c:pt idx="345">
                  <c:v>3192</c:v>
                </c:pt>
                <c:pt idx="346">
                  <c:v>4243</c:v>
                </c:pt>
                <c:pt idx="347">
                  <c:v>2963</c:v>
                </c:pt>
                <c:pt idx="348">
                  <c:v>3714</c:v>
                </c:pt>
                <c:pt idx="349">
                  <c:v>3187</c:v>
                </c:pt>
                <c:pt idx="350">
                  <c:v>2511</c:v>
                </c:pt>
                <c:pt idx="351">
                  <c:v>2984</c:v>
                </c:pt>
                <c:pt idx="352">
                  <c:v>3532</c:v>
                </c:pt>
                <c:pt idx="353">
                  <c:v>3961</c:v>
                </c:pt>
                <c:pt idx="354">
                  <c:v>3678</c:v>
                </c:pt>
                <c:pt idx="355">
                  <c:v>3684</c:v>
                </c:pt>
                <c:pt idx="356">
                  <c:v>3860</c:v>
                </c:pt>
                <c:pt idx="357">
                  <c:v>3444</c:v>
                </c:pt>
                <c:pt idx="358">
                  <c:v>2648</c:v>
                </c:pt>
                <c:pt idx="359">
                  <c:v>334</c:v>
                </c:pt>
                <c:pt idx="360">
                  <c:v>128</c:v>
                </c:pt>
                <c:pt idx="361">
                  <c:v>70</c:v>
                </c:pt>
                <c:pt idx="362">
                  <c:v>47</c:v>
                </c:pt>
                <c:pt idx="363">
                  <c:v>18</c:v>
                </c:pt>
                <c:pt idx="364">
                  <c:v>703</c:v>
                </c:pt>
              </c:numCache>
            </c:numRef>
          </c:val>
          <c:smooth val="0"/>
          <c:extLst>
            <c:ext xmlns:c16="http://schemas.microsoft.com/office/drawing/2014/chart" uri="{C3380CC4-5D6E-409C-BE32-E72D297353CC}">
              <c16:uniqueId val="{00000000-862E-4B94-8020-420100233D79}"/>
            </c:ext>
          </c:extLst>
        </c:ser>
        <c:dLbls>
          <c:showLegendKey val="0"/>
          <c:showVal val="0"/>
          <c:showCatName val="0"/>
          <c:showSerName val="0"/>
          <c:showPercent val="0"/>
          <c:showBubbleSize val="0"/>
        </c:dLbls>
        <c:smooth val="0"/>
        <c:axId val="386222616"/>
        <c:axId val="386220320"/>
      </c:lineChart>
      <c:dateAx>
        <c:axId val="38622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20320"/>
        <c:crosses val="autoZero"/>
        <c:auto val="1"/>
        <c:lblOffset val="100"/>
        <c:baseTimeUnit val="days"/>
      </c:dateAx>
      <c:valAx>
        <c:axId val="38622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2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12762</c:v>
                </c:pt>
              </c:numCache>
            </c:numRef>
          </c:val>
          <c:extLst>
            <c:ext xmlns:c16="http://schemas.microsoft.com/office/drawing/2014/chart" uri="{C3380CC4-5D6E-409C-BE32-E72D297353CC}">
              <c16:uniqueId val="{00000000-F605-4D6B-B35A-2B3718330B90}"/>
            </c:ext>
          </c:extLst>
        </c:ser>
        <c:dLbls>
          <c:showLegendKey val="0"/>
          <c:showVal val="0"/>
          <c:showCatName val="0"/>
          <c:showSerName val="0"/>
          <c:showPercent val="0"/>
          <c:showBubbleSize val="0"/>
        </c:dLbls>
        <c:gapWidth val="219"/>
        <c:overlap val="-27"/>
        <c:axId val="386220976"/>
        <c:axId val="386231144"/>
      </c:barChart>
      <c:catAx>
        <c:axId val="38622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31144"/>
        <c:crosses val="autoZero"/>
        <c:auto val="1"/>
        <c:lblAlgn val="ctr"/>
        <c:lblOffset val="100"/>
        <c:noMultiLvlLbl val="0"/>
      </c:catAx>
      <c:valAx>
        <c:axId val="38623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2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5F7DE-81D2-4ABD-ADBB-016084CAF490}"/>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1956670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F3D4-1AA0-4D7E-BA3A-9118F9A571DA}"/>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2D84324C-A4F0-4CB7-B4D5-89EAD3EF60CA}"/>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F64C2490-C4CA-41A2-B96B-C0B56C11F0EF}"/>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A0F0722F-38EB-4788-83F5-3520A695162E}"/>
              </a:ext>
            </a:extLst>
          </p:cNvPr>
          <p:cNvGraphicFramePr>
            <a:graphicFrameLocks noGrp="1"/>
          </p:cNvGraphicFramePr>
          <p:nvPr>
            <p:ph type="tbl" sz="quarter" idx="15"/>
            <p:extLst>
              <p:ext uri="{D42A27DB-BD31-4B8C-83A1-F6EECF244321}">
                <p14:modId xmlns:p14="http://schemas.microsoft.com/office/powerpoint/2010/main" val="140776217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4004083510"/>
                    </a:ext>
                  </a:extLst>
                </a:gridCol>
                <a:gridCol w="822960">
                  <a:extLst>
                    <a:ext uri="{9D8B030D-6E8A-4147-A177-3AD203B41FA5}">
                      <a16:colId xmlns:a16="http://schemas.microsoft.com/office/drawing/2014/main" val="868184986"/>
                    </a:ext>
                  </a:extLst>
                </a:gridCol>
                <a:gridCol w="457200">
                  <a:extLst>
                    <a:ext uri="{9D8B030D-6E8A-4147-A177-3AD203B41FA5}">
                      <a16:colId xmlns:a16="http://schemas.microsoft.com/office/drawing/2014/main" val="1712810203"/>
                    </a:ext>
                  </a:extLst>
                </a:gridCol>
                <a:gridCol w="822960">
                  <a:extLst>
                    <a:ext uri="{9D8B030D-6E8A-4147-A177-3AD203B41FA5}">
                      <a16:colId xmlns:a16="http://schemas.microsoft.com/office/drawing/2014/main" val="2252484778"/>
                    </a:ext>
                  </a:extLst>
                </a:gridCol>
                <a:gridCol w="457200">
                  <a:extLst>
                    <a:ext uri="{9D8B030D-6E8A-4147-A177-3AD203B41FA5}">
                      <a16:colId xmlns:a16="http://schemas.microsoft.com/office/drawing/2014/main" val="3469850296"/>
                    </a:ext>
                  </a:extLst>
                </a:gridCol>
                <a:gridCol w="457200">
                  <a:extLst>
                    <a:ext uri="{9D8B030D-6E8A-4147-A177-3AD203B41FA5}">
                      <a16:colId xmlns:a16="http://schemas.microsoft.com/office/drawing/2014/main" val="459936981"/>
                    </a:ext>
                  </a:extLst>
                </a:gridCol>
                <a:gridCol w="457200">
                  <a:extLst>
                    <a:ext uri="{9D8B030D-6E8A-4147-A177-3AD203B41FA5}">
                      <a16:colId xmlns:a16="http://schemas.microsoft.com/office/drawing/2014/main" val="538481881"/>
                    </a:ext>
                  </a:extLst>
                </a:gridCol>
                <a:gridCol w="457200">
                  <a:extLst>
                    <a:ext uri="{9D8B030D-6E8A-4147-A177-3AD203B41FA5}">
                      <a16:colId xmlns:a16="http://schemas.microsoft.com/office/drawing/2014/main" val="3998408332"/>
                    </a:ext>
                  </a:extLst>
                </a:gridCol>
                <a:gridCol w="457200">
                  <a:extLst>
                    <a:ext uri="{9D8B030D-6E8A-4147-A177-3AD203B41FA5}">
                      <a16:colId xmlns:a16="http://schemas.microsoft.com/office/drawing/2014/main" val="4178265902"/>
                    </a:ext>
                  </a:extLst>
                </a:gridCol>
                <a:gridCol w="457200">
                  <a:extLst>
                    <a:ext uri="{9D8B030D-6E8A-4147-A177-3AD203B41FA5}">
                      <a16:colId xmlns:a16="http://schemas.microsoft.com/office/drawing/2014/main" val="3932050780"/>
                    </a:ext>
                  </a:extLst>
                </a:gridCol>
                <a:gridCol w="457200">
                  <a:extLst>
                    <a:ext uri="{9D8B030D-6E8A-4147-A177-3AD203B41FA5}">
                      <a16:colId xmlns:a16="http://schemas.microsoft.com/office/drawing/2014/main" val="3799534802"/>
                    </a:ext>
                  </a:extLst>
                </a:gridCol>
                <a:gridCol w="457200">
                  <a:extLst>
                    <a:ext uri="{9D8B030D-6E8A-4147-A177-3AD203B41FA5}">
                      <a16:colId xmlns:a16="http://schemas.microsoft.com/office/drawing/2014/main" val="791844911"/>
                    </a:ext>
                  </a:extLst>
                </a:gridCol>
                <a:gridCol w="457200">
                  <a:extLst>
                    <a:ext uri="{9D8B030D-6E8A-4147-A177-3AD203B41FA5}">
                      <a16:colId xmlns:a16="http://schemas.microsoft.com/office/drawing/2014/main" val="1970860930"/>
                    </a:ext>
                  </a:extLst>
                </a:gridCol>
                <a:gridCol w="457200">
                  <a:extLst>
                    <a:ext uri="{9D8B030D-6E8A-4147-A177-3AD203B41FA5}">
                      <a16:colId xmlns:a16="http://schemas.microsoft.com/office/drawing/2014/main" val="41206028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76443369"/>
                  </a:ext>
                </a:extLst>
              </a:tr>
              <a:tr h="370840">
                <a:tc>
                  <a:txBody>
                    <a:bodyPr/>
                    <a:lstStyle/>
                    <a:p>
                      <a:r>
                        <a:rPr lang="en-US" sz="1000"/>
                        <a:t>Yesway</a:t>
                      </a:r>
                    </a:p>
                  </a:txBody>
                  <a:tcPr/>
                </a:tc>
                <a:tc>
                  <a:txBody>
                    <a:bodyPr/>
                    <a:lstStyle/>
                    <a:p>
                      <a:r>
                        <a:rPr lang="en-US" sz="1000"/>
                        <a:t>33046</a:t>
                      </a:r>
                    </a:p>
                  </a:txBody>
                  <a:tcPr/>
                </a:tc>
                <a:tc>
                  <a:txBody>
                    <a:bodyPr/>
                    <a:lstStyle/>
                    <a:p>
                      <a:r>
                        <a:rPr lang="en-US" sz="1000"/>
                        <a:t>4037</a:t>
                      </a:r>
                    </a:p>
                  </a:txBody>
                  <a:tcPr/>
                </a:tc>
                <a:tc>
                  <a:txBody>
                    <a:bodyPr/>
                    <a:lstStyle/>
                    <a:p>
                      <a:r>
                        <a:rPr lang="en-US" sz="1000"/>
                        <a:t>33334</a:t>
                      </a:r>
                    </a:p>
                  </a:txBody>
                  <a:tcPr/>
                </a:tc>
                <a:tc>
                  <a:txBody>
                    <a:bodyPr/>
                    <a:lstStyle/>
                    <a:p>
                      <a:r>
                        <a:rPr lang="en-US" sz="1000"/>
                        <a:t>n/a</a:t>
                      </a:r>
                    </a:p>
                  </a:txBody>
                  <a:tcPr/>
                </a:tc>
                <a:tc>
                  <a:txBody>
                    <a:bodyPr/>
                    <a:lstStyle/>
                    <a:p>
                      <a:r>
                        <a:rPr lang="en-US" sz="1000"/>
                        <a:t>174</a:t>
                      </a:r>
                    </a:p>
                  </a:txBody>
                  <a:tcPr/>
                </a:tc>
                <a:tc>
                  <a:txBody>
                    <a:bodyPr/>
                    <a:lstStyle/>
                    <a:p>
                      <a:r>
                        <a:rPr lang="en-US" sz="1000"/>
                        <a:t>9977</a:t>
                      </a:r>
                    </a:p>
                  </a:txBody>
                  <a:tcPr/>
                </a:tc>
                <a:tc>
                  <a:txBody>
                    <a:bodyPr/>
                    <a:lstStyle/>
                    <a:p>
                      <a:r>
                        <a:rPr lang="en-US" sz="1000"/>
                        <a:t>15</a:t>
                      </a:r>
                    </a:p>
                  </a:txBody>
                  <a:tcPr/>
                </a:tc>
                <a:tc>
                  <a:txBody>
                    <a:bodyPr/>
                    <a:lstStyle/>
                    <a:p>
                      <a:r>
                        <a:rPr lang="en-US" sz="1000"/>
                        <a:t>1794</a:t>
                      </a:r>
                    </a:p>
                  </a:txBody>
                  <a:tcPr/>
                </a:tc>
                <a:tc>
                  <a:txBody>
                    <a:bodyPr/>
                    <a:lstStyle/>
                    <a:p>
                      <a:r>
                        <a:rPr lang="en-US" sz="1000"/>
                        <a:t>991</a:t>
                      </a:r>
                    </a:p>
                  </a:txBody>
                  <a:tcPr/>
                </a:tc>
                <a:tc>
                  <a:txBody>
                    <a:bodyPr/>
                    <a:lstStyle/>
                    <a:p>
                      <a:r>
                        <a:rPr lang="en-US" sz="1000"/>
                        <a:t>1</a:t>
                      </a:r>
                    </a:p>
                  </a:txBody>
                  <a:tcPr/>
                </a:tc>
                <a:tc>
                  <a:txBody>
                    <a:bodyPr/>
                    <a:lstStyle/>
                    <a:p>
                      <a:r>
                        <a:rPr lang="en-US" sz="1000"/>
                        <a:t>0</a:t>
                      </a:r>
                    </a:p>
                  </a:txBody>
                  <a:tcPr/>
                </a:tc>
                <a:tc>
                  <a:txBody>
                    <a:bodyPr/>
                    <a:lstStyle/>
                    <a:p>
                      <a:r>
                        <a:rPr lang="en-US" sz="1000"/>
                        <a:t>0.2364 %</a:t>
                      </a:r>
                    </a:p>
                  </a:txBody>
                  <a:tcPr/>
                </a:tc>
                <a:tc>
                  <a:txBody>
                    <a:bodyPr/>
                    <a:lstStyle/>
                    <a:p>
                      <a:r>
                        <a:rPr lang="en-US" sz="1000"/>
                        <a:t>0.0 %</a:t>
                      </a:r>
                    </a:p>
                  </a:txBody>
                  <a:tcPr/>
                </a:tc>
                <a:extLst>
                  <a:ext uri="{0D108BD9-81ED-4DB2-BD59-A6C34878D82A}">
                    <a16:rowId xmlns:a16="http://schemas.microsoft.com/office/drawing/2014/main" val="3708339230"/>
                  </a:ext>
                </a:extLst>
              </a:tr>
            </a:tbl>
          </a:graphicData>
        </a:graphic>
      </p:graphicFrame>
    </p:spTree>
    <p:extLst>
      <p:ext uri="{BB962C8B-B14F-4D97-AF65-F5344CB8AC3E}">
        <p14:creationId xmlns:p14="http://schemas.microsoft.com/office/powerpoint/2010/main" val="283210252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15685-07CB-4CF7-B377-63F830E72001}"/>
              </a:ext>
            </a:extLst>
          </p:cNvPr>
          <p:cNvSpPr>
            <a:spLocks noGrp="1"/>
          </p:cNvSpPr>
          <p:nvPr>
            <p:ph type="title"/>
          </p:nvPr>
        </p:nvSpPr>
        <p:spPr/>
        <p:txBody>
          <a:bodyPr/>
          <a:lstStyle/>
          <a:p>
            <a:r>
              <a:rPr lang="en-US"/>
              <a:t>Facebook Own Posts Table | Yesway - 1 of 11</a:t>
            </a:r>
          </a:p>
        </p:txBody>
      </p:sp>
      <p:sp>
        <p:nvSpPr>
          <p:cNvPr id="3" name="Slide Number Placeholder 2">
            <a:extLst>
              <a:ext uri="{FF2B5EF4-FFF2-40B4-BE49-F238E27FC236}">
                <a16:creationId xmlns:a16="http://schemas.microsoft.com/office/drawing/2014/main" id="{D69242B4-17F3-46F3-85E1-E7EAC7987C04}"/>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F44B7221-A388-4841-BD9F-34F639E2D716}"/>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91373AF5-1F0E-45D4-BC0E-08F808B99E0E}"/>
              </a:ext>
            </a:extLst>
          </p:cNvPr>
          <p:cNvGraphicFramePr>
            <a:graphicFrameLocks noGrp="1"/>
          </p:cNvGraphicFramePr>
          <p:nvPr>
            <p:ph type="tbl" sz="quarter" idx="15"/>
            <p:extLst>
              <p:ext uri="{D42A27DB-BD31-4B8C-83A1-F6EECF244321}">
                <p14:modId xmlns:p14="http://schemas.microsoft.com/office/powerpoint/2010/main" val="300158661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943081332"/>
                    </a:ext>
                  </a:extLst>
                </a:gridCol>
                <a:gridCol w="1645920">
                  <a:extLst>
                    <a:ext uri="{9D8B030D-6E8A-4147-A177-3AD203B41FA5}">
                      <a16:colId xmlns:a16="http://schemas.microsoft.com/office/drawing/2014/main" val="1659608840"/>
                    </a:ext>
                  </a:extLst>
                </a:gridCol>
                <a:gridCol w="548640">
                  <a:extLst>
                    <a:ext uri="{9D8B030D-6E8A-4147-A177-3AD203B41FA5}">
                      <a16:colId xmlns:a16="http://schemas.microsoft.com/office/drawing/2014/main" val="3559465704"/>
                    </a:ext>
                  </a:extLst>
                </a:gridCol>
                <a:gridCol w="548640">
                  <a:extLst>
                    <a:ext uri="{9D8B030D-6E8A-4147-A177-3AD203B41FA5}">
                      <a16:colId xmlns:a16="http://schemas.microsoft.com/office/drawing/2014/main" val="2962155947"/>
                    </a:ext>
                  </a:extLst>
                </a:gridCol>
                <a:gridCol w="548640">
                  <a:extLst>
                    <a:ext uri="{9D8B030D-6E8A-4147-A177-3AD203B41FA5}">
                      <a16:colId xmlns:a16="http://schemas.microsoft.com/office/drawing/2014/main" val="2365754262"/>
                    </a:ext>
                  </a:extLst>
                </a:gridCol>
                <a:gridCol w="548640">
                  <a:extLst>
                    <a:ext uri="{9D8B030D-6E8A-4147-A177-3AD203B41FA5}">
                      <a16:colId xmlns:a16="http://schemas.microsoft.com/office/drawing/2014/main" val="2526331552"/>
                    </a:ext>
                  </a:extLst>
                </a:gridCol>
                <a:gridCol w="548640">
                  <a:extLst>
                    <a:ext uri="{9D8B030D-6E8A-4147-A177-3AD203B41FA5}">
                      <a16:colId xmlns:a16="http://schemas.microsoft.com/office/drawing/2014/main" val="2725155996"/>
                    </a:ext>
                  </a:extLst>
                </a:gridCol>
                <a:gridCol w="548640">
                  <a:extLst>
                    <a:ext uri="{9D8B030D-6E8A-4147-A177-3AD203B41FA5}">
                      <a16:colId xmlns:a16="http://schemas.microsoft.com/office/drawing/2014/main" val="3937235127"/>
                    </a:ext>
                  </a:extLst>
                </a:gridCol>
                <a:gridCol w="548640">
                  <a:extLst>
                    <a:ext uri="{9D8B030D-6E8A-4147-A177-3AD203B41FA5}">
                      <a16:colId xmlns:a16="http://schemas.microsoft.com/office/drawing/2014/main" val="3279872321"/>
                    </a:ext>
                  </a:extLst>
                </a:gridCol>
                <a:gridCol w="548640">
                  <a:extLst>
                    <a:ext uri="{9D8B030D-6E8A-4147-A177-3AD203B41FA5}">
                      <a16:colId xmlns:a16="http://schemas.microsoft.com/office/drawing/2014/main" val="220904273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78222502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- 2021-12-31 11:09:03</a:t>
                      </a:r>
                      <a:r>
                        <a:rPr kumimoji="0" lang="en-US" sz="1000" b="0" i="0" u="none" strike="noStrike" kern="0" cap="none" spc="0" normalizeH="0" baseline="0" noProof="0">
                          <a:ln>
                            <a:noFill/>
                          </a:ln>
                          <a:solidFill>
                            <a:srgbClr val="595959"/>
                          </a:solidFill>
                          <a:effectLst/>
                          <a:uLnTx/>
                          <a:uFillTx/>
                          <a:latin typeface="+mn-lt"/>
                          <a:sym typeface="Calibri"/>
                        </a:rPr>
                        <a:t>
 Wishing you a Happy New Year full of life, laughter, and delicious snack foods!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0.0605 %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4181462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- 2021-12-25 10:19:02</a:t>
                      </a:r>
                      <a:r>
                        <a:rPr kumimoji="0" lang="en-US" sz="1000" b="0" i="0" u="none" strike="noStrike" kern="0" cap="none" spc="0" normalizeH="0" baseline="0" noProof="0">
                          <a:ln>
                            <a:noFill/>
                          </a:ln>
                          <a:solidFill>
                            <a:srgbClr val="595959"/>
                          </a:solidFill>
                          <a:effectLst/>
                          <a:uLnTx/>
                          <a:uFillTx/>
                          <a:latin typeface="+mn-lt"/>
                          <a:sym typeface="Calibri"/>
                        </a:rPr>
                        <a:t>
 Happy Holidays and Merry Everything from all of us at Yesway!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0.0514 %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166166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- 2021-12-24 09:00:05</a:t>
                      </a:r>
                      <a:r>
                        <a:rPr kumimoji="0" lang="en-US" sz="1000" b="0" i="0" u="none" strike="noStrike" kern="0" cap="none" spc="0" normalizeH="0" baseline="0" noProof="0">
                          <a:ln>
                            <a:noFill/>
                          </a:ln>
                          <a:solidFill>
                            <a:srgbClr val="595959"/>
                          </a:solidFill>
                          <a:effectLst/>
                          <a:uLnTx/>
                          <a:uFillTx/>
                          <a:latin typeface="+mn-lt"/>
                          <a:sym typeface="Calibri"/>
                        </a:rPr>
                        <a:t>
 Our Season of Giving is coming to a close. Thank you to all who participated in helping us give back this year.
Your last opporunity to support your favorite 501(c)(3) charitable organization is here: mention them below and one will be selected at random to receive 0 from us. Happy Holidays!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0.0454 %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37267330"/>
                  </a:ext>
                </a:extLst>
              </a:tr>
            </a:tbl>
          </a:graphicData>
        </a:graphic>
      </p:graphicFrame>
    </p:spTree>
    <p:extLst>
      <p:ext uri="{BB962C8B-B14F-4D97-AF65-F5344CB8AC3E}">
        <p14:creationId xmlns:p14="http://schemas.microsoft.com/office/powerpoint/2010/main" val="168357305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7C24D-4DD5-4E25-8D2F-BD9F4FBDED3F}"/>
              </a:ext>
            </a:extLst>
          </p:cNvPr>
          <p:cNvSpPr>
            <a:spLocks noGrp="1"/>
          </p:cNvSpPr>
          <p:nvPr>
            <p:ph type="title"/>
          </p:nvPr>
        </p:nvSpPr>
        <p:spPr/>
        <p:txBody>
          <a:bodyPr/>
          <a:lstStyle/>
          <a:p>
            <a:r>
              <a:rPr lang="en-US"/>
              <a:t>Facebook Own Posts Table | Yesway - 2 of 11</a:t>
            </a:r>
          </a:p>
        </p:txBody>
      </p:sp>
      <p:sp>
        <p:nvSpPr>
          <p:cNvPr id="3" name="Slide Number Placeholder 2">
            <a:extLst>
              <a:ext uri="{FF2B5EF4-FFF2-40B4-BE49-F238E27FC236}">
                <a16:creationId xmlns:a16="http://schemas.microsoft.com/office/drawing/2014/main" id="{2FC2566D-918F-422F-9D8B-1F6EDDE967D6}"/>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A6DB2572-D4B9-4B6F-962C-65D3DB50C262}"/>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7D9DA260-512B-43FD-B723-42B4C81484E4}"/>
              </a:ext>
            </a:extLst>
          </p:cNvPr>
          <p:cNvGraphicFramePr>
            <a:graphicFrameLocks noGrp="1"/>
          </p:cNvGraphicFramePr>
          <p:nvPr>
            <p:ph type="tbl" sz="quarter" idx="15"/>
            <p:extLst>
              <p:ext uri="{D42A27DB-BD31-4B8C-83A1-F6EECF244321}">
                <p14:modId xmlns:p14="http://schemas.microsoft.com/office/powerpoint/2010/main" val="222733254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373887827"/>
                    </a:ext>
                  </a:extLst>
                </a:gridCol>
                <a:gridCol w="1645920">
                  <a:extLst>
                    <a:ext uri="{9D8B030D-6E8A-4147-A177-3AD203B41FA5}">
                      <a16:colId xmlns:a16="http://schemas.microsoft.com/office/drawing/2014/main" val="276404846"/>
                    </a:ext>
                  </a:extLst>
                </a:gridCol>
                <a:gridCol w="548640">
                  <a:extLst>
                    <a:ext uri="{9D8B030D-6E8A-4147-A177-3AD203B41FA5}">
                      <a16:colId xmlns:a16="http://schemas.microsoft.com/office/drawing/2014/main" val="3559970267"/>
                    </a:ext>
                  </a:extLst>
                </a:gridCol>
                <a:gridCol w="548640">
                  <a:extLst>
                    <a:ext uri="{9D8B030D-6E8A-4147-A177-3AD203B41FA5}">
                      <a16:colId xmlns:a16="http://schemas.microsoft.com/office/drawing/2014/main" val="3367605287"/>
                    </a:ext>
                  </a:extLst>
                </a:gridCol>
                <a:gridCol w="548640">
                  <a:extLst>
                    <a:ext uri="{9D8B030D-6E8A-4147-A177-3AD203B41FA5}">
                      <a16:colId xmlns:a16="http://schemas.microsoft.com/office/drawing/2014/main" val="2306529810"/>
                    </a:ext>
                  </a:extLst>
                </a:gridCol>
                <a:gridCol w="548640">
                  <a:extLst>
                    <a:ext uri="{9D8B030D-6E8A-4147-A177-3AD203B41FA5}">
                      <a16:colId xmlns:a16="http://schemas.microsoft.com/office/drawing/2014/main" val="851360143"/>
                    </a:ext>
                  </a:extLst>
                </a:gridCol>
                <a:gridCol w="548640">
                  <a:extLst>
                    <a:ext uri="{9D8B030D-6E8A-4147-A177-3AD203B41FA5}">
                      <a16:colId xmlns:a16="http://schemas.microsoft.com/office/drawing/2014/main" val="37832260"/>
                    </a:ext>
                  </a:extLst>
                </a:gridCol>
                <a:gridCol w="548640">
                  <a:extLst>
                    <a:ext uri="{9D8B030D-6E8A-4147-A177-3AD203B41FA5}">
                      <a16:colId xmlns:a16="http://schemas.microsoft.com/office/drawing/2014/main" val="3792059131"/>
                    </a:ext>
                  </a:extLst>
                </a:gridCol>
                <a:gridCol w="548640">
                  <a:extLst>
                    <a:ext uri="{9D8B030D-6E8A-4147-A177-3AD203B41FA5}">
                      <a16:colId xmlns:a16="http://schemas.microsoft.com/office/drawing/2014/main" val="2725539251"/>
                    </a:ext>
                  </a:extLst>
                </a:gridCol>
                <a:gridCol w="548640">
                  <a:extLst>
                    <a:ext uri="{9D8B030D-6E8A-4147-A177-3AD203B41FA5}">
                      <a16:colId xmlns:a16="http://schemas.microsoft.com/office/drawing/2014/main" val="407742321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02000150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- 2021-12-23 10:15:01</a:t>
                      </a:r>
                      <a:r>
                        <a:rPr kumimoji="0" lang="en-US" sz="1000" b="0" i="0" u="none" strike="noStrike" kern="0" cap="none" spc="0" normalizeH="0" baseline="0" noProof="0">
                          <a:ln>
                            <a:noFill/>
                          </a:ln>
                          <a:solidFill>
                            <a:srgbClr val="595959"/>
                          </a:solidFill>
                          <a:effectLst/>
                          <a:uLnTx/>
                          <a:uFillTx/>
                          <a:latin typeface="+mn-lt"/>
                          <a:sym typeface="Calibri"/>
                        </a:rPr>
                        <a:t>
 Now more than ever, animal shelters need our support. To help us spread the (puppy) love during our Season of Giving, tag an animal shelter below and we’ll choose 1 at random to receive a 0 donation. That’s it. We’re all in this together.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0.1454 %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2340602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- 2021-12-22 19:00:04</a:t>
                      </a:r>
                      <a:r>
                        <a:rPr kumimoji="0" lang="en-US" sz="1000" b="0" i="0" u="none" strike="noStrike" kern="0" cap="none" spc="0" normalizeH="0" baseline="0" noProof="0">
                          <a:ln>
                            <a:noFill/>
                          </a:ln>
                          <a:solidFill>
                            <a:srgbClr val="595959"/>
                          </a:solidFill>
                          <a:effectLst/>
                          <a:uLnTx/>
                          <a:uFillTx/>
                          <a:latin typeface="+mn-lt"/>
                          <a:sym typeface="Calibri"/>
                        </a:rPr>
                        <a:t>
 Proud sponsor of the Armed Forces Bowl, which honors and recognizes the enormous sacrifices that America’s military personnel have made.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0.0788 %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35046524"/>
                  </a:ext>
                </a:extLst>
              </a:tr>
            </a:tbl>
          </a:graphicData>
        </a:graphic>
      </p:graphicFrame>
    </p:spTree>
    <p:extLst>
      <p:ext uri="{BB962C8B-B14F-4D97-AF65-F5344CB8AC3E}">
        <p14:creationId xmlns:p14="http://schemas.microsoft.com/office/powerpoint/2010/main" val="18661139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6071-3747-425B-BEE3-1DA19E44FE7C}"/>
              </a:ext>
            </a:extLst>
          </p:cNvPr>
          <p:cNvSpPr>
            <a:spLocks noGrp="1"/>
          </p:cNvSpPr>
          <p:nvPr>
            <p:ph type="title"/>
          </p:nvPr>
        </p:nvSpPr>
        <p:spPr/>
        <p:txBody>
          <a:bodyPr/>
          <a:lstStyle/>
          <a:p>
            <a:r>
              <a:rPr lang="en-US"/>
              <a:t>Facebook Own Posts Table | Yesway - 3 of 11</a:t>
            </a:r>
          </a:p>
        </p:txBody>
      </p:sp>
      <p:sp>
        <p:nvSpPr>
          <p:cNvPr id="3" name="Slide Number Placeholder 2">
            <a:extLst>
              <a:ext uri="{FF2B5EF4-FFF2-40B4-BE49-F238E27FC236}">
                <a16:creationId xmlns:a16="http://schemas.microsoft.com/office/drawing/2014/main" id="{CBC0CA50-8502-4367-A8F7-BCDF1937F016}"/>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DDDEB259-32C7-40B5-B3FA-755F53337FFD}"/>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315ECA04-432C-4AD7-B348-FF6ABA430F54}"/>
              </a:ext>
            </a:extLst>
          </p:cNvPr>
          <p:cNvGraphicFramePr>
            <a:graphicFrameLocks noGrp="1"/>
          </p:cNvGraphicFramePr>
          <p:nvPr>
            <p:ph type="tbl" sz="quarter" idx="15"/>
            <p:extLst>
              <p:ext uri="{D42A27DB-BD31-4B8C-83A1-F6EECF244321}">
                <p14:modId xmlns:p14="http://schemas.microsoft.com/office/powerpoint/2010/main" val="374275087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574273484"/>
                    </a:ext>
                  </a:extLst>
                </a:gridCol>
                <a:gridCol w="1645920">
                  <a:extLst>
                    <a:ext uri="{9D8B030D-6E8A-4147-A177-3AD203B41FA5}">
                      <a16:colId xmlns:a16="http://schemas.microsoft.com/office/drawing/2014/main" val="2750738740"/>
                    </a:ext>
                  </a:extLst>
                </a:gridCol>
                <a:gridCol w="548640">
                  <a:extLst>
                    <a:ext uri="{9D8B030D-6E8A-4147-A177-3AD203B41FA5}">
                      <a16:colId xmlns:a16="http://schemas.microsoft.com/office/drawing/2014/main" val="3721324855"/>
                    </a:ext>
                  </a:extLst>
                </a:gridCol>
                <a:gridCol w="548640">
                  <a:extLst>
                    <a:ext uri="{9D8B030D-6E8A-4147-A177-3AD203B41FA5}">
                      <a16:colId xmlns:a16="http://schemas.microsoft.com/office/drawing/2014/main" val="661378839"/>
                    </a:ext>
                  </a:extLst>
                </a:gridCol>
                <a:gridCol w="548640">
                  <a:extLst>
                    <a:ext uri="{9D8B030D-6E8A-4147-A177-3AD203B41FA5}">
                      <a16:colId xmlns:a16="http://schemas.microsoft.com/office/drawing/2014/main" val="4196049245"/>
                    </a:ext>
                  </a:extLst>
                </a:gridCol>
                <a:gridCol w="548640">
                  <a:extLst>
                    <a:ext uri="{9D8B030D-6E8A-4147-A177-3AD203B41FA5}">
                      <a16:colId xmlns:a16="http://schemas.microsoft.com/office/drawing/2014/main" val="266160141"/>
                    </a:ext>
                  </a:extLst>
                </a:gridCol>
                <a:gridCol w="548640">
                  <a:extLst>
                    <a:ext uri="{9D8B030D-6E8A-4147-A177-3AD203B41FA5}">
                      <a16:colId xmlns:a16="http://schemas.microsoft.com/office/drawing/2014/main" val="4121190526"/>
                    </a:ext>
                  </a:extLst>
                </a:gridCol>
                <a:gridCol w="548640">
                  <a:extLst>
                    <a:ext uri="{9D8B030D-6E8A-4147-A177-3AD203B41FA5}">
                      <a16:colId xmlns:a16="http://schemas.microsoft.com/office/drawing/2014/main" val="1559482774"/>
                    </a:ext>
                  </a:extLst>
                </a:gridCol>
                <a:gridCol w="548640">
                  <a:extLst>
                    <a:ext uri="{9D8B030D-6E8A-4147-A177-3AD203B41FA5}">
                      <a16:colId xmlns:a16="http://schemas.microsoft.com/office/drawing/2014/main" val="298971845"/>
                    </a:ext>
                  </a:extLst>
                </a:gridCol>
                <a:gridCol w="548640">
                  <a:extLst>
                    <a:ext uri="{9D8B030D-6E8A-4147-A177-3AD203B41FA5}">
                      <a16:colId xmlns:a16="http://schemas.microsoft.com/office/drawing/2014/main" val="208795545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36879092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- 2021-12-22 15:42:08</a:t>
                      </a:r>
                      <a:r>
                        <a:rPr kumimoji="0" lang="en-US" sz="1000" b="0" i="0" u="none" strike="noStrike" kern="0" cap="none" spc="0" normalizeH="0" baseline="0" noProof="0">
                          <a:ln>
                            <a:noFill/>
                          </a:ln>
                          <a:solidFill>
                            <a:srgbClr val="595959"/>
                          </a:solidFill>
                          <a:effectLst/>
                          <a:uLnTx/>
                          <a:uFillTx/>
                          <a:latin typeface="+mn-lt"/>
                          <a:sym typeface="Calibri"/>
                        </a:rPr>
                        <a:t>
 Are you an Iowa State football fan?! Here’s your chance to win 4 tickets and a parking pass to the Cheez-It Bowl game on December 29th 2021, compliments of Yesway and Kellogg's
•
Let us know who you would take to watch the big game with you, and we’ll chose one lucky winner on December 25th and contact them directly.
•
Winner is responsible for all travel fees.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0.0546 %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69258548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- 2021-12-22 12:00:10</a:t>
                      </a:r>
                      <a:r>
                        <a:rPr kumimoji="0" lang="en-US" sz="1000" b="0" i="0" u="none" strike="noStrike" kern="0" cap="none" spc="0" normalizeH="0" baseline="0" noProof="0">
                          <a:ln>
                            <a:noFill/>
                          </a:ln>
                          <a:solidFill>
                            <a:srgbClr val="595959"/>
                          </a:solidFill>
                          <a:effectLst/>
                          <a:uLnTx/>
                          <a:uFillTx/>
                          <a:latin typeface="+mn-lt"/>
                          <a:sym typeface="Calibri"/>
                        </a:rPr>
                        <a:t>
 Bring hope to those in need. Help us give back this holiday season by telling us what you’re looking forward to in 2022, and we'll donate  to American Red Cross for every person (up to 0) who participates!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0.0333 %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76782018"/>
                  </a:ext>
                </a:extLst>
              </a:tr>
            </a:tbl>
          </a:graphicData>
        </a:graphic>
      </p:graphicFrame>
    </p:spTree>
    <p:extLst>
      <p:ext uri="{BB962C8B-B14F-4D97-AF65-F5344CB8AC3E}">
        <p14:creationId xmlns:p14="http://schemas.microsoft.com/office/powerpoint/2010/main" val="415136742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8665-ACFC-4D90-AD16-ED339A3DBF2A}"/>
              </a:ext>
            </a:extLst>
          </p:cNvPr>
          <p:cNvSpPr>
            <a:spLocks noGrp="1"/>
          </p:cNvSpPr>
          <p:nvPr>
            <p:ph type="title"/>
          </p:nvPr>
        </p:nvSpPr>
        <p:spPr/>
        <p:txBody>
          <a:bodyPr/>
          <a:lstStyle/>
          <a:p>
            <a:r>
              <a:rPr lang="en-US"/>
              <a:t>Facebook Own Posts Table | Yesway - 4 of 11</a:t>
            </a:r>
          </a:p>
        </p:txBody>
      </p:sp>
      <p:sp>
        <p:nvSpPr>
          <p:cNvPr id="3" name="Slide Number Placeholder 2">
            <a:extLst>
              <a:ext uri="{FF2B5EF4-FFF2-40B4-BE49-F238E27FC236}">
                <a16:creationId xmlns:a16="http://schemas.microsoft.com/office/drawing/2014/main" id="{842EC859-8E3E-4BE1-95EF-6BC5292FF5E5}"/>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8CE67CE3-76BE-4B8D-83FB-2C6D68D3EF7A}"/>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BE4E397B-8A10-445E-9821-4A5CA10E20D8}"/>
              </a:ext>
            </a:extLst>
          </p:cNvPr>
          <p:cNvGraphicFramePr>
            <a:graphicFrameLocks noGrp="1"/>
          </p:cNvGraphicFramePr>
          <p:nvPr>
            <p:ph type="tbl" sz="quarter" idx="15"/>
            <p:extLst>
              <p:ext uri="{D42A27DB-BD31-4B8C-83A1-F6EECF244321}">
                <p14:modId xmlns:p14="http://schemas.microsoft.com/office/powerpoint/2010/main" val="124697103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764454289"/>
                    </a:ext>
                  </a:extLst>
                </a:gridCol>
                <a:gridCol w="1645920">
                  <a:extLst>
                    <a:ext uri="{9D8B030D-6E8A-4147-A177-3AD203B41FA5}">
                      <a16:colId xmlns:a16="http://schemas.microsoft.com/office/drawing/2014/main" val="4154543909"/>
                    </a:ext>
                  </a:extLst>
                </a:gridCol>
                <a:gridCol w="548640">
                  <a:extLst>
                    <a:ext uri="{9D8B030D-6E8A-4147-A177-3AD203B41FA5}">
                      <a16:colId xmlns:a16="http://schemas.microsoft.com/office/drawing/2014/main" val="4067044634"/>
                    </a:ext>
                  </a:extLst>
                </a:gridCol>
                <a:gridCol w="548640">
                  <a:extLst>
                    <a:ext uri="{9D8B030D-6E8A-4147-A177-3AD203B41FA5}">
                      <a16:colId xmlns:a16="http://schemas.microsoft.com/office/drawing/2014/main" val="487702021"/>
                    </a:ext>
                  </a:extLst>
                </a:gridCol>
                <a:gridCol w="548640">
                  <a:extLst>
                    <a:ext uri="{9D8B030D-6E8A-4147-A177-3AD203B41FA5}">
                      <a16:colId xmlns:a16="http://schemas.microsoft.com/office/drawing/2014/main" val="3886986331"/>
                    </a:ext>
                  </a:extLst>
                </a:gridCol>
                <a:gridCol w="548640">
                  <a:extLst>
                    <a:ext uri="{9D8B030D-6E8A-4147-A177-3AD203B41FA5}">
                      <a16:colId xmlns:a16="http://schemas.microsoft.com/office/drawing/2014/main" val="65853992"/>
                    </a:ext>
                  </a:extLst>
                </a:gridCol>
                <a:gridCol w="548640">
                  <a:extLst>
                    <a:ext uri="{9D8B030D-6E8A-4147-A177-3AD203B41FA5}">
                      <a16:colId xmlns:a16="http://schemas.microsoft.com/office/drawing/2014/main" val="1801842313"/>
                    </a:ext>
                  </a:extLst>
                </a:gridCol>
                <a:gridCol w="548640">
                  <a:extLst>
                    <a:ext uri="{9D8B030D-6E8A-4147-A177-3AD203B41FA5}">
                      <a16:colId xmlns:a16="http://schemas.microsoft.com/office/drawing/2014/main" val="2359513666"/>
                    </a:ext>
                  </a:extLst>
                </a:gridCol>
                <a:gridCol w="548640">
                  <a:extLst>
                    <a:ext uri="{9D8B030D-6E8A-4147-A177-3AD203B41FA5}">
                      <a16:colId xmlns:a16="http://schemas.microsoft.com/office/drawing/2014/main" val="4247405866"/>
                    </a:ext>
                  </a:extLst>
                </a:gridCol>
                <a:gridCol w="548640">
                  <a:extLst>
                    <a:ext uri="{9D8B030D-6E8A-4147-A177-3AD203B41FA5}">
                      <a16:colId xmlns:a16="http://schemas.microsoft.com/office/drawing/2014/main" val="326539139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15586677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- 2021-12-21 08:53:01</a:t>
                      </a:r>
                      <a:r>
                        <a:rPr kumimoji="0" lang="en-US" sz="1000" b="0" i="0" u="none" strike="noStrike" kern="0" cap="none" spc="0" normalizeH="0" baseline="0" noProof="0">
                          <a:ln>
                            <a:noFill/>
                          </a:ln>
                          <a:solidFill>
                            <a:srgbClr val="595959"/>
                          </a:solidFill>
                          <a:effectLst/>
                          <a:uLnTx/>
                          <a:uFillTx/>
                          <a:latin typeface="+mn-lt"/>
                          <a:sym typeface="Calibri"/>
                        </a:rPr>
                        <a:t>
 Teachers are such an important part of our lives. That’s why we’re donating 0 to one random teacher’s classroom. Tag a special teacher in your life below to recognize them for all that they do and they’ll be added into the running for today’s Season of Giving donation!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0.0879 %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51765144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- 2021-12-20 18:00:06</a:t>
                      </a:r>
                      <a:r>
                        <a:rPr kumimoji="0" lang="en-US" sz="1000" b="0" i="0" u="none" strike="noStrike" kern="0" cap="none" spc="0" normalizeH="0" baseline="0" noProof="0">
                          <a:ln>
                            <a:noFill/>
                          </a:ln>
                          <a:solidFill>
                            <a:srgbClr val="595959"/>
                          </a:solidFill>
                          <a:effectLst/>
                          <a:uLnTx/>
                          <a:uFillTx/>
                          <a:latin typeface="+mn-lt"/>
                          <a:sym typeface="Calibri"/>
                        </a:rPr>
                        <a:t>
 As our Season of Giving continues, today we are supporting Hartley House, a domestic violence shelter, with a 0 donation. This organization has been serving families and the community since 1979, and is dedicated to ending the epidemic of domestic violence.
How are you giving back this holiday season?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0.0455 %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631979155"/>
                  </a:ext>
                </a:extLst>
              </a:tr>
            </a:tbl>
          </a:graphicData>
        </a:graphic>
      </p:graphicFrame>
    </p:spTree>
    <p:extLst>
      <p:ext uri="{BB962C8B-B14F-4D97-AF65-F5344CB8AC3E}">
        <p14:creationId xmlns:p14="http://schemas.microsoft.com/office/powerpoint/2010/main" val="429072153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A0F7E-9BDA-416C-9547-9072B0970540}"/>
              </a:ext>
            </a:extLst>
          </p:cNvPr>
          <p:cNvSpPr>
            <a:spLocks noGrp="1"/>
          </p:cNvSpPr>
          <p:nvPr>
            <p:ph type="title"/>
          </p:nvPr>
        </p:nvSpPr>
        <p:spPr/>
        <p:txBody>
          <a:bodyPr/>
          <a:lstStyle/>
          <a:p>
            <a:r>
              <a:rPr lang="en-US"/>
              <a:t>Facebook Own Posts Table | Yesway - 5 of 11</a:t>
            </a:r>
          </a:p>
        </p:txBody>
      </p:sp>
      <p:sp>
        <p:nvSpPr>
          <p:cNvPr id="3" name="Slide Number Placeholder 2">
            <a:extLst>
              <a:ext uri="{FF2B5EF4-FFF2-40B4-BE49-F238E27FC236}">
                <a16:creationId xmlns:a16="http://schemas.microsoft.com/office/drawing/2014/main" id="{2EE21C13-28B7-4C3C-8D88-90AD132C2E56}"/>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640080FD-2243-4E7D-9313-9F5A8610A0F1}"/>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B8A8710F-26BD-425F-A446-B4B372084FE2}"/>
              </a:ext>
            </a:extLst>
          </p:cNvPr>
          <p:cNvGraphicFramePr>
            <a:graphicFrameLocks noGrp="1"/>
          </p:cNvGraphicFramePr>
          <p:nvPr>
            <p:ph type="tbl" sz="quarter" idx="15"/>
            <p:extLst>
              <p:ext uri="{D42A27DB-BD31-4B8C-83A1-F6EECF244321}">
                <p14:modId xmlns:p14="http://schemas.microsoft.com/office/powerpoint/2010/main" val="195706952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689168473"/>
                    </a:ext>
                  </a:extLst>
                </a:gridCol>
                <a:gridCol w="1645920">
                  <a:extLst>
                    <a:ext uri="{9D8B030D-6E8A-4147-A177-3AD203B41FA5}">
                      <a16:colId xmlns:a16="http://schemas.microsoft.com/office/drawing/2014/main" val="1098123248"/>
                    </a:ext>
                  </a:extLst>
                </a:gridCol>
                <a:gridCol w="548640">
                  <a:extLst>
                    <a:ext uri="{9D8B030D-6E8A-4147-A177-3AD203B41FA5}">
                      <a16:colId xmlns:a16="http://schemas.microsoft.com/office/drawing/2014/main" val="3592700112"/>
                    </a:ext>
                  </a:extLst>
                </a:gridCol>
                <a:gridCol w="548640">
                  <a:extLst>
                    <a:ext uri="{9D8B030D-6E8A-4147-A177-3AD203B41FA5}">
                      <a16:colId xmlns:a16="http://schemas.microsoft.com/office/drawing/2014/main" val="2655330128"/>
                    </a:ext>
                  </a:extLst>
                </a:gridCol>
                <a:gridCol w="548640">
                  <a:extLst>
                    <a:ext uri="{9D8B030D-6E8A-4147-A177-3AD203B41FA5}">
                      <a16:colId xmlns:a16="http://schemas.microsoft.com/office/drawing/2014/main" val="3099598426"/>
                    </a:ext>
                  </a:extLst>
                </a:gridCol>
                <a:gridCol w="548640">
                  <a:extLst>
                    <a:ext uri="{9D8B030D-6E8A-4147-A177-3AD203B41FA5}">
                      <a16:colId xmlns:a16="http://schemas.microsoft.com/office/drawing/2014/main" val="3374559367"/>
                    </a:ext>
                  </a:extLst>
                </a:gridCol>
                <a:gridCol w="548640">
                  <a:extLst>
                    <a:ext uri="{9D8B030D-6E8A-4147-A177-3AD203B41FA5}">
                      <a16:colId xmlns:a16="http://schemas.microsoft.com/office/drawing/2014/main" val="3426096552"/>
                    </a:ext>
                  </a:extLst>
                </a:gridCol>
                <a:gridCol w="548640">
                  <a:extLst>
                    <a:ext uri="{9D8B030D-6E8A-4147-A177-3AD203B41FA5}">
                      <a16:colId xmlns:a16="http://schemas.microsoft.com/office/drawing/2014/main" val="4216836027"/>
                    </a:ext>
                  </a:extLst>
                </a:gridCol>
                <a:gridCol w="548640">
                  <a:extLst>
                    <a:ext uri="{9D8B030D-6E8A-4147-A177-3AD203B41FA5}">
                      <a16:colId xmlns:a16="http://schemas.microsoft.com/office/drawing/2014/main" val="792370141"/>
                    </a:ext>
                  </a:extLst>
                </a:gridCol>
                <a:gridCol w="548640">
                  <a:extLst>
                    <a:ext uri="{9D8B030D-6E8A-4147-A177-3AD203B41FA5}">
                      <a16:colId xmlns:a16="http://schemas.microsoft.com/office/drawing/2014/main" val="242450654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95382589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- 2021-12-19 13:10:05</a:t>
                      </a:r>
                      <a:r>
                        <a:rPr kumimoji="0" lang="en-US" sz="1000" b="0" i="0" u="none" strike="noStrike" kern="0" cap="none" spc="0" normalizeH="0" baseline="0" noProof="0">
                          <a:ln>
                            <a:noFill/>
                          </a:ln>
                          <a:solidFill>
                            <a:srgbClr val="595959"/>
                          </a:solidFill>
                          <a:effectLst/>
                          <a:uLnTx/>
                          <a:uFillTx/>
                          <a:latin typeface="+mn-lt"/>
                          <a:sym typeface="Calibri"/>
                        </a:rPr>
                        <a:t>
 So many do not know where their next meal will come from. Help us give back this holiday season by telling us below what your favorite food to eat during the holidays is, and we'll donate  to Feeding America for every person (up to 0) who participates!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0.1821 %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7695532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- 2021-12-18 12:05:01</a:t>
                      </a:r>
                      <a:r>
                        <a:rPr kumimoji="0" lang="en-US" sz="1000" b="0" i="0" u="none" strike="noStrike" kern="0" cap="none" spc="0" normalizeH="0" baseline="0" noProof="0">
                          <a:ln>
                            <a:noFill/>
                          </a:ln>
                          <a:solidFill>
                            <a:srgbClr val="595959"/>
                          </a:solidFill>
                          <a:effectLst/>
                          <a:uLnTx/>
                          <a:uFillTx/>
                          <a:latin typeface="+mn-lt"/>
                          <a:sym typeface="Calibri"/>
                        </a:rPr>
                        <a:t>
 For today's Season of Giving, we’ll be donating 0 to a First Responder’s 501(c)(3) charity of choice. If you or someone you know is a First Responder, comment below with the charity you would like to support in order to be entered into the running. 
And on behalf of all of us at Yesway, thank you.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0.0881 %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950904172"/>
                  </a:ext>
                </a:extLst>
              </a:tr>
            </a:tbl>
          </a:graphicData>
        </a:graphic>
      </p:graphicFrame>
    </p:spTree>
    <p:extLst>
      <p:ext uri="{BB962C8B-B14F-4D97-AF65-F5344CB8AC3E}">
        <p14:creationId xmlns:p14="http://schemas.microsoft.com/office/powerpoint/2010/main" val="114187646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1AD4-27C7-4665-A0AF-84772BDC0B05}"/>
              </a:ext>
            </a:extLst>
          </p:cNvPr>
          <p:cNvSpPr>
            <a:spLocks noGrp="1"/>
          </p:cNvSpPr>
          <p:nvPr>
            <p:ph type="title"/>
          </p:nvPr>
        </p:nvSpPr>
        <p:spPr/>
        <p:txBody>
          <a:bodyPr/>
          <a:lstStyle/>
          <a:p>
            <a:r>
              <a:rPr lang="en-US"/>
              <a:t>Facebook Own Posts Table | Yesway - 6 of 11</a:t>
            </a:r>
          </a:p>
        </p:txBody>
      </p:sp>
      <p:sp>
        <p:nvSpPr>
          <p:cNvPr id="3" name="Slide Number Placeholder 2">
            <a:extLst>
              <a:ext uri="{FF2B5EF4-FFF2-40B4-BE49-F238E27FC236}">
                <a16:creationId xmlns:a16="http://schemas.microsoft.com/office/drawing/2014/main" id="{4256CD8F-1CCA-47C9-B644-EE83EDC94D8B}"/>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E74A34D2-9D38-4868-AFEB-8EBD944DB654}"/>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A9CEDDB4-7483-4168-B54B-FAB8AED47CB5}"/>
              </a:ext>
            </a:extLst>
          </p:cNvPr>
          <p:cNvGraphicFramePr>
            <a:graphicFrameLocks noGrp="1"/>
          </p:cNvGraphicFramePr>
          <p:nvPr>
            <p:ph type="tbl" sz="quarter" idx="15"/>
            <p:extLst>
              <p:ext uri="{D42A27DB-BD31-4B8C-83A1-F6EECF244321}">
                <p14:modId xmlns:p14="http://schemas.microsoft.com/office/powerpoint/2010/main" val="281035764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218632596"/>
                    </a:ext>
                  </a:extLst>
                </a:gridCol>
                <a:gridCol w="1645920">
                  <a:extLst>
                    <a:ext uri="{9D8B030D-6E8A-4147-A177-3AD203B41FA5}">
                      <a16:colId xmlns:a16="http://schemas.microsoft.com/office/drawing/2014/main" val="1166910946"/>
                    </a:ext>
                  </a:extLst>
                </a:gridCol>
                <a:gridCol w="548640">
                  <a:extLst>
                    <a:ext uri="{9D8B030D-6E8A-4147-A177-3AD203B41FA5}">
                      <a16:colId xmlns:a16="http://schemas.microsoft.com/office/drawing/2014/main" val="1692430118"/>
                    </a:ext>
                  </a:extLst>
                </a:gridCol>
                <a:gridCol w="548640">
                  <a:extLst>
                    <a:ext uri="{9D8B030D-6E8A-4147-A177-3AD203B41FA5}">
                      <a16:colId xmlns:a16="http://schemas.microsoft.com/office/drawing/2014/main" val="1729096253"/>
                    </a:ext>
                  </a:extLst>
                </a:gridCol>
                <a:gridCol w="548640">
                  <a:extLst>
                    <a:ext uri="{9D8B030D-6E8A-4147-A177-3AD203B41FA5}">
                      <a16:colId xmlns:a16="http://schemas.microsoft.com/office/drawing/2014/main" val="3428606689"/>
                    </a:ext>
                  </a:extLst>
                </a:gridCol>
                <a:gridCol w="548640">
                  <a:extLst>
                    <a:ext uri="{9D8B030D-6E8A-4147-A177-3AD203B41FA5}">
                      <a16:colId xmlns:a16="http://schemas.microsoft.com/office/drawing/2014/main" val="3771651910"/>
                    </a:ext>
                  </a:extLst>
                </a:gridCol>
                <a:gridCol w="548640">
                  <a:extLst>
                    <a:ext uri="{9D8B030D-6E8A-4147-A177-3AD203B41FA5}">
                      <a16:colId xmlns:a16="http://schemas.microsoft.com/office/drawing/2014/main" val="3189662453"/>
                    </a:ext>
                  </a:extLst>
                </a:gridCol>
                <a:gridCol w="548640">
                  <a:extLst>
                    <a:ext uri="{9D8B030D-6E8A-4147-A177-3AD203B41FA5}">
                      <a16:colId xmlns:a16="http://schemas.microsoft.com/office/drawing/2014/main" val="497017009"/>
                    </a:ext>
                  </a:extLst>
                </a:gridCol>
                <a:gridCol w="548640">
                  <a:extLst>
                    <a:ext uri="{9D8B030D-6E8A-4147-A177-3AD203B41FA5}">
                      <a16:colId xmlns:a16="http://schemas.microsoft.com/office/drawing/2014/main" val="156158268"/>
                    </a:ext>
                  </a:extLst>
                </a:gridCol>
                <a:gridCol w="548640">
                  <a:extLst>
                    <a:ext uri="{9D8B030D-6E8A-4147-A177-3AD203B41FA5}">
                      <a16:colId xmlns:a16="http://schemas.microsoft.com/office/drawing/2014/main" val="52336889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0316495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- 2021-12-17 11:20:03</a:t>
                      </a:r>
                      <a:r>
                        <a:rPr kumimoji="0" lang="en-US" sz="1000" b="0" i="0" u="none" strike="noStrike" kern="0" cap="none" spc="0" normalizeH="0" baseline="0" noProof="0">
                          <a:ln>
                            <a:noFill/>
                          </a:ln>
                          <a:solidFill>
                            <a:srgbClr val="595959"/>
                          </a:solidFill>
                          <a:effectLst/>
                          <a:uLnTx/>
                          <a:uFillTx/>
                          <a:latin typeface="+mn-lt"/>
                          <a:sym typeface="Calibri"/>
                        </a:rPr>
                        <a:t>
 Our Season of Giving is in full swing! Here's another opportunity to support your favorite 501(c)(3) nonprofit: mention them below and one will be selected at random to receive a 0 from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0.0790 %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72118005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- 2021-12-16 17:45:03</a:t>
                      </a:r>
                      <a:r>
                        <a:rPr kumimoji="0" lang="en-US" sz="1000" b="0" i="0" u="none" strike="noStrike" kern="0" cap="none" spc="0" normalizeH="0" baseline="0" noProof="0">
                          <a:ln>
                            <a:noFill/>
                          </a:ln>
                          <a:solidFill>
                            <a:srgbClr val="595959"/>
                          </a:solidFill>
                          <a:effectLst/>
                          <a:uLnTx/>
                          <a:uFillTx/>
                          <a:latin typeface="+mn-lt"/>
                          <a:sym typeface="Calibri"/>
                        </a:rPr>
                        <a:t>
 As our Season of Giving continues, today we are supporting Union Gospel Mission of Tarrant County with a 0 donation. This organization provides love, hope, respect and a new beginning for the local homeless. We are making a donation to help aid their humanitarian efforts.
How are you giving back this holiday season?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0.0334 %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269153045"/>
                  </a:ext>
                </a:extLst>
              </a:tr>
            </a:tbl>
          </a:graphicData>
        </a:graphic>
      </p:graphicFrame>
    </p:spTree>
    <p:extLst>
      <p:ext uri="{BB962C8B-B14F-4D97-AF65-F5344CB8AC3E}">
        <p14:creationId xmlns:p14="http://schemas.microsoft.com/office/powerpoint/2010/main" val="139484772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F60B9-910D-46A5-878E-CDC52512D87C}"/>
              </a:ext>
            </a:extLst>
          </p:cNvPr>
          <p:cNvSpPr>
            <a:spLocks noGrp="1"/>
          </p:cNvSpPr>
          <p:nvPr>
            <p:ph type="title"/>
          </p:nvPr>
        </p:nvSpPr>
        <p:spPr/>
        <p:txBody>
          <a:bodyPr/>
          <a:lstStyle/>
          <a:p>
            <a:r>
              <a:rPr lang="en-US"/>
              <a:t>Facebook Own Posts Table | Yesway - 7 of 11</a:t>
            </a:r>
          </a:p>
        </p:txBody>
      </p:sp>
      <p:sp>
        <p:nvSpPr>
          <p:cNvPr id="3" name="Slide Number Placeholder 2">
            <a:extLst>
              <a:ext uri="{FF2B5EF4-FFF2-40B4-BE49-F238E27FC236}">
                <a16:creationId xmlns:a16="http://schemas.microsoft.com/office/drawing/2014/main" id="{34F497AC-2D13-482A-AE82-D77A555BD8BE}"/>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3DB1442B-6CD2-4714-A1F8-994816B482BE}"/>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C677D61D-31BC-40A5-A9F6-7D8E8A5AEC4F}"/>
              </a:ext>
            </a:extLst>
          </p:cNvPr>
          <p:cNvGraphicFramePr>
            <a:graphicFrameLocks noGrp="1"/>
          </p:cNvGraphicFramePr>
          <p:nvPr>
            <p:ph type="tbl" sz="quarter" idx="15"/>
            <p:extLst>
              <p:ext uri="{D42A27DB-BD31-4B8C-83A1-F6EECF244321}">
                <p14:modId xmlns:p14="http://schemas.microsoft.com/office/powerpoint/2010/main" val="118131993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100416748"/>
                    </a:ext>
                  </a:extLst>
                </a:gridCol>
                <a:gridCol w="1645920">
                  <a:extLst>
                    <a:ext uri="{9D8B030D-6E8A-4147-A177-3AD203B41FA5}">
                      <a16:colId xmlns:a16="http://schemas.microsoft.com/office/drawing/2014/main" val="3895886489"/>
                    </a:ext>
                  </a:extLst>
                </a:gridCol>
                <a:gridCol w="548640">
                  <a:extLst>
                    <a:ext uri="{9D8B030D-6E8A-4147-A177-3AD203B41FA5}">
                      <a16:colId xmlns:a16="http://schemas.microsoft.com/office/drawing/2014/main" val="4222483610"/>
                    </a:ext>
                  </a:extLst>
                </a:gridCol>
                <a:gridCol w="548640">
                  <a:extLst>
                    <a:ext uri="{9D8B030D-6E8A-4147-A177-3AD203B41FA5}">
                      <a16:colId xmlns:a16="http://schemas.microsoft.com/office/drawing/2014/main" val="660532696"/>
                    </a:ext>
                  </a:extLst>
                </a:gridCol>
                <a:gridCol w="548640">
                  <a:extLst>
                    <a:ext uri="{9D8B030D-6E8A-4147-A177-3AD203B41FA5}">
                      <a16:colId xmlns:a16="http://schemas.microsoft.com/office/drawing/2014/main" val="569012600"/>
                    </a:ext>
                  </a:extLst>
                </a:gridCol>
                <a:gridCol w="548640">
                  <a:extLst>
                    <a:ext uri="{9D8B030D-6E8A-4147-A177-3AD203B41FA5}">
                      <a16:colId xmlns:a16="http://schemas.microsoft.com/office/drawing/2014/main" val="134761496"/>
                    </a:ext>
                  </a:extLst>
                </a:gridCol>
                <a:gridCol w="548640">
                  <a:extLst>
                    <a:ext uri="{9D8B030D-6E8A-4147-A177-3AD203B41FA5}">
                      <a16:colId xmlns:a16="http://schemas.microsoft.com/office/drawing/2014/main" val="667027225"/>
                    </a:ext>
                  </a:extLst>
                </a:gridCol>
                <a:gridCol w="548640">
                  <a:extLst>
                    <a:ext uri="{9D8B030D-6E8A-4147-A177-3AD203B41FA5}">
                      <a16:colId xmlns:a16="http://schemas.microsoft.com/office/drawing/2014/main" val="3571077768"/>
                    </a:ext>
                  </a:extLst>
                </a:gridCol>
                <a:gridCol w="548640">
                  <a:extLst>
                    <a:ext uri="{9D8B030D-6E8A-4147-A177-3AD203B41FA5}">
                      <a16:colId xmlns:a16="http://schemas.microsoft.com/office/drawing/2014/main" val="2443056283"/>
                    </a:ext>
                  </a:extLst>
                </a:gridCol>
                <a:gridCol w="548640">
                  <a:extLst>
                    <a:ext uri="{9D8B030D-6E8A-4147-A177-3AD203B41FA5}">
                      <a16:colId xmlns:a16="http://schemas.microsoft.com/office/drawing/2014/main" val="241407704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16902747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- 2021-12-15 15:30:01</a:t>
                      </a:r>
                      <a:r>
                        <a:rPr kumimoji="0" lang="en-US" sz="1000" b="0" i="0" u="none" strike="noStrike" kern="0" cap="none" spc="0" normalizeH="0" baseline="0" noProof="0">
                          <a:ln>
                            <a:noFill/>
                          </a:ln>
                          <a:solidFill>
                            <a:srgbClr val="595959"/>
                          </a:solidFill>
                          <a:effectLst/>
                          <a:uLnTx/>
                          <a:uFillTx/>
                          <a:latin typeface="+mn-lt"/>
                          <a:sym typeface="Calibri"/>
                        </a:rPr>
                        <a:t>
 Yesway says YES to our military. We’re dedicating today to wishing them and their families a very Happy Holiday season. Want to join us? Mention a military service member (past or present) below and we'll donate  (up to 0) for every comment to Operation Homefront, an organization that builds strong, stable, and secure military families so they can thrive in the communities that they’ve worked so hard to protect.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0.0700 %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2095875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- 2021-12-15 13:17:57</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0.0304 %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7983265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- 2021-12-15 13:17:23</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0.0335 %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843380681"/>
                  </a:ext>
                </a:extLst>
              </a:tr>
            </a:tbl>
          </a:graphicData>
        </a:graphic>
      </p:graphicFrame>
    </p:spTree>
    <p:extLst>
      <p:ext uri="{BB962C8B-B14F-4D97-AF65-F5344CB8AC3E}">
        <p14:creationId xmlns:p14="http://schemas.microsoft.com/office/powerpoint/2010/main" val="311908607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FE3ED-0259-4C4D-B9B1-652E3F8A1FB8}"/>
              </a:ext>
            </a:extLst>
          </p:cNvPr>
          <p:cNvSpPr>
            <a:spLocks noGrp="1"/>
          </p:cNvSpPr>
          <p:nvPr>
            <p:ph type="title"/>
          </p:nvPr>
        </p:nvSpPr>
        <p:spPr/>
        <p:txBody>
          <a:bodyPr/>
          <a:lstStyle/>
          <a:p>
            <a:r>
              <a:rPr lang="en-US"/>
              <a:t>Facebook Own Posts Table | Yesway - 8 of 11</a:t>
            </a:r>
          </a:p>
        </p:txBody>
      </p:sp>
      <p:sp>
        <p:nvSpPr>
          <p:cNvPr id="3" name="Slide Number Placeholder 2">
            <a:extLst>
              <a:ext uri="{FF2B5EF4-FFF2-40B4-BE49-F238E27FC236}">
                <a16:creationId xmlns:a16="http://schemas.microsoft.com/office/drawing/2014/main" id="{9FC1F18B-6B08-4303-A263-855E64E9536A}"/>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C5D3EC67-9BC6-4C15-A8AF-6DBC40CB1879}"/>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899D8D78-943C-4C4F-98A4-BC6358379723}"/>
              </a:ext>
            </a:extLst>
          </p:cNvPr>
          <p:cNvGraphicFramePr>
            <a:graphicFrameLocks noGrp="1"/>
          </p:cNvGraphicFramePr>
          <p:nvPr>
            <p:ph type="tbl" sz="quarter" idx="15"/>
            <p:extLst>
              <p:ext uri="{D42A27DB-BD31-4B8C-83A1-F6EECF244321}">
                <p14:modId xmlns:p14="http://schemas.microsoft.com/office/powerpoint/2010/main" val="113544812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046306810"/>
                    </a:ext>
                  </a:extLst>
                </a:gridCol>
                <a:gridCol w="1645920">
                  <a:extLst>
                    <a:ext uri="{9D8B030D-6E8A-4147-A177-3AD203B41FA5}">
                      <a16:colId xmlns:a16="http://schemas.microsoft.com/office/drawing/2014/main" val="1121264520"/>
                    </a:ext>
                  </a:extLst>
                </a:gridCol>
                <a:gridCol w="548640">
                  <a:extLst>
                    <a:ext uri="{9D8B030D-6E8A-4147-A177-3AD203B41FA5}">
                      <a16:colId xmlns:a16="http://schemas.microsoft.com/office/drawing/2014/main" val="1233458683"/>
                    </a:ext>
                  </a:extLst>
                </a:gridCol>
                <a:gridCol w="548640">
                  <a:extLst>
                    <a:ext uri="{9D8B030D-6E8A-4147-A177-3AD203B41FA5}">
                      <a16:colId xmlns:a16="http://schemas.microsoft.com/office/drawing/2014/main" val="39008378"/>
                    </a:ext>
                  </a:extLst>
                </a:gridCol>
                <a:gridCol w="548640">
                  <a:extLst>
                    <a:ext uri="{9D8B030D-6E8A-4147-A177-3AD203B41FA5}">
                      <a16:colId xmlns:a16="http://schemas.microsoft.com/office/drawing/2014/main" val="1953341299"/>
                    </a:ext>
                  </a:extLst>
                </a:gridCol>
                <a:gridCol w="548640">
                  <a:extLst>
                    <a:ext uri="{9D8B030D-6E8A-4147-A177-3AD203B41FA5}">
                      <a16:colId xmlns:a16="http://schemas.microsoft.com/office/drawing/2014/main" val="3415683884"/>
                    </a:ext>
                  </a:extLst>
                </a:gridCol>
                <a:gridCol w="548640">
                  <a:extLst>
                    <a:ext uri="{9D8B030D-6E8A-4147-A177-3AD203B41FA5}">
                      <a16:colId xmlns:a16="http://schemas.microsoft.com/office/drawing/2014/main" val="4070330888"/>
                    </a:ext>
                  </a:extLst>
                </a:gridCol>
                <a:gridCol w="548640">
                  <a:extLst>
                    <a:ext uri="{9D8B030D-6E8A-4147-A177-3AD203B41FA5}">
                      <a16:colId xmlns:a16="http://schemas.microsoft.com/office/drawing/2014/main" val="5122422"/>
                    </a:ext>
                  </a:extLst>
                </a:gridCol>
                <a:gridCol w="548640">
                  <a:extLst>
                    <a:ext uri="{9D8B030D-6E8A-4147-A177-3AD203B41FA5}">
                      <a16:colId xmlns:a16="http://schemas.microsoft.com/office/drawing/2014/main" val="366236540"/>
                    </a:ext>
                  </a:extLst>
                </a:gridCol>
                <a:gridCol w="548640">
                  <a:extLst>
                    <a:ext uri="{9D8B030D-6E8A-4147-A177-3AD203B41FA5}">
                      <a16:colId xmlns:a16="http://schemas.microsoft.com/office/drawing/2014/main" val="294331504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4790373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- 2021-12-14 14:25:03</a:t>
                      </a:r>
                      <a:r>
                        <a:rPr kumimoji="0" lang="en-US" sz="1000" b="0" i="0" u="none" strike="noStrike" kern="0" cap="none" spc="0" normalizeH="0" baseline="0" noProof="0">
                          <a:ln>
                            <a:noFill/>
                          </a:ln>
                          <a:solidFill>
                            <a:srgbClr val="595959"/>
                          </a:solidFill>
                          <a:effectLst/>
                          <a:uLnTx/>
                          <a:uFillTx/>
                          <a:latin typeface="+mn-lt"/>
                          <a:sym typeface="Calibri"/>
                        </a:rPr>
                        <a:t>
 Do you think it is better to give than to receive? We do, too! Help us give back this holiday season by telling us what your favorite childhood toy was below, and we'll donate  to Marine Toys for Tots Foundation for every person (up to 0) who participates!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0.1096 %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16314865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- 2021-12-13 11:03:04</a:t>
                      </a:r>
                      <a:r>
                        <a:rPr kumimoji="0" lang="en-US" sz="1000" b="0" i="0" u="none" strike="noStrike" kern="0" cap="none" spc="0" normalizeH="0" baseline="0" noProof="0">
                          <a:ln>
                            <a:noFill/>
                          </a:ln>
                          <a:solidFill>
                            <a:srgbClr val="595959"/>
                          </a:solidFill>
                          <a:effectLst/>
                          <a:uLnTx/>
                          <a:uFillTx/>
                          <a:latin typeface="+mn-lt"/>
                          <a:sym typeface="Calibri"/>
                        </a:rPr>
                        <a:t>
 Our Season of Giving is back! This year we're looking forward to donating to your favorite charitable organizations. From now until Christmas Eve, check back every day for a new opportunity to play along and support a new cause.
To kick things off: Tell us below what YOUR favorite 501(c)(3) nonprofit is and one will be selected at random to receive a 0 donation from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0.2559 %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994243955"/>
                  </a:ext>
                </a:extLst>
              </a:tr>
            </a:tbl>
          </a:graphicData>
        </a:graphic>
      </p:graphicFrame>
    </p:spTree>
    <p:extLst>
      <p:ext uri="{BB962C8B-B14F-4D97-AF65-F5344CB8AC3E}">
        <p14:creationId xmlns:p14="http://schemas.microsoft.com/office/powerpoint/2010/main" val="334754262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D7B51-68A2-44F0-BEC3-8CFE8FB83FA3}"/>
              </a:ext>
            </a:extLst>
          </p:cNvPr>
          <p:cNvSpPr>
            <a:spLocks noGrp="1"/>
          </p:cNvSpPr>
          <p:nvPr>
            <p:ph type="title"/>
          </p:nvPr>
        </p:nvSpPr>
        <p:spPr/>
        <p:txBody>
          <a:bodyPr/>
          <a:lstStyle/>
          <a:p>
            <a:r>
              <a:rPr lang="en-US"/>
              <a:t>Facebook Own Posts Table | Yesway - 9 of 11</a:t>
            </a:r>
          </a:p>
        </p:txBody>
      </p:sp>
      <p:sp>
        <p:nvSpPr>
          <p:cNvPr id="3" name="Slide Number Placeholder 2">
            <a:extLst>
              <a:ext uri="{FF2B5EF4-FFF2-40B4-BE49-F238E27FC236}">
                <a16:creationId xmlns:a16="http://schemas.microsoft.com/office/drawing/2014/main" id="{D817074F-9688-4BC4-AA57-6865D14FE9CA}"/>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58331657-9A5A-4C45-B4E3-BE9BAA07F755}"/>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66083930-2721-4245-84FA-26BEA7E88B65}"/>
              </a:ext>
            </a:extLst>
          </p:cNvPr>
          <p:cNvGraphicFramePr>
            <a:graphicFrameLocks noGrp="1"/>
          </p:cNvGraphicFramePr>
          <p:nvPr>
            <p:ph type="tbl" sz="quarter" idx="15"/>
            <p:extLst>
              <p:ext uri="{D42A27DB-BD31-4B8C-83A1-F6EECF244321}">
                <p14:modId xmlns:p14="http://schemas.microsoft.com/office/powerpoint/2010/main" val="54390565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7901455"/>
                    </a:ext>
                  </a:extLst>
                </a:gridCol>
                <a:gridCol w="1645920">
                  <a:extLst>
                    <a:ext uri="{9D8B030D-6E8A-4147-A177-3AD203B41FA5}">
                      <a16:colId xmlns:a16="http://schemas.microsoft.com/office/drawing/2014/main" val="750767467"/>
                    </a:ext>
                  </a:extLst>
                </a:gridCol>
                <a:gridCol w="548640">
                  <a:extLst>
                    <a:ext uri="{9D8B030D-6E8A-4147-A177-3AD203B41FA5}">
                      <a16:colId xmlns:a16="http://schemas.microsoft.com/office/drawing/2014/main" val="1137533990"/>
                    </a:ext>
                  </a:extLst>
                </a:gridCol>
                <a:gridCol w="548640">
                  <a:extLst>
                    <a:ext uri="{9D8B030D-6E8A-4147-A177-3AD203B41FA5}">
                      <a16:colId xmlns:a16="http://schemas.microsoft.com/office/drawing/2014/main" val="1498942777"/>
                    </a:ext>
                  </a:extLst>
                </a:gridCol>
                <a:gridCol w="548640">
                  <a:extLst>
                    <a:ext uri="{9D8B030D-6E8A-4147-A177-3AD203B41FA5}">
                      <a16:colId xmlns:a16="http://schemas.microsoft.com/office/drawing/2014/main" val="2346658795"/>
                    </a:ext>
                  </a:extLst>
                </a:gridCol>
                <a:gridCol w="548640">
                  <a:extLst>
                    <a:ext uri="{9D8B030D-6E8A-4147-A177-3AD203B41FA5}">
                      <a16:colId xmlns:a16="http://schemas.microsoft.com/office/drawing/2014/main" val="4258009017"/>
                    </a:ext>
                  </a:extLst>
                </a:gridCol>
                <a:gridCol w="548640">
                  <a:extLst>
                    <a:ext uri="{9D8B030D-6E8A-4147-A177-3AD203B41FA5}">
                      <a16:colId xmlns:a16="http://schemas.microsoft.com/office/drawing/2014/main" val="2856424576"/>
                    </a:ext>
                  </a:extLst>
                </a:gridCol>
                <a:gridCol w="548640">
                  <a:extLst>
                    <a:ext uri="{9D8B030D-6E8A-4147-A177-3AD203B41FA5}">
                      <a16:colId xmlns:a16="http://schemas.microsoft.com/office/drawing/2014/main" val="3493482509"/>
                    </a:ext>
                  </a:extLst>
                </a:gridCol>
                <a:gridCol w="548640">
                  <a:extLst>
                    <a:ext uri="{9D8B030D-6E8A-4147-A177-3AD203B41FA5}">
                      <a16:colId xmlns:a16="http://schemas.microsoft.com/office/drawing/2014/main" val="2546851151"/>
                    </a:ext>
                  </a:extLst>
                </a:gridCol>
                <a:gridCol w="548640">
                  <a:extLst>
                    <a:ext uri="{9D8B030D-6E8A-4147-A177-3AD203B41FA5}">
                      <a16:colId xmlns:a16="http://schemas.microsoft.com/office/drawing/2014/main" val="37883016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98727521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- 2021-12-11 12:00:07</a:t>
                      </a:r>
                      <a:r>
                        <a:rPr kumimoji="0" lang="en-US" sz="1000" b="0" i="0" u="none" strike="noStrike" kern="0" cap="none" spc="0" normalizeH="0" baseline="0" noProof="0">
                          <a:ln>
                            <a:noFill/>
                          </a:ln>
                          <a:solidFill>
                            <a:srgbClr val="595959"/>
                          </a:solidFill>
                          <a:effectLst/>
                          <a:uLnTx/>
                          <a:uFillTx/>
                          <a:latin typeface="+mn-lt"/>
                          <a:sym typeface="Calibri"/>
                        </a:rPr>
                        <a:t>
 Don't have the Yesway Rewards app? Then today's the day!
In honor of National App Day, we've got a big-time fuel reward for you when you download the Yesway Rewards app.
Click on the link below to download today and you will save 25¢ per gallon.  Plus, you'll get all the convenience of the app, exclusive coupons and offers, and you don't need to carry the card around. Good news all the way around. Login with your username and password to access all the convenient goodness. 
https://yesway.com/apps/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0.0702 %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0223027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- 2021-12-10 16:00:06</a:t>
                      </a:r>
                      <a:r>
                        <a:rPr kumimoji="0" lang="en-US" sz="1000" b="0" i="0" u="none" strike="noStrike" kern="0" cap="none" spc="0" normalizeH="0" baseline="0" noProof="0">
                          <a:ln>
                            <a:noFill/>
                          </a:ln>
                          <a:solidFill>
                            <a:srgbClr val="595959"/>
                          </a:solidFill>
                          <a:effectLst/>
                          <a:uLnTx/>
                          <a:uFillTx/>
                          <a:latin typeface="+mn-lt"/>
                          <a:sym typeface="Calibri"/>
                        </a:rPr>
                        <a:t>
 What's on your Christmas list this year?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0.0794 %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616837239"/>
                  </a:ext>
                </a:extLst>
              </a:tr>
            </a:tbl>
          </a:graphicData>
        </a:graphic>
      </p:graphicFrame>
    </p:spTree>
    <p:extLst>
      <p:ext uri="{BB962C8B-B14F-4D97-AF65-F5344CB8AC3E}">
        <p14:creationId xmlns:p14="http://schemas.microsoft.com/office/powerpoint/2010/main" val="289268883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9442-397F-4DB5-836D-1D6F5AAF20E5}"/>
              </a:ext>
            </a:extLst>
          </p:cNvPr>
          <p:cNvSpPr>
            <a:spLocks noGrp="1"/>
          </p:cNvSpPr>
          <p:nvPr>
            <p:ph type="title"/>
          </p:nvPr>
        </p:nvSpPr>
        <p:spPr/>
        <p:txBody>
          <a:bodyPr/>
          <a:lstStyle/>
          <a:p>
            <a:r>
              <a:rPr lang="en-US"/>
              <a:t>Facebook Own Posts Table | Yesway - 10 of 11</a:t>
            </a:r>
          </a:p>
        </p:txBody>
      </p:sp>
      <p:sp>
        <p:nvSpPr>
          <p:cNvPr id="3" name="Slide Number Placeholder 2">
            <a:extLst>
              <a:ext uri="{FF2B5EF4-FFF2-40B4-BE49-F238E27FC236}">
                <a16:creationId xmlns:a16="http://schemas.microsoft.com/office/drawing/2014/main" id="{84A2D6C8-CEEA-4AA0-A7A8-77492EFE38D9}"/>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D8ABDCE4-602F-44CD-A72F-B02D7EF03A17}"/>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D17979BC-9D91-47BA-BCE1-77A5AC1069E9}"/>
              </a:ext>
            </a:extLst>
          </p:cNvPr>
          <p:cNvGraphicFramePr>
            <a:graphicFrameLocks noGrp="1"/>
          </p:cNvGraphicFramePr>
          <p:nvPr>
            <p:ph type="tbl" sz="quarter" idx="15"/>
            <p:extLst>
              <p:ext uri="{D42A27DB-BD31-4B8C-83A1-F6EECF244321}">
                <p14:modId xmlns:p14="http://schemas.microsoft.com/office/powerpoint/2010/main" val="380609102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987884088"/>
                    </a:ext>
                  </a:extLst>
                </a:gridCol>
                <a:gridCol w="1645920">
                  <a:extLst>
                    <a:ext uri="{9D8B030D-6E8A-4147-A177-3AD203B41FA5}">
                      <a16:colId xmlns:a16="http://schemas.microsoft.com/office/drawing/2014/main" val="3823618008"/>
                    </a:ext>
                  </a:extLst>
                </a:gridCol>
                <a:gridCol w="548640">
                  <a:extLst>
                    <a:ext uri="{9D8B030D-6E8A-4147-A177-3AD203B41FA5}">
                      <a16:colId xmlns:a16="http://schemas.microsoft.com/office/drawing/2014/main" val="1365703525"/>
                    </a:ext>
                  </a:extLst>
                </a:gridCol>
                <a:gridCol w="548640">
                  <a:extLst>
                    <a:ext uri="{9D8B030D-6E8A-4147-A177-3AD203B41FA5}">
                      <a16:colId xmlns:a16="http://schemas.microsoft.com/office/drawing/2014/main" val="95076011"/>
                    </a:ext>
                  </a:extLst>
                </a:gridCol>
                <a:gridCol w="548640">
                  <a:extLst>
                    <a:ext uri="{9D8B030D-6E8A-4147-A177-3AD203B41FA5}">
                      <a16:colId xmlns:a16="http://schemas.microsoft.com/office/drawing/2014/main" val="3167538394"/>
                    </a:ext>
                  </a:extLst>
                </a:gridCol>
                <a:gridCol w="548640">
                  <a:extLst>
                    <a:ext uri="{9D8B030D-6E8A-4147-A177-3AD203B41FA5}">
                      <a16:colId xmlns:a16="http://schemas.microsoft.com/office/drawing/2014/main" val="3888293989"/>
                    </a:ext>
                  </a:extLst>
                </a:gridCol>
                <a:gridCol w="548640">
                  <a:extLst>
                    <a:ext uri="{9D8B030D-6E8A-4147-A177-3AD203B41FA5}">
                      <a16:colId xmlns:a16="http://schemas.microsoft.com/office/drawing/2014/main" val="939335616"/>
                    </a:ext>
                  </a:extLst>
                </a:gridCol>
                <a:gridCol w="548640">
                  <a:extLst>
                    <a:ext uri="{9D8B030D-6E8A-4147-A177-3AD203B41FA5}">
                      <a16:colId xmlns:a16="http://schemas.microsoft.com/office/drawing/2014/main" val="3760447295"/>
                    </a:ext>
                  </a:extLst>
                </a:gridCol>
                <a:gridCol w="548640">
                  <a:extLst>
                    <a:ext uri="{9D8B030D-6E8A-4147-A177-3AD203B41FA5}">
                      <a16:colId xmlns:a16="http://schemas.microsoft.com/office/drawing/2014/main" val="3078133407"/>
                    </a:ext>
                  </a:extLst>
                </a:gridCol>
                <a:gridCol w="548640">
                  <a:extLst>
                    <a:ext uri="{9D8B030D-6E8A-4147-A177-3AD203B41FA5}">
                      <a16:colId xmlns:a16="http://schemas.microsoft.com/office/drawing/2014/main" val="185148518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5866152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- 2021-12-07 17:03:01</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0.0581 %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0725428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- 2021-12-06 15:00:03</a:t>
                      </a:r>
                      <a:r>
                        <a:rPr kumimoji="0" lang="en-US" sz="1000" b="0" i="0" u="none" strike="noStrike" kern="0" cap="none" spc="0" normalizeH="0" baseline="0" noProof="0">
                          <a:ln>
                            <a:noFill/>
                          </a:ln>
                          <a:solidFill>
                            <a:srgbClr val="595959"/>
                          </a:solidFill>
                          <a:effectLst/>
                          <a:uLnTx/>
                          <a:uFillTx/>
                          <a:latin typeface="+mn-lt"/>
                          <a:sym typeface="Calibri"/>
                        </a:rPr>
                        <a:t>
 Save 5 cents per gallon on gas when you purchase select gift cards at Yesway.
Find a location near you: https://yesway.com/locations/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0.0581 %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5815339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- 2021-12-04 12:14:02</a:t>
                      </a:r>
                      <a:r>
                        <a:rPr kumimoji="0" lang="en-US" sz="1000" b="0" i="0" u="none" strike="noStrike" kern="0" cap="none" spc="0" normalizeH="0" baseline="0" noProof="0">
                          <a:ln>
                            <a:noFill/>
                          </a:ln>
                          <a:solidFill>
                            <a:srgbClr val="595959"/>
                          </a:solidFill>
                          <a:effectLst/>
                          <a:uLnTx/>
                          <a:uFillTx/>
                          <a:latin typeface="+mn-lt"/>
                          <a:sym typeface="Calibri"/>
                        </a:rPr>
                        <a:t>
 Join the elite club. Get cool stuff. 
Sign-up for Yesway Rewards today to start earning SMILES. 
https://yesway.com/rewards/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0.0581 %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41388399"/>
                  </a:ext>
                </a:extLst>
              </a:tr>
            </a:tbl>
          </a:graphicData>
        </a:graphic>
      </p:graphicFrame>
    </p:spTree>
    <p:extLst>
      <p:ext uri="{BB962C8B-B14F-4D97-AF65-F5344CB8AC3E}">
        <p14:creationId xmlns:p14="http://schemas.microsoft.com/office/powerpoint/2010/main" val="267379905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D85C9-C36E-4BA7-B6B1-C68B5536F009}"/>
              </a:ext>
            </a:extLst>
          </p:cNvPr>
          <p:cNvSpPr>
            <a:spLocks noGrp="1"/>
          </p:cNvSpPr>
          <p:nvPr>
            <p:ph type="title"/>
          </p:nvPr>
        </p:nvSpPr>
        <p:spPr/>
        <p:txBody>
          <a:bodyPr/>
          <a:lstStyle/>
          <a:p>
            <a:r>
              <a:rPr lang="en-US"/>
              <a:t>Facebook Own Posts Table | Yesway - 11 of 11</a:t>
            </a:r>
          </a:p>
        </p:txBody>
      </p:sp>
      <p:sp>
        <p:nvSpPr>
          <p:cNvPr id="3" name="Slide Number Placeholder 2">
            <a:extLst>
              <a:ext uri="{FF2B5EF4-FFF2-40B4-BE49-F238E27FC236}">
                <a16:creationId xmlns:a16="http://schemas.microsoft.com/office/drawing/2014/main" id="{D3F048EB-790C-46FC-AFEE-66FEEF3C7E08}"/>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CF45D40C-0431-412A-9C4B-89DABB23D695}"/>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7622E78B-6E22-4446-BCCF-DDF2E1994237}"/>
              </a:ext>
            </a:extLst>
          </p:cNvPr>
          <p:cNvGraphicFramePr>
            <a:graphicFrameLocks noGrp="1"/>
          </p:cNvGraphicFramePr>
          <p:nvPr>
            <p:ph type="tbl" sz="quarter" idx="15"/>
            <p:extLst>
              <p:ext uri="{D42A27DB-BD31-4B8C-83A1-F6EECF244321}">
                <p14:modId xmlns:p14="http://schemas.microsoft.com/office/powerpoint/2010/main" val="41335354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905355284"/>
                    </a:ext>
                  </a:extLst>
                </a:gridCol>
                <a:gridCol w="1645920">
                  <a:extLst>
                    <a:ext uri="{9D8B030D-6E8A-4147-A177-3AD203B41FA5}">
                      <a16:colId xmlns:a16="http://schemas.microsoft.com/office/drawing/2014/main" val="2785387191"/>
                    </a:ext>
                  </a:extLst>
                </a:gridCol>
                <a:gridCol w="548640">
                  <a:extLst>
                    <a:ext uri="{9D8B030D-6E8A-4147-A177-3AD203B41FA5}">
                      <a16:colId xmlns:a16="http://schemas.microsoft.com/office/drawing/2014/main" val="3001117931"/>
                    </a:ext>
                  </a:extLst>
                </a:gridCol>
                <a:gridCol w="548640">
                  <a:extLst>
                    <a:ext uri="{9D8B030D-6E8A-4147-A177-3AD203B41FA5}">
                      <a16:colId xmlns:a16="http://schemas.microsoft.com/office/drawing/2014/main" val="457302226"/>
                    </a:ext>
                  </a:extLst>
                </a:gridCol>
                <a:gridCol w="548640">
                  <a:extLst>
                    <a:ext uri="{9D8B030D-6E8A-4147-A177-3AD203B41FA5}">
                      <a16:colId xmlns:a16="http://schemas.microsoft.com/office/drawing/2014/main" val="1254231174"/>
                    </a:ext>
                  </a:extLst>
                </a:gridCol>
                <a:gridCol w="548640">
                  <a:extLst>
                    <a:ext uri="{9D8B030D-6E8A-4147-A177-3AD203B41FA5}">
                      <a16:colId xmlns:a16="http://schemas.microsoft.com/office/drawing/2014/main" val="3952218749"/>
                    </a:ext>
                  </a:extLst>
                </a:gridCol>
                <a:gridCol w="548640">
                  <a:extLst>
                    <a:ext uri="{9D8B030D-6E8A-4147-A177-3AD203B41FA5}">
                      <a16:colId xmlns:a16="http://schemas.microsoft.com/office/drawing/2014/main" val="2941857756"/>
                    </a:ext>
                  </a:extLst>
                </a:gridCol>
                <a:gridCol w="548640">
                  <a:extLst>
                    <a:ext uri="{9D8B030D-6E8A-4147-A177-3AD203B41FA5}">
                      <a16:colId xmlns:a16="http://schemas.microsoft.com/office/drawing/2014/main" val="2216875772"/>
                    </a:ext>
                  </a:extLst>
                </a:gridCol>
                <a:gridCol w="548640">
                  <a:extLst>
                    <a:ext uri="{9D8B030D-6E8A-4147-A177-3AD203B41FA5}">
                      <a16:colId xmlns:a16="http://schemas.microsoft.com/office/drawing/2014/main" val="1590637935"/>
                    </a:ext>
                  </a:extLst>
                </a:gridCol>
                <a:gridCol w="548640">
                  <a:extLst>
                    <a:ext uri="{9D8B030D-6E8A-4147-A177-3AD203B41FA5}">
                      <a16:colId xmlns:a16="http://schemas.microsoft.com/office/drawing/2014/main" val="281075446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07113124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- 2021-12-02 12:10:46</a:t>
                      </a:r>
                      <a:r>
                        <a:rPr kumimoji="0" lang="en-US" sz="1000" b="0" i="0" u="none" strike="noStrike" kern="0" cap="none" spc="0" normalizeH="0" baseline="0" noProof="0">
                          <a:ln>
                            <a:noFill/>
                          </a:ln>
                          <a:solidFill>
                            <a:srgbClr val="595959"/>
                          </a:solidFill>
                          <a:effectLst/>
                          <a:uLnTx/>
                          <a:uFillTx/>
                          <a:latin typeface="+mn-lt"/>
                          <a:sym typeface="Calibri"/>
                        </a:rPr>
                        <a:t>
 There's no place on earth more magical.
Enter for your chance to win a trip for 4 to Disney World by using your Yesway Rewards card to purchase everyday items. 
https://yesway.com/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0.0398 %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4303282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- 2021-11-25 08:03:02</a:t>
                      </a:r>
                      <a:r>
                        <a:rPr kumimoji="0" lang="en-US" sz="1000" b="0" i="0" u="none" strike="noStrike" kern="0" cap="none" spc="0" normalizeH="0" baseline="0" noProof="0">
                          <a:ln>
                            <a:noFill/>
                          </a:ln>
                          <a:solidFill>
                            <a:srgbClr val="595959"/>
                          </a:solidFill>
                          <a:effectLst/>
                          <a:uLnTx/>
                          <a:uFillTx/>
                          <a:latin typeface="+mn-lt"/>
                          <a:sym typeface="Calibri"/>
                        </a:rPr>
                        <a:t>
 Happy Thanksgiving! We're especially thankful for you today, our loyal customers.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0.2844 %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771884270"/>
                  </a:ext>
                </a:extLst>
              </a:tr>
            </a:tbl>
          </a:graphicData>
        </a:graphic>
      </p:graphicFrame>
    </p:spTree>
    <p:extLst>
      <p:ext uri="{BB962C8B-B14F-4D97-AF65-F5344CB8AC3E}">
        <p14:creationId xmlns:p14="http://schemas.microsoft.com/office/powerpoint/2010/main" val="395596378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BB201-9EC1-4136-A303-D81760B06D7C}"/>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4698A049-BC11-4232-9569-ED19CBD218D3}"/>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56544320-B99A-4D76-85AD-BE788C19CF26}"/>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DCB0A000-B969-43DD-A54E-443EDBA1550A}"/>
              </a:ext>
            </a:extLst>
          </p:cNvPr>
          <p:cNvGraphicFramePr>
            <a:graphicFrameLocks noGrp="1"/>
          </p:cNvGraphicFramePr>
          <p:nvPr>
            <p:ph type="chart" sz="quarter" idx="13"/>
            <p:extLst>
              <p:ext uri="{D42A27DB-BD31-4B8C-83A1-F6EECF244321}">
                <p14:modId xmlns:p14="http://schemas.microsoft.com/office/powerpoint/2010/main" val="158881647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657458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491D-7D31-4D31-B919-5269A2A26CE8}"/>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DA5D8F0F-D725-43CA-AF56-32239D3AE6D5}"/>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65B5377A-DAD7-4555-AD0D-00BBEE5BCEE7}"/>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68A03262-3D33-4B5C-B008-C988DEFCF57A}"/>
              </a:ext>
            </a:extLst>
          </p:cNvPr>
          <p:cNvGraphicFramePr>
            <a:graphicFrameLocks noGrp="1"/>
          </p:cNvGraphicFramePr>
          <p:nvPr>
            <p:ph type="chart" sz="quarter" idx="13"/>
            <p:extLst>
              <p:ext uri="{D42A27DB-BD31-4B8C-83A1-F6EECF244321}">
                <p14:modId xmlns:p14="http://schemas.microsoft.com/office/powerpoint/2010/main" val="99372543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716156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C3BF3-17FC-4FA8-A5BF-65051A5D81AF}"/>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A8E46A9E-DC26-465F-BC23-D37AB8421EAD}"/>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3696A225-8BD3-4A25-906F-BE0197B82993}"/>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84D0EDE1-E5A7-4182-8816-778BEF1E5EB1}"/>
              </a:ext>
            </a:extLst>
          </p:cNvPr>
          <p:cNvGraphicFramePr>
            <a:graphicFrameLocks noGrp="1"/>
          </p:cNvGraphicFramePr>
          <p:nvPr>
            <p:ph type="chart" sz="quarter" idx="13"/>
            <p:extLst>
              <p:ext uri="{D42A27DB-BD31-4B8C-83A1-F6EECF244321}">
                <p14:modId xmlns:p14="http://schemas.microsoft.com/office/powerpoint/2010/main" val="427553311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705923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94AB-4584-4040-8F30-CC24CB62A82F}"/>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DA146B6A-D67B-43B1-AF7C-73744D80ED4A}"/>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FBC4EFD6-59FA-4396-87F6-C59118EBE5DD}"/>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260709E8-73F9-41E9-A124-BCD8571CB15D}"/>
              </a:ext>
            </a:extLst>
          </p:cNvPr>
          <p:cNvGraphicFramePr>
            <a:graphicFrameLocks noGrp="1"/>
          </p:cNvGraphicFramePr>
          <p:nvPr>
            <p:ph type="chart" sz="quarter" idx="13"/>
            <p:extLst>
              <p:ext uri="{D42A27DB-BD31-4B8C-83A1-F6EECF244321}">
                <p14:modId xmlns:p14="http://schemas.microsoft.com/office/powerpoint/2010/main" val="351749993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307243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9FD05-A8A3-4EDE-8C63-90987F005639}"/>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F37E7E4B-A8A3-4063-81A9-ED568AD9A6B9}"/>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C042FF5E-4F47-4876-A8BF-D0B97976ED44}"/>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02D11FC6-5544-46B8-9409-EA49C897BF6D}"/>
              </a:ext>
            </a:extLst>
          </p:cNvPr>
          <p:cNvGraphicFramePr>
            <a:graphicFrameLocks noGrp="1"/>
          </p:cNvGraphicFramePr>
          <p:nvPr>
            <p:ph type="chart" sz="quarter" idx="13"/>
            <p:extLst>
              <p:ext uri="{D42A27DB-BD31-4B8C-83A1-F6EECF244321}">
                <p14:modId xmlns:p14="http://schemas.microsoft.com/office/powerpoint/2010/main" val="39187666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941176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E5A8D-B750-42DE-AA58-42BA6813BC3B}"/>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B8F85FAF-8376-4F17-ADE5-D2F317B5EA44}"/>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CCF04CC0-3D04-4531-AE43-0C384A4506C2}"/>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9CCB459D-623D-4CAC-ADBF-7CEBC54D8622}"/>
              </a:ext>
            </a:extLst>
          </p:cNvPr>
          <p:cNvGraphicFramePr>
            <a:graphicFrameLocks noGrp="1"/>
          </p:cNvGraphicFramePr>
          <p:nvPr>
            <p:ph type="chart" sz="quarter" idx="13"/>
            <p:extLst>
              <p:ext uri="{D42A27DB-BD31-4B8C-83A1-F6EECF244321}">
                <p14:modId xmlns:p14="http://schemas.microsoft.com/office/powerpoint/2010/main" val="137276681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8873945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1BC26-DA14-4207-805A-EC1D0E6F8797}"/>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3555B08B-651B-4F26-B872-F265CB8A7F1C}"/>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ADF69048-B0ED-4C0D-B867-6DF64E88DB8A}"/>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DAB34D8E-E0AB-4458-9E5C-2FF8640E4FF7}"/>
              </a:ext>
            </a:extLst>
          </p:cNvPr>
          <p:cNvGraphicFramePr>
            <a:graphicFrameLocks noGrp="1"/>
          </p:cNvGraphicFramePr>
          <p:nvPr>
            <p:ph type="chart" sz="quarter" idx="13"/>
            <p:extLst>
              <p:ext uri="{D42A27DB-BD31-4B8C-83A1-F6EECF244321}">
                <p14:modId xmlns:p14="http://schemas.microsoft.com/office/powerpoint/2010/main" val="71448922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798030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E8E5F-C797-4E9E-88B2-74D2D1203527}"/>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A27ABA44-6A3C-4C5C-948A-5643B32F33F5}"/>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2B79E201-1DD6-4C58-AFF6-7D99EE0DFCBC}"/>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997000B4-95DB-45AA-8C52-8666C088C7F2}"/>
              </a:ext>
            </a:extLst>
          </p:cNvPr>
          <p:cNvGraphicFramePr>
            <a:graphicFrameLocks noGrp="1"/>
          </p:cNvGraphicFramePr>
          <p:nvPr>
            <p:ph type="chart" sz="quarter" idx="13"/>
            <p:extLst>
              <p:ext uri="{D42A27DB-BD31-4B8C-83A1-F6EECF244321}">
                <p14:modId xmlns:p14="http://schemas.microsoft.com/office/powerpoint/2010/main" val="79856429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625178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EBB07-0EB6-4875-8235-45B91A368A6D}"/>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788B6018-E126-4BC3-84B6-6019D1A110E8}"/>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CD636EA9-93A9-4CB1-B4A5-005D27B1709A}"/>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18C7E9B4-AA00-40A9-9AD8-4BF40B3CE89C}"/>
              </a:ext>
            </a:extLst>
          </p:cNvPr>
          <p:cNvGraphicFramePr>
            <a:graphicFrameLocks noGrp="1"/>
          </p:cNvGraphicFramePr>
          <p:nvPr>
            <p:ph type="chart" sz="quarter" idx="13"/>
            <p:extLst>
              <p:ext uri="{D42A27DB-BD31-4B8C-83A1-F6EECF244321}">
                <p14:modId xmlns:p14="http://schemas.microsoft.com/office/powerpoint/2010/main" val="152236148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085456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D0D7-6C76-4F18-8F0A-FB6EB16F341F}"/>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B25799D3-D10B-4B91-B95A-B2482B47F789}"/>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7D9DE9A0-3B68-4E7E-B337-F0A6D4D11538}"/>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EE471957-9C44-44CD-AAE9-22F30A5840BD}"/>
              </a:ext>
            </a:extLst>
          </p:cNvPr>
          <p:cNvGraphicFramePr>
            <a:graphicFrameLocks noGrp="1"/>
          </p:cNvGraphicFramePr>
          <p:nvPr>
            <p:ph type="chart" sz="quarter" idx="13"/>
            <p:extLst>
              <p:ext uri="{D42A27DB-BD31-4B8C-83A1-F6EECF244321}">
                <p14:modId xmlns:p14="http://schemas.microsoft.com/office/powerpoint/2010/main" val="420757108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681894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70868-C64E-489D-A3D5-D286929F5EDE}"/>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6821EB16-511C-432C-8DD7-2601EB865DC2}"/>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5780D205-93CC-45B0-B73F-FB0478A63C54}"/>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BF518C9A-7E6C-44B9-99C6-B60A1A6FADC5}"/>
              </a:ext>
            </a:extLst>
          </p:cNvPr>
          <p:cNvGraphicFramePr>
            <a:graphicFrameLocks noGrp="1"/>
          </p:cNvGraphicFramePr>
          <p:nvPr>
            <p:ph type="chart" sz="quarter" idx="13"/>
            <p:extLst>
              <p:ext uri="{D42A27DB-BD31-4B8C-83A1-F6EECF244321}">
                <p14:modId xmlns:p14="http://schemas.microsoft.com/office/powerpoint/2010/main" val="175650497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640745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F6E62-0897-4404-A46C-D5D6AC54ED0B}"/>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E021BD8A-BDD4-449C-B7C6-3A234069CE7A}"/>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D5261B7E-377B-45CF-8777-4B364DC8A361}"/>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B48333BB-40D3-4EFF-9325-4936458BF3C0}"/>
              </a:ext>
            </a:extLst>
          </p:cNvPr>
          <p:cNvGraphicFramePr>
            <a:graphicFrameLocks noGrp="1"/>
          </p:cNvGraphicFramePr>
          <p:nvPr>
            <p:ph type="chart" sz="quarter" idx="13"/>
            <p:extLst>
              <p:ext uri="{D42A27DB-BD31-4B8C-83A1-F6EECF244321}">
                <p14:modId xmlns:p14="http://schemas.microsoft.com/office/powerpoint/2010/main" val="264421781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374740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424E4-678D-4A72-B700-C7456E8CE87C}"/>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B4C6C6D7-4813-47CA-A3C3-A187CBEB52E8}"/>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393E300D-C53B-489A-A0E4-1DC3E7743001}"/>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FC539D2C-DE2B-4023-BD50-44BF51FA8FF4}"/>
              </a:ext>
            </a:extLst>
          </p:cNvPr>
          <p:cNvGraphicFramePr>
            <a:graphicFrameLocks noGrp="1"/>
          </p:cNvGraphicFramePr>
          <p:nvPr>
            <p:ph type="chart" sz="quarter" idx="13"/>
            <p:extLst>
              <p:ext uri="{D42A27DB-BD31-4B8C-83A1-F6EECF244321}">
                <p14:modId xmlns:p14="http://schemas.microsoft.com/office/powerpoint/2010/main" val="54886449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637666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6E968-1E8D-46A2-AAC3-88FEA4C1EE54}"/>
              </a:ext>
            </a:extLst>
          </p:cNvPr>
          <p:cNvSpPr>
            <a:spLocks noGrp="1"/>
          </p:cNvSpPr>
          <p:nvPr>
            <p:ph type="title"/>
          </p:nvPr>
        </p:nvSpPr>
        <p:spPr/>
        <p:txBody>
          <a:bodyPr/>
          <a:lstStyle/>
          <a:p>
            <a:r>
              <a:rPr lang="en-US"/>
              <a:t>Facebook Fan Demographics | Yesway</a:t>
            </a:r>
          </a:p>
        </p:txBody>
      </p:sp>
      <p:sp>
        <p:nvSpPr>
          <p:cNvPr id="3" name="Slide Number Placeholder 2">
            <a:extLst>
              <a:ext uri="{FF2B5EF4-FFF2-40B4-BE49-F238E27FC236}">
                <a16:creationId xmlns:a16="http://schemas.microsoft.com/office/drawing/2014/main" id="{7C332D91-61CC-47DD-8035-F9A68DC9CC8A}"/>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D56A8964-5912-4791-8031-8BDB6669A691}"/>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D07CBB45-9CA0-40DF-9E50-2B660D433ED6}"/>
              </a:ext>
            </a:extLst>
          </p:cNvPr>
          <p:cNvGraphicFramePr>
            <a:graphicFrameLocks noGrp="1"/>
          </p:cNvGraphicFramePr>
          <p:nvPr>
            <p:ph type="chart" sz="quarter" idx="13"/>
            <p:extLst>
              <p:ext uri="{D42A27DB-BD31-4B8C-83A1-F6EECF244321}">
                <p14:modId xmlns:p14="http://schemas.microsoft.com/office/powerpoint/2010/main" val="111702805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869081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19A7A-D6A1-4392-B0A5-0A483F4937B0}"/>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551F05EA-8984-47AC-A52A-CE6214958944}"/>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DB08954D-07D1-41B0-99D3-E932557CD0C2}"/>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43DEF44A-2448-4387-8392-9A2ADB2751DF}"/>
              </a:ext>
            </a:extLst>
          </p:cNvPr>
          <p:cNvGraphicFramePr>
            <a:graphicFrameLocks noGrp="1"/>
          </p:cNvGraphicFramePr>
          <p:nvPr>
            <p:ph type="chart" sz="quarter" idx="13"/>
            <p:extLst>
              <p:ext uri="{D42A27DB-BD31-4B8C-83A1-F6EECF244321}">
                <p14:modId xmlns:p14="http://schemas.microsoft.com/office/powerpoint/2010/main" val="314847723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436463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2FF06-EDA0-4898-A267-8FDA260EB6F1}"/>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890A66FA-B466-431A-960D-4FD367E2B480}"/>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E507D056-39A2-4C2B-A387-58BB13A6A725}"/>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67D8CA52-7FC3-4066-899D-0F7B1AEE6CFC}"/>
              </a:ext>
            </a:extLst>
          </p:cNvPr>
          <p:cNvGraphicFramePr>
            <a:graphicFrameLocks noGrp="1"/>
          </p:cNvGraphicFramePr>
          <p:nvPr>
            <p:ph type="chart" sz="quarter" idx="13"/>
            <p:extLst>
              <p:ext uri="{D42A27DB-BD31-4B8C-83A1-F6EECF244321}">
                <p14:modId xmlns:p14="http://schemas.microsoft.com/office/powerpoint/2010/main" val="418950996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837751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6C0A3-4621-4B8A-8D4B-8506C0E6293E}"/>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749CC28F-6260-4D33-9778-5A02ADE6DD2D}"/>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03340C65-D690-4E73-92C2-3FB101814856}"/>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CDFC21C2-6BD2-4B3C-8605-7BB20FE1525F}"/>
              </a:ext>
            </a:extLst>
          </p:cNvPr>
          <p:cNvGraphicFramePr>
            <a:graphicFrameLocks noGrp="1"/>
          </p:cNvGraphicFramePr>
          <p:nvPr>
            <p:ph type="chart" sz="quarter" idx="13"/>
            <p:extLst>
              <p:ext uri="{D42A27DB-BD31-4B8C-83A1-F6EECF244321}">
                <p14:modId xmlns:p14="http://schemas.microsoft.com/office/powerpoint/2010/main" val="376419423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163124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85A92-CFB7-4C40-887A-E6B50908940E}"/>
              </a:ext>
            </a:extLst>
          </p:cNvPr>
          <p:cNvSpPr>
            <a:spLocks noGrp="1"/>
          </p:cNvSpPr>
          <p:nvPr>
            <p:ph type="title"/>
          </p:nvPr>
        </p:nvSpPr>
        <p:spPr/>
        <p:txBody>
          <a:bodyPr/>
          <a:lstStyle/>
          <a:p>
            <a:r>
              <a:rPr lang="en-US"/>
              <a:t>Facebook Page Likes Change by Like/Unlike Source | Yesway</a:t>
            </a:r>
          </a:p>
        </p:txBody>
      </p:sp>
      <p:sp>
        <p:nvSpPr>
          <p:cNvPr id="3" name="Slide Number Placeholder 2">
            <a:extLst>
              <a:ext uri="{FF2B5EF4-FFF2-40B4-BE49-F238E27FC236}">
                <a16:creationId xmlns:a16="http://schemas.microsoft.com/office/drawing/2014/main" id="{67B18479-5AEA-44BF-B657-91E8068BBEDE}"/>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C6B36636-A134-462F-B377-CBD8A5CFC863}"/>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96F4E2CD-FA3A-48C9-8731-ABAFD3AED314}"/>
              </a:ext>
            </a:extLst>
          </p:cNvPr>
          <p:cNvGraphicFramePr>
            <a:graphicFrameLocks noGrp="1"/>
          </p:cNvGraphicFramePr>
          <p:nvPr>
            <p:ph type="chart" sz="quarter" idx="13"/>
            <p:extLst>
              <p:ext uri="{D42A27DB-BD31-4B8C-83A1-F6EECF244321}">
                <p14:modId xmlns:p14="http://schemas.microsoft.com/office/powerpoint/2010/main" val="31229261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779701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657E-6E49-4DD0-B145-303274643B2C}"/>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8E34B260-D35E-4E15-8358-D8E72ACC865D}"/>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1B23AD80-F4FC-4F75-93FD-7102B517C435}"/>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5C18AFB4-9E1F-46DE-B4A4-2504F5FB113F}"/>
              </a:ext>
            </a:extLst>
          </p:cNvPr>
          <p:cNvGraphicFramePr>
            <a:graphicFrameLocks noGrp="1"/>
          </p:cNvGraphicFramePr>
          <p:nvPr>
            <p:ph type="tbl" sz="quarter" idx="15"/>
            <p:extLst>
              <p:ext uri="{D42A27DB-BD31-4B8C-83A1-F6EECF244321}">
                <p14:modId xmlns:p14="http://schemas.microsoft.com/office/powerpoint/2010/main" val="409140756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1790473028"/>
                    </a:ext>
                  </a:extLst>
                </a:gridCol>
                <a:gridCol w="3566160">
                  <a:extLst>
                    <a:ext uri="{9D8B030D-6E8A-4147-A177-3AD203B41FA5}">
                      <a16:colId xmlns:a16="http://schemas.microsoft.com/office/drawing/2014/main" val="3808043693"/>
                    </a:ext>
                  </a:extLst>
                </a:gridCol>
                <a:gridCol w="2743200">
                  <a:extLst>
                    <a:ext uri="{9D8B030D-6E8A-4147-A177-3AD203B41FA5}">
                      <a16:colId xmlns:a16="http://schemas.microsoft.com/office/drawing/2014/main" val="2440678475"/>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684374348"/>
                  </a:ext>
                </a:extLst>
              </a:tr>
              <a:tr h="370840">
                <a:tc>
                  <a:txBody>
                    <a:bodyPr/>
                    <a:lstStyle/>
                    <a:p>
                      <a:r>
                        <a:rPr lang="en-US" sz="1000"/>
                        <a:t>Yesway</a:t>
                      </a:r>
                    </a:p>
                  </a:txBody>
                  <a:tcPr/>
                </a:tc>
                <a:tc>
                  <a:txBody>
                    <a:bodyPr/>
                    <a:lstStyle/>
                    <a:p>
                      <a:r>
                        <a:rPr lang="en-US" sz="1000"/>
                        <a:t>https://www.bing.com/</a:t>
                      </a:r>
                    </a:p>
                  </a:txBody>
                  <a:tcPr/>
                </a:tc>
                <a:tc>
                  <a:txBody>
                    <a:bodyPr/>
                    <a:lstStyle/>
                    <a:p>
                      <a:r>
                        <a:rPr lang="en-US" sz="1000"/>
                        <a:t>2472</a:t>
                      </a:r>
                    </a:p>
                  </a:txBody>
                  <a:tcPr/>
                </a:tc>
                <a:extLst>
                  <a:ext uri="{0D108BD9-81ED-4DB2-BD59-A6C34878D82A}">
                    <a16:rowId xmlns:a16="http://schemas.microsoft.com/office/drawing/2014/main" val="3415298321"/>
                  </a:ext>
                </a:extLst>
              </a:tr>
            </a:tbl>
          </a:graphicData>
        </a:graphic>
      </p:graphicFrame>
    </p:spTree>
    <p:extLst>
      <p:ext uri="{BB962C8B-B14F-4D97-AF65-F5344CB8AC3E}">
        <p14:creationId xmlns:p14="http://schemas.microsoft.com/office/powerpoint/2010/main" val="220968247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6C26E-2E53-4A7F-BAB6-9D28AB78C2C3}"/>
              </a:ext>
            </a:extLst>
          </p:cNvPr>
          <p:cNvSpPr>
            <a:spLocks noGrp="1"/>
          </p:cNvSpPr>
          <p:nvPr>
            <p:ph type="title"/>
          </p:nvPr>
        </p:nvSpPr>
        <p:spPr/>
        <p:txBody>
          <a:bodyPr/>
          <a:lstStyle/>
          <a:p>
            <a:r>
              <a:rPr lang="en-US"/>
              <a:t>Facebook Fans By City Table | Yesway</a:t>
            </a:r>
          </a:p>
        </p:txBody>
      </p:sp>
      <p:sp>
        <p:nvSpPr>
          <p:cNvPr id="3" name="Slide Number Placeholder 2">
            <a:extLst>
              <a:ext uri="{FF2B5EF4-FFF2-40B4-BE49-F238E27FC236}">
                <a16:creationId xmlns:a16="http://schemas.microsoft.com/office/drawing/2014/main" id="{7CDD7B9D-24BE-451B-8718-DF49ECF44665}"/>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5AF30A76-9716-4C2C-84C4-0FD5AC669475}"/>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CFDC4E5B-9325-429F-9AE7-749A58919265}"/>
              </a:ext>
            </a:extLst>
          </p:cNvPr>
          <p:cNvGraphicFramePr>
            <a:graphicFrameLocks noGrp="1"/>
          </p:cNvGraphicFramePr>
          <p:nvPr>
            <p:ph type="tbl" sz="quarter" idx="15"/>
            <p:extLst>
              <p:ext uri="{D42A27DB-BD31-4B8C-83A1-F6EECF244321}">
                <p14:modId xmlns:p14="http://schemas.microsoft.com/office/powerpoint/2010/main" val="140574533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5486401">
                  <a:extLst>
                    <a:ext uri="{9D8B030D-6E8A-4147-A177-3AD203B41FA5}">
                      <a16:colId xmlns:a16="http://schemas.microsoft.com/office/drawing/2014/main" val="4243485149"/>
                    </a:ext>
                  </a:extLst>
                </a:gridCol>
                <a:gridCol w="1828800">
                  <a:extLst>
                    <a:ext uri="{9D8B030D-6E8A-4147-A177-3AD203B41FA5}">
                      <a16:colId xmlns:a16="http://schemas.microsoft.com/office/drawing/2014/main" val="4138613720"/>
                    </a:ext>
                  </a:extLst>
                </a:gridCol>
                <a:gridCol w="1828800">
                  <a:extLst>
                    <a:ext uri="{9D8B030D-6E8A-4147-A177-3AD203B41FA5}">
                      <a16:colId xmlns:a16="http://schemas.microsoft.com/office/drawing/2014/main" val="1164920225"/>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191556994"/>
                  </a:ext>
                </a:extLst>
              </a:tr>
              <a:tr h="370840">
                <a:tc>
                  <a:txBody>
                    <a:bodyPr/>
                    <a:lstStyle/>
                    <a:p>
                      <a:r>
                        <a:rPr lang="en-US" sz="1000"/>
                        <a:t>Hutchinson</a:t>
                      </a:r>
                    </a:p>
                  </a:txBody>
                  <a:tcPr/>
                </a:tc>
                <a:tc>
                  <a:txBody>
                    <a:bodyPr/>
                    <a:lstStyle/>
                    <a:p>
                      <a:r>
                        <a:rPr lang="en-US" sz="1000"/>
                        <a:t>1156</a:t>
                      </a:r>
                    </a:p>
                  </a:txBody>
                  <a:tcPr/>
                </a:tc>
                <a:tc>
                  <a:txBody>
                    <a:bodyPr/>
                    <a:lstStyle/>
                    <a:p>
                      <a:r>
                        <a:rPr lang="en-US" sz="1000"/>
                        <a:t>3.5 %</a:t>
                      </a:r>
                    </a:p>
                  </a:txBody>
                  <a:tcPr/>
                </a:tc>
                <a:extLst>
                  <a:ext uri="{0D108BD9-81ED-4DB2-BD59-A6C34878D82A}">
                    <a16:rowId xmlns:a16="http://schemas.microsoft.com/office/drawing/2014/main" val="1765359479"/>
                  </a:ext>
                </a:extLst>
              </a:tr>
              <a:tr h="370840">
                <a:tc>
                  <a:txBody>
                    <a:bodyPr/>
                    <a:lstStyle/>
                    <a:p>
                      <a:r>
                        <a:rPr lang="en-US" sz="1000"/>
                        <a:t>Rapid City</a:t>
                      </a:r>
                    </a:p>
                  </a:txBody>
                  <a:tcPr/>
                </a:tc>
                <a:tc>
                  <a:txBody>
                    <a:bodyPr/>
                    <a:lstStyle/>
                    <a:p>
                      <a:r>
                        <a:rPr lang="en-US" sz="1000"/>
                        <a:t>1081</a:t>
                      </a:r>
                    </a:p>
                  </a:txBody>
                  <a:tcPr/>
                </a:tc>
                <a:tc>
                  <a:txBody>
                    <a:bodyPr/>
                    <a:lstStyle/>
                    <a:p>
                      <a:r>
                        <a:rPr lang="en-US" sz="1000"/>
                        <a:t>3.3 %</a:t>
                      </a:r>
                    </a:p>
                  </a:txBody>
                  <a:tcPr/>
                </a:tc>
                <a:extLst>
                  <a:ext uri="{0D108BD9-81ED-4DB2-BD59-A6C34878D82A}">
                    <a16:rowId xmlns:a16="http://schemas.microsoft.com/office/drawing/2014/main" val="2420878276"/>
                  </a:ext>
                </a:extLst>
              </a:tr>
              <a:tr h="370840">
                <a:tc>
                  <a:txBody>
                    <a:bodyPr/>
                    <a:lstStyle/>
                    <a:p>
                      <a:r>
                        <a:rPr lang="en-US" sz="1000"/>
                        <a:t>Abilene</a:t>
                      </a:r>
                    </a:p>
                  </a:txBody>
                  <a:tcPr/>
                </a:tc>
                <a:tc>
                  <a:txBody>
                    <a:bodyPr/>
                    <a:lstStyle/>
                    <a:p>
                      <a:r>
                        <a:rPr lang="en-US" sz="1000"/>
                        <a:t>976</a:t>
                      </a:r>
                    </a:p>
                  </a:txBody>
                  <a:tcPr/>
                </a:tc>
                <a:tc>
                  <a:txBody>
                    <a:bodyPr/>
                    <a:lstStyle/>
                    <a:p>
                      <a:r>
                        <a:rPr lang="en-US" sz="1000"/>
                        <a:t>3.0 %</a:t>
                      </a:r>
                    </a:p>
                  </a:txBody>
                  <a:tcPr/>
                </a:tc>
                <a:extLst>
                  <a:ext uri="{0D108BD9-81ED-4DB2-BD59-A6C34878D82A}">
                    <a16:rowId xmlns:a16="http://schemas.microsoft.com/office/drawing/2014/main" val="4214324753"/>
                  </a:ext>
                </a:extLst>
              </a:tr>
              <a:tr h="370840">
                <a:tc>
                  <a:txBody>
                    <a:bodyPr/>
                    <a:lstStyle/>
                    <a:p>
                      <a:r>
                        <a:rPr lang="en-US" sz="1000"/>
                        <a:t>Mason City</a:t>
                      </a:r>
                    </a:p>
                  </a:txBody>
                  <a:tcPr/>
                </a:tc>
                <a:tc>
                  <a:txBody>
                    <a:bodyPr/>
                    <a:lstStyle/>
                    <a:p>
                      <a:r>
                        <a:rPr lang="en-US" sz="1000"/>
                        <a:t>691</a:t>
                      </a:r>
                    </a:p>
                  </a:txBody>
                  <a:tcPr/>
                </a:tc>
                <a:tc>
                  <a:txBody>
                    <a:bodyPr/>
                    <a:lstStyle/>
                    <a:p>
                      <a:r>
                        <a:rPr lang="en-US" sz="1000"/>
                        <a:t>2.1 %</a:t>
                      </a:r>
                    </a:p>
                  </a:txBody>
                  <a:tcPr/>
                </a:tc>
                <a:extLst>
                  <a:ext uri="{0D108BD9-81ED-4DB2-BD59-A6C34878D82A}">
                    <a16:rowId xmlns:a16="http://schemas.microsoft.com/office/drawing/2014/main" val="1483352158"/>
                  </a:ext>
                </a:extLst>
              </a:tr>
              <a:tr h="370840">
                <a:tc>
                  <a:txBody>
                    <a:bodyPr/>
                    <a:lstStyle/>
                    <a:p>
                      <a:r>
                        <a:rPr lang="en-US" sz="1000"/>
                        <a:t>Ottumwa</a:t>
                      </a:r>
                    </a:p>
                  </a:txBody>
                  <a:tcPr/>
                </a:tc>
                <a:tc>
                  <a:txBody>
                    <a:bodyPr/>
                    <a:lstStyle/>
                    <a:p>
                      <a:r>
                        <a:rPr lang="en-US" sz="1000"/>
                        <a:t>552</a:t>
                      </a:r>
                    </a:p>
                  </a:txBody>
                  <a:tcPr/>
                </a:tc>
                <a:tc>
                  <a:txBody>
                    <a:bodyPr/>
                    <a:lstStyle/>
                    <a:p>
                      <a:r>
                        <a:rPr lang="en-US" sz="1000"/>
                        <a:t>1.7 %</a:t>
                      </a:r>
                    </a:p>
                  </a:txBody>
                  <a:tcPr/>
                </a:tc>
                <a:extLst>
                  <a:ext uri="{0D108BD9-81ED-4DB2-BD59-A6C34878D82A}">
                    <a16:rowId xmlns:a16="http://schemas.microsoft.com/office/drawing/2014/main" val="2948654946"/>
                  </a:ext>
                </a:extLst>
              </a:tr>
              <a:tr h="370840">
                <a:tc>
                  <a:txBody>
                    <a:bodyPr/>
                    <a:lstStyle/>
                    <a:p>
                      <a:r>
                        <a:rPr lang="en-US" sz="1000"/>
                        <a:t>Pierre</a:t>
                      </a:r>
                    </a:p>
                  </a:txBody>
                  <a:tcPr/>
                </a:tc>
                <a:tc>
                  <a:txBody>
                    <a:bodyPr/>
                    <a:lstStyle/>
                    <a:p>
                      <a:r>
                        <a:rPr lang="en-US" sz="1000"/>
                        <a:t>493</a:t>
                      </a:r>
                    </a:p>
                  </a:txBody>
                  <a:tcPr/>
                </a:tc>
                <a:tc>
                  <a:txBody>
                    <a:bodyPr/>
                    <a:lstStyle/>
                    <a:p>
                      <a:r>
                        <a:rPr lang="en-US" sz="1000"/>
                        <a:t>1.5 %</a:t>
                      </a:r>
                    </a:p>
                  </a:txBody>
                  <a:tcPr/>
                </a:tc>
                <a:extLst>
                  <a:ext uri="{0D108BD9-81ED-4DB2-BD59-A6C34878D82A}">
                    <a16:rowId xmlns:a16="http://schemas.microsoft.com/office/drawing/2014/main" val="391080328"/>
                  </a:ext>
                </a:extLst>
              </a:tr>
              <a:tr h="370840">
                <a:tc>
                  <a:txBody>
                    <a:bodyPr/>
                    <a:lstStyle/>
                    <a:p>
                      <a:r>
                        <a:rPr lang="en-US" sz="1000"/>
                        <a:t>Spearfish</a:t>
                      </a:r>
                    </a:p>
                  </a:txBody>
                  <a:tcPr/>
                </a:tc>
                <a:tc>
                  <a:txBody>
                    <a:bodyPr/>
                    <a:lstStyle/>
                    <a:p>
                      <a:r>
                        <a:rPr lang="en-US" sz="1000"/>
                        <a:t>445</a:t>
                      </a:r>
                    </a:p>
                  </a:txBody>
                  <a:tcPr/>
                </a:tc>
                <a:tc>
                  <a:txBody>
                    <a:bodyPr/>
                    <a:lstStyle/>
                    <a:p>
                      <a:r>
                        <a:rPr lang="en-US" sz="1000"/>
                        <a:t>1.3 %</a:t>
                      </a:r>
                    </a:p>
                  </a:txBody>
                  <a:tcPr/>
                </a:tc>
                <a:extLst>
                  <a:ext uri="{0D108BD9-81ED-4DB2-BD59-A6C34878D82A}">
                    <a16:rowId xmlns:a16="http://schemas.microsoft.com/office/drawing/2014/main" val="3312163262"/>
                  </a:ext>
                </a:extLst>
              </a:tr>
              <a:tr h="370840">
                <a:tc>
                  <a:txBody>
                    <a:bodyPr/>
                    <a:lstStyle/>
                    <a:p>
                      <a:r>
                        <a:rPr lang="en-US" sz="1000"/>
                        <a:t>Lubbock</a:t>
                      </a:r>
                    </a:p>
                  </a:txBody>
                  <a:tcPr/>
                </a:tc>
                <a:tc>
                  <a:txBody>
                    <a:bodyPr/>
                    <a:lstStyle/>
                    <a:p>
                      <a:r>
                        <a:rPr lang="en-US" sz="1000"/>
                        <a:t>442</a:t>
                      </a:r>
                    </a:p>
                  </a:txBody>
                  <a:tcPr/>
                </a:tc>
                <a:tc>
                  <a:txBody>
                    <a:bodyPr/>
                    <a:lstStyle/>
                    <a:p>
                      <a:r>
                        <a:rPr lang="en-US" sz="1000"/>
                        <a:t>1.3 %</a:t>
                      </a:r>
                    </a:p>
                  </a:txBody>
                  <a:tcPr/>
                </a:tc>
                <a:extLst>
                  <a:ext uri="{0D108BD9-81ED-4DB2-BD59-A6C34878D82A}">
                    <a16:rowId xmlns:a16="http://schemas.microsoft.com/office/drawing/2014/main" val="2503514611"/>
                  </a:ext>
                </a:extLst>
              </a:tr>
              <a:tr h="370840">
                <a:tc>
                  <a:txBody>
                    <a:bodyPr/>
                    <a:lstStyle/>
                    <a:p>
                      <a:r>
                        <a:rPr lang="en-US" sz="1000"/>
                        <a:t>San Antonio</a:t>
                      </a:r>
                    </a:p>
                  </a:txBody>
                  <a:tcPr/>
                </a:tc>
                <a:tc>
                  <a:txBody>
                    <a:bodyPr/>
                    <a:lstStyle/>
                    <a:p>
                      <a:r>
                        <a:rPr lang="en-US" sz="1000"/>
                        <a:t>346</a:t>
                      </a:r>
                    </a:p>
                  </a:txBody>
                  <a:tcPr/>
                </a:tc>
                <a:tc>
                  <a:txBody>
                    <a:bodyPr/>
                    <a:lstStyle/>
                    <a:p>
                      <a:r>
                        <a:rPr lang="en-US" sz="1000"/>
                        <a:t>1.0 %</a:t>
                      </a:r>
                    </a:p>
                  </a:txBody>
                  <a:tcPr/>
                </a:tc>
                <a:extLst>
                  <a:ext uri="{0D108BD9-81ED-4DB2-BD59-A6C34878D82A}">
                    <a16:rowId xmlns:a16="http://schemas.microsoft.com/office/drawing/2014/main" val="1830445916"/>
                  </a:ext>
                </a:extLst>
              </a:tr>
              <a:tr h="370840">
                <a:tc>
                  <a:txBody>
                    <a:bodyPr/>
                    <a:lstStyle/>
                    <a:p>
                      <a:r>
                        <a:rPr lang="en-US" sz="1000"/>
                        <a:t>Waterloo</a:t>
                      </a:r>
                    </a:p>
                  </a:txBody>
                  <a:tcPr/>
                </a:tc>
                <a:tc>
                  <a:txBody>
                    <a:bodyPr/>
                    <a:lstStyle/>
                    <a:p>
                      <a:r>
                        <a:rPr lang="en-US" sz="1000"/>
                        <a:t>335</a:t>
                      </a:r>
                    </a:p>
                  </a:txBody>
                  <a:tcPr/>
                </a:tc>
                <a:tc>
                  <a:txBody>
                    <a:bodyPr/>
                    <a:lstStyle/>
                    <a:p>
                      <a:r>
                        <a:rPr lang="en-US" sz="1000"/>
                        <a:t>1.0 %</a:t>
                      </a:r>
                    </a:p>
                  </a:txBody>
                  <a:tcPr/>
                </a:tc>
                <a:extLst>
                  <a:ext uri="{0D108BD9-81ED-4DB2-BD59-A6C34878D82A}">
                    <a16:rowId xmlns:a16="http://schemas.microsoft.com/office/drawing/2014/main" val="2913436362"/>
                  </a:ext>
                </a:extLst>
              </a:tr>
            </a:tbl>
          </a:graphicData>
        </a:graphic>
      </p:graphicFrame>
    </p:spTree>
    <p:extLst>
      <p:ext uri="{BB962C8B-B14F-4D97-AF65-F5344CB8AC3E}">
        <p14:creationId xmlns:p14="http://schemas.microsoft.com/office/powerpoint/2010/main" val="271054677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77F2E-68CA-49FE-8FDB-D7E1644A3878}"/>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FDFE35DF-4917-4599-AA00-905AE7360BB5}"/>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041191A4-2FB2-4CBD-8B6D-E223C789086A}"/>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45CAA293-0A0A-4D06-8445-D512DEEB1DE4}"/>
              </a:ext>
            </a:extLst>
          </p:cNvPr>
          <p:cNvGraphicFramePr>
            <a:graphicFrameLocks noGrp="1"/>
          </p:cNvGraphicFramePr>
          <p:nvPr>
            <p:ph type="tbl" sz="quarter" idx="15"/>
            <p:extLst>
              <p:ext uri="{D42A27DB-BD31-4B8C-83A1-F6EECF244321}">
                <p14:modId xmlns:p14="http://schemas.microsoft.com/office/powerpoint/2010/main" val="170309133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299637200"/>
                    </a:ext>
                  </a:extLst>
                </a:gridCol>
                <a:gridCol w="914400">
                  <a:extLst>
                    <a:ext uri="{9D8B030D-6E8A-4147-A177-3AD203B41FA5}">
                      <a16:colId xmlns:a16="http://schemas.microsoft.com/office/drawing/2014/main" val="3712757174"/>
                    </a:ext>
                  </a:extLst>
                </a:gridCol>
                <a:gridCol w="914400">
                  <a:extLst>
                    <a:ext uri="{9D8B030D-6E8A-4147-A177-3AD203B41FA5}">
                      <a16:colId xmlns:a16="http://schemas.microsoft.com/office/drawing/2014/main" val="1557542107"/>
                    </a:ext>
                  </a:extLst>
                </a:gridCol>
                <a:gridCol w="914400">
                  <a:extLst>
                    <a:ext uri="{9D8B030D-6E8A-4147-A177-3AD203B41FA5}">
                      <a16:colId xmlns:a16="http://schemas.microsoft.com/office/drawing/2014/main" val="1792729571"/>
                    </a:ext>
                  </a:extLst>
                </a:gridCol>
                <a:gridCol w="914400">
                  <a:extLst>
                    <a:ext uri="{9D8B030D-6E8A-4147-A177-3AD203B41FA5}">
                      <a16:colId xmlns:a16="http://schemas.microsoft.com/office/drawing/2014/main" val="56776106"/>
                    </a:ext>
                  </a:extLst>
                </a:gridCol>
                <a:gridCol w="914400">
                  <a:extLst>
                    <a:ext uri="{9D8B030D-6E8A-4147-A177-3AD203B41FA5}">
                      <a16:colId xmlns:a16="http://schemas.microsoft.com/office/drawing/2014/main" val="1412192162"/>
                    </a:ext>
                  </a:extLst>
                </a:gridCol>
                <a:gridCol w="914400">
                  <a:extLst>
                    <a:ext uri="{9D8B030D-6E8A-4147-A177-3AD203B41FA5}">
                      <a16:colId xmlns:a16="http://schemas.microsoft.com/office/drawing/2014/main" val="833156630"/>
                    </a:ext>
                  </a:extLst>
                </a:gridCol>
                <a:gridCol w="914400">
                  <a:extLst>
                    <a:ext uri="{9D8B030D-6E8A-4147-A177-3AD203B41FA5}">
                      <a16:colId xmlns:a16="http://schemas.microsoft.com/office/drawing/2014/main" val="3512343198"/>
                    </a:ext>
                  </a:extLst>
                </a:gridCol>
                <a:gridCol w="914400">
                  <a:extLst>
                    <a:ext uri="{9D8B030D-6E8A-4147-A177-3AD203B41FA5}">
                      <a16:colId xmlns:a16="http://schemas.microsoft.com/office/drawing/2014/main" val="2294568755"/>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1033381579"/>
                  </a:ext>
                </a:extLst>
              </a:tr>
              <a:tr h="370840">
                <a:tc>
                  <a:txBody>
                    <a:bodyPr/>
                    <a:lstStyle/>
                    <a:p>
                      <a:r>
                        <a:rPr lang="en-US" sz="1000"/>
                        <a:t>Yesway</a:t>
                      </a:r>
                    </a:p>
                  </a:txBody>
                  <a:tcPr/>
                </a:tc>
                <a:tc>
                  <a:txBody>
                    <a:bodyPr/>
                    <a:lstStyle/>
                    <a:p>
                      <a:r>
                        <a:rPr lang="en-US" sz="1000"/>
                        <a:t>10316</a:t>
                      </a:r>
                    </a:p>
                  </a:txBody>
                  <a:tcPr/>
                </a:tc>
                <a:tc>
                  <a:txBody>
                    <a:bodyPr/>
                    <a:lstStyle/>
                    <a:p>
                      <a:r>
                        <a:rPr lang="en-US" sz="1000"/>
                        <a:t>5976</a:t>
                      </a:r>
                    </a:p>
                  </a:txBody>
                  <a:tcPr/>
                </a:tc>
                <a:tc>
                  <a:txBody>
                    <a:bodyPr/>
                    <a:lstStyle/>
                    <a:p>
                      <a:r>
                        <a:rPr lang="en-US" sz="1000"/>
                        <a:t>5792</a:t>
                      </a:r>
                    </a:p>
                  </a:txBody>
                  <a:tcPr/>
                </a:tc>
                <a:tc>
                  <a:txBody>
                    <a:bodyPr/>
                    <a:lstStyle/>
                    <a:p>
                      <a:r>
                        <a:rPr lang="en-US" sz="1000"/>
                        <a:t>5692</a:t>
                      </a:r>
                    </a:p>
                  </a:txBody>
                  <a:tcPr/>
                </a:tc>
                <a:tc>
                  <a:txBody>
                    <a:bodyPr/>
                    <a:lstStyle/>
                    <a:p>
                      <a:r>
                        <a:rPr lang="en-US" sz="1000"/>
                        <a:t>4624</a:t>
                      </a:r>
                    </a:p>
                  </a:txBody>
                  <a:tcPr/>
                </a:tc>
                <a:tc>
                  <a:txBody>
                    <a:bodyPr/>
                    <a:lstStyle/>
                    <a:p>
                      <a:r>
                        <a:rPr lang="en-US" sz="1000"/>
                        <a:t>9955</a:t>
                      </a:r>
                    </a:p>
                  </a:txBody>
                  <a:tcPr/>
                </a:tc>
                <a:tc>
                  <a:txBody>
                    <a:bodyPr/>
                    <a:lstStyle/>
                    <a:p>
                      <a:r>
                        <a:rPr lang="en-US" sz="1000"/>
                        <a:t>361</a:t>
                      </a:r>
                    </a:p>
                  </a:txBody>
                  <a:tcPr/>
                </a:tc>
                <a:tc>
                  <a:txBody>
                    <a:bodyPr/>
                    <a:lstStyle/>
                    <a:p>
                      <a:r>
                        <a:rPr lang="en-US" sz="1000"/>
                        <a:t>642</a:t>
                      </a:r>
                    </a:p>
                  </a:txBody>
                  <a:tcPr/>
                </a:tc>
                <a:extLst>
                  <a:ext uri="{0D108BD9-81ED-4DB2-BD59-A6C34878D82A}">
                    <a16:rowId xmlns:a16="http://schemas.microsoft.com/office/drawing/2014/main" val="50492278"/>
                  </a:ext>
                </a:extLst>
              </a:tr>
            </a:tbl>
          </a:graphicData>
        </a:graphic>
      </p:graphicFrame>
    </p:spTree>
    <p:extLst>
      <p:ext uri="{BB962C8B-B14F-4D97-AF65-F5344CB8AC3E}">
        <p14:creationId xmlns:p14="http://schemas.microsoft.com/office/powerpoint/2010/main" val="1245143194"/>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D1120-B47F-4FDE-9642-873F881BEAA4}"/>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FA2D13AB-FADF-4CC0-BF30-8B275CFF5369}"/>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33F2D55D-2BED-449D-98F5-25323D2442F7}"/>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C29186AB-7BF4-4D77-B11F-B1622D8A544F}"/>
              </a:ext>
            </a:extLst>
          </p:cNvPr>
          <p:cNvGraphicFramePr>
            <a:graphicFrameLocks noGrp="1"/>
          </p:cNvGraphicFramePr>
          <p:nvPr>
            <p:ph type="chart" sz="quarter" idx="13"/>
            <p:extLst>
              <p:ext uri="{D42A27DB-BD31-4B8C-83A1-F6EECF244321}">
                <p14:modId xmlns:p14="http://schemas.microsoft.com/office/powerpoint/2010/main" val="361697278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873374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88724-E936-474C-940A-2D3A148288FF}"/>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19DACFFB-9F16-437B-A894-1BD6117196DA}"/>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EDFE501A-8CA9-4315-BE3F-4E47718D48B4}"/>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30197591-5984-49B4-BCF7-60989DA01438}"/>
              </a:ext>
            </a:extLst>
          </p:cNvPr>
          <p:cNvGraphicFramePr>
            <a:graphicFrameLocks noGrp="1"/>
          </p:cNvGraphicFramePr>
          <p:nvPr>
            <p:ph type="chart" sz="quarter" idx="13"/>
            <p:extLst>
              <p:ext uri="{D42A27DB-BD31-4B8C-83A1-F6EECF244321}">
                <p14:modId xmlns:p14="http://schemas.microsoft.com/office/powerpoint/2010/main" val="217228259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179467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5FB48-D054-439E-99FC-FB81A2603C4D}"/>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C41B4B15-744D-428C-90B4-7204AE1EA6DD}"/>
              </a:ext>
            </a:extLst>
          </p:cNvPr>
          <p:cNvSpPr>
            <a:spLocks noGrp="1"/>
          </p:cNvSpPr>
          <p:nvPr>
            <p:ph type="sldNum" sz="quarter" idx="2"/>
          </p:nvPr>
        </p:nvSpPr>
        <p:spPr/>
        <p:txBody>
          <a:bodyPr/>
          <a:lstStyle/>
          <a:p>
            <a:pPr lvl="0"/>
            <a:fld id="{86CB4B4D-7CA3-9044-876B-883B54F8677D}" type="slidenum">
              <a:rPr lang="en-US" smtClean="0"/>
              <a:pPr lvl="0"/>
              <a:t>37</a:t>
            </a:fld>
            <a:endParaRPr lang="en-US"/>
          </a:p>
        </p:txBody>
      </p:sp>
      <p:sp>
        <p:nvSpPr>
          <p:cNvPr id="4" name="Text Placeholder 3">
            <a:extLst>
              <a:ext uri="{FF2B5EF4-FFF2-40B4-BE49-F238E27FC236}">
                <a16:creationId xmlns:a16="http://schemas.microsoft.com/office/drawing/2014/main" id="{86C49BDB-5E5C-4751-9C7E-74949A86172E}"/>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81E0AD54-1D36-4E49-8E3F-C58AA151B82D}"/>
              </a:ext>
            </a:extLst>
          </p:cNvPr>
          <p:cNvGraphicFramePr>
            <a:graphicFrameLocks noGrp="1"/>
          </p:cNvGraphicFramePr>
          <p:nvPr>
            <p:ph type="chart" sz="quarter" idx="13"/>
            <p:extLst>
              <p:ext uri="{D42A27DB-BD31-4B8C-83A1-F6EECF244321}">
                <p14:modId xmlns:p14="http://schemas.microsoft.com/office/powerpoint/2010/main" val="25883451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0137271"/>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882E6-E203-4E90-B4F8-E955408B924B}"/>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E4F6804E-3F17-47E2-BC0F-D48B3D9026E6}"/>
              </a:ext>
            </a:extLst>
          </p:cNvPr>
          <p:cNvSpPr>
            <a:spLocks noGrp="1"/>
          </p:cNvSpPr>
          <p:nvPr>
            <p:ph type="sldNum" sz="quarter" idx="2"/>
          </p:nvPr>
        </p:nvSpPr>
        <p:spPr/>
        <p:txBody>
          <a:bodyPr/>
          <a:lstStyle/>
          <a:p>
            <a:pPr lvl="0"/>
            <a:fld id="{86CB4B4D-7CA3-9044-876B-883B54F8677D}" type="slidenum">
              <a:rPr lang="en-US" smtClean="0"/>
              <a:pPr lvl="0"/>
              <a:t>38</a:t>
            </a:fld>
            <a:endParaRPr lang="en-US"/>
          </a:p>
        </p:txBody>
      </p:sp>
      <p:sp>
        <p:nvSpPr>
          <p:cNvPr id="4" name="Text Placeholder 3">
            <a:extLst>
              <a:ext uri="{FF2B5EF4-FFF2-40B4-BE49-F238E27FC236}">
                <a16:creationId xmlns:a16="http://schemas.microsoft.com/office/drawing/2014/main" id="{6A8C80EF-68B2-417D-8390-7C850D96CE9C}"/>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7043173B-19AF-4758-B8E3-AD08B8B651B9}"/>
              </a:ext>
            </a:extLst>
          </p:cNvPr>
          <p:cNvGraphicFramePr>
            <a:graphicFrameLocks noGrp="1"/>
          </p:cNvGraphicFramePr>
          <p:nvPr>
            <p:ph type="chart" sz="quarter" idx="13"/>
            <p:extLst>
              <p:ext uri="{D42A27DB-BD31-4B8C-83A1-F6EECF244321}">
                <p14:modId xmlns:p14="http://schemas.microsoft.com/office/powerpoint/2010/main" val="49837247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129254"/>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48DE5-DAFA-48B3-9AC2-5112C75055F0}"/>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93C2891C-7148-47E9-9E13-0CBF74C4405D}"/>
              </a:ext>
            </a:extLst>
          </p:cNvPr>
          <p:cNvSpPr>
            <a:spLocks noGrp="1"/>
          </p:cNvSpPr>
          <p:nvPr>
            <p:ph type="sldNum" sz="quarter" idx="2"/>
          </p:nvPr>
        </p:nvSpPr>
        <p:spPr/>
        <p:txBody>
          <a:bodyPr/>
          <a:lstStyle/>
          <a:p>
            <a:pPr lvl="0"/>
            <a:fld id="{86CB4B4D-7CA3-9044-876B-883B54F8677D}" type="slidenum">
              <a:rPr lang="en-US" smtClean="0"/>
              <a:pPr lvl="0"/>
              <a:t>39</a:t>
            </a:fld>
            <a:endParaRPr lang="en-US"/>
          </a:p>
        </p:txBody>
      </p:sp>
      <p:sp>
        <p:nvSpPr>
          <p:cNvPr id="4" name="Text Placeholder 3">
            <a:extLst>
              <a:ext uri="{FF2B5EF4-FFF2-40B4-BE49-F238E27FC236}">
                <a16:creationId xmlns:a16="http://schemas.microsoft.com/office/drawing/2014/main" id="{D85FF45B-81E4-4055-A1AB-9389F7C76791}"/>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5A611F7F-2A82-49B4-92BD-AF71A33FF398}"/>
              </a:ext>
            </a:extLst>
          </p:cNvPr>
          <p:cNvGraphicFramePr>
            <a:graphicFrameLocks noGrp="1"/>
          </p:cNvGraphicFramePr>
          <p:nvPr>
            <p:ph type="chart" sz="quarter" idx="13"/>
            <p:extLst>
              <p:ext uri="{D42A27DB-BD31-4B8C-83A1-F6EECF244321}">
                <p14:modId xmlns:p14="http://schemas.microsoft.com/office/powerpoint/2010/main" val="385423633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3826564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225FA-01D7-4ADF-8BA3-C7463A3D360A}"/>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E7EA7A0A-DCCA-46EA-B562-54877770C4F8}"/>
              </a:ext>
            </a:extLst>
          </p:cNvPr>
          <p:cNvSpPr>
            <a:spLocks noGrp="1"/>
          </p:cNvSpPr>
          <p:nvPr>
            <p:ph type="sldNum" sz="quarter" idx="2"/>
          </p:nvPr>
        </p:nvSpPr>
        <p:spPr/>
        <p:txBody>
          <a:bodyPr/>
          <a:lstStyle/>
          <a:p>
            <a:pPr lvl="0"/>
            <a:fld id="{86CB4B4D-7CA3-9044-876B-883B54F8677D}" type="slidenum">
              <a:rPr lang="en-US" smtClean="0"/>
              <a:pPr lvl="0"/>
              <a:t>40</a:t>
            </a:fld>
            <a:endParaRPr lang="en-US"/>
          </a:p>
        </p:txBody>
      </p:sp>
      <p:sp>
        <p:nvSpPr>
          <p:cNvPr id="4" name="Text Placeholder 3">
            <a:extLst>
              <a:ext uri="{FF2B5EF4-FFF2-40B4-BE49-F238E27FC236}">
                <a16:creationId xmlns:a16="http://schemas.microsoft.com/office/drawing/2014/main" id="{E0E9C863-EA95-4864-8CCE-554480357316}"/>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8AE24FEA-EFD7-46EB-A747-50507570E1F5}"/>
              </a:ext>
            </a:extLst>
          </p:cNvPr>
          <p:cNvGraphicFramePr>
            <a:graphicFrameLocks noGrp="1"/>
          </p:cNvGraphicFramePr>
          <p:nvPr>
            <p:ph type="chart" sz="quarter" idx="13"/>
            <p:extLst>
              <p:ext uri="{D42A27DB-BD31-4B8C-83A1-F6EECF244321}">
                <p14:modId xmlns:p14="http://schemas.microsoft.com/office/powerpoint/2010/main" val="345459388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44142041"/>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20220524_213142</Template>
  <TotalTime>1</TotalTime>
  <Words>1049</Words>
  <Application>Microsoft Office PowerPoint</Application>
  <PresentationFormat>Widescreen</PresentationFormat>
  <Paragraphs>538</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Helvetica Neue</vt:lpstr>
      <vt:lpstr>Calibri Light</vt:lpstr>
      <vt:lpstr>quintly_template</vt:lpstr>
      <vt:lpstr>Facebook - Yesway Only</vt:lpstr>
      <vt:lpstr>Facebook Key Metrics Table | Yesway</vt:lpstr>
      <vt:lpstr>Facebook Own Posts Table | Yesway - 1 of 11</vt:lpstr>
      <vt:lpstr>Facebook Own Posts Table | Yesway - 2 of 11</vt:lpstr>
      <vt:lpstr>Facebook Own Posts Table | Yesway - 3 of 11</vt:lpstr>
      <vt:lpstr>Facebook Own Posts Table | Yesway - 4 of 11</vt:lpstr>
      <vt:lpstr>Facebook Own Posts Table | Yesway - 5 of 11</vt:lpstr>
      <vt:lpstr>Facebook Own Posts Table | Yesway - 6 of 11</vt:lpstr>
      <vt:lpstr>Facebook Own Posts Table | Yesway - 7 of 11</vt:lpstr>
      <vt:lpstr>Facebook Own Posts Table | Yesway - 8 of 11</vt:lpstr>
      <vt:lpstr>Facebook Own Posts Table | Yesway - 9 of 11</vt:lpstr>
      <vt:lpstr>Facebook Own Posts Table | Yesway - 10 of 11</vt:lpstr>
      <vt:lpstr>Facebook Own Posts Table | Yesway - 11 of 11</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Fan Demographics | Yesway</vt:lpstr>
      <vt:lpstr>Facebook Interaction Rate By Hour | Yesway</vt:lpstr>
      <vt:lpstr>Facebook Average Shares Per Post | Yesway</vt:lpstr>
      <vt:lpstr>Facebook Reactions Distribution | Yesway</vt:lpstr>
      <vt:lpstr>Facebook Page Likes Change by Like/Unlike Source | Yesway</vt:lpstr>
      <vt:lpstr>Facebook Page Views By External Referral | Yesway</vt:lpstr>
      <vt:lpstr>Facebook Fans By City Table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2022-05-24T21:31:42Z</dcterms:created>
  <dcterms:modified xsi:type="dcterms:W3CDTF">2022-05-24T21:33:05Z</dcterms:modified>
</cp:coreProperties>
</file>