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12192000" cy="6858000"/>
  <p:notesSz cx="6881813" cy="9296400"/>
  <p:embeddedFontLs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16</c:v>
                </c:pt>
                <c:pt idx="2">
                  <c:v>14</c:v>
                </c:pt>
                <c:pt idx="3">
                  <c:v>13</c:v>
                </c:pt>
                <c:pt idx="4">
                  <c:v>14</c:v>
                </c:pt>
                <c:pt idx="5">
                  <c:v>13</c:v>
                </c:pt>
                <c:pt idx="6">
                  <c:v>13</c:v>
                </c:pt>
              </c:numCache>
            </c:numRef>
          </c:val>
          <c:extLst>
            <c:ext xmlns:c16="http://schemas.microsoft.com/office/drawing/2014/chart" uri="{C3380CC4-5D6E-409C-BE32-E72D297353CC}">
              <c16:uniqueId val="{00000000-83AB-424B-8181-D9E5A7DBFEA6}"/>
            </c:ext>
          </c:extLst>
        </c:ser>
        <c:dLbls>
          <c:showLegendKey val="0"/>
          <c:showVal val="0"/>
          <c:showCatName val="0"/>
          <c:showSerName val="0"/>
          <c:showPercent val="0"/>
          <c:showBubbleSize val="0"/>
        </c:dLbls>
        <c:gapWidth val="219"/>
        <c:overlap val="-27"/>
        <c:axId val="466736168"/>
        <c:axId val="466733544"/>
      </c:barChart>
      <c:catAx>
        <c:axId val="46673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33544"/>
        <c:crosses val="autoZero"/>
        <c:auto val="1"/>
        <c:lblAlgn val="ctr"/>
        <c:lblOffset val="100"/>
        <c:noMultiLvlLbl val="0"/>
      </c:catAx>
      <c:valAx>
        <c:axId val="46673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3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1</c:v>
                </c:pt>
                <c:pt idx="1">
                  <c:v>0</c:v>
                </c:pt>
                <c:pt idx="2">
                  <c:v>0</c:v>
                </c:pt>
                <c:pt idx="3">
                  <c:v>0</c:v>
                </c:pt>
                <c:pt idx="4">
                  <c:v>0</c:v>
                </c:pt>
                <c:pt idx="5">
                  <c:v>1</c:v>
                </c:pt>
                <c:pt idx="6">
                  <c:v>0</c:v>
                </c:pt>
                <c:pt idx="7">
                  <c:v>1</c:v>
                </c:pt>
                <c:pt idx="8">
                  <c:v>0</c:v>
                </c:pt>
                <c:pt idx="9">
                  <c:v>1</c:v>
                </c:pt>
                <c:pt idx="10">
                  <c:v>0</c:v>
                </c:pt>
                <c:pt idx="11">
                  <c:v>0</c:v>
                </c:pt>
                <c:pt idx="12">
                  <c:v>1</c:v>
                </c:pt>
                <c:pt idx="13">
                  <c:v>1</c:v>
                </c:pt>
                <c:pt idx="14">
                  <c:v>0</c:v>
                </c:pt>
                <c:pt idx="15">
                  <c:v>1</c:v>
                </c:pt>
                <c:pt idx="16">
                  <c:v>0</c:v>
                </c:pt>
                <c:pt idx="17">
                  <c:v>0</c:v>
                </c:pt>
                <c:pt idx="18">
                  <c:v>1</c:v>
                </c:pt>
                <c:pt idx="19">
                  <c:v>0</c:v>
                </c:pt>
                <c:pt idx="20">
                  <c:v>0</c:v>
                </c:pt>
                <c:pt idx="21">
                  <c:v>0</c:v>
                </c:pt>
                <c:pt idx="22">
                  <c:v>0</c:v>
                </c:pt>
                <c:pt idx="23">
                  <c:v>1</c:v>
                </c:pt>
                <c:pt idx="24">
                  <c:v>0</c:v>
                </c:pt>
                <c:pt idx="25">
                  <c:v>0</c:v>
                </c:pt>
                <c:pt idx="26">
                  <c:v>1</c:v>
                </c:pt>
                <c:pt idx="27">
                  <c:v>0</c:v>
                </c:pt>
                <c:pt idx="28">
                  <c:v>1</c:v>
                </c:pt>
                <c:pt idx="29">
                  <c:v>0</c:v>
                </c:pt>
                <c:pt idx="30">
                  <c:v>0</c:v>
                </c:pt>
                <c:pt idx="31">
                  <c:v>1</c:v>
                </c:pt>
                <c:pt idx="32">
                  <c:v>1</c:v>
                </c:pt>
                <c:pt idx="33">
                  <c:v>0</c:v>
                </c:pt>
                <c:pt idx="34">
                  <c:v>1</c:v>
                </c:pt>
                <c:pt idx="35">
                  <c:v>2</c:v>
                </c:pt>
                <c:pt idx="36">
                  <c:v>1</c:v>
                </c:pt>
                <c:pt idx="37">
                  <c:v>0</c:v>
                </c:pt>
                <c:pt idx="38">
                  <c:v>0</c:v>
                </c:pt>
                <c:pt idx="39">
                  <c:v>1</c:v>
                </c:pt>
                <c:pt idx="40">
                  <c:v>0</c:v>
                </c:pt>
                <c:pt idx="41">
                  <c:v>0</c:v>
                </c:pt>
                <c:pt idx="42">
                  <c:v>0</c:v>
                </c:pt>
                <c:pt idx="43">
                  <c:v>1</c:v>
                </c:pt>
                <c:pt idx="44">
                  <c:v>1</c:v>
                </c:pt>
                <c:pt idx="45">
                  <c:v>0</c:v>
                </c:pt>
                <c:pt idx="46">
                  <c:v>0</c:v>
                </c:pt>
                <c:pt idx="47">
                  <c:v>0</c:v>
                </c:pt>
                <c:pt idx="48">
                  <c:v>1</c:v>
                </c:pt>
                <c:pt idx="49">
                  <c:v>0</c:v>
                </c:pt>
                <c:pt idx="50">
                  <c:v>1</c:v>
                </c:pt>
                <c:pt idx="51">
                  <c:v>1</c:v>
                </c:pt>
                <c:pt idx="52">
                  <c:v>0</c:v>
                </c:pt>
                <c:pt idx="53">
                  <c:v>0</c:v>
                </c:pt>
                <c:pt idx="54">
                  <c:v>0</c:v>
                </c:pt>
                <c:pt idx="55">
                  <c:v>0</c:v>
                </c:pt>
                <c:pt idx="56">
                  <c:v>0</c:v>
                </c:pt>
                <c:pt idx="57">
                  <c:v>1</c:v>
                </c:pt>
                <c:pt idx="58">
                  <c:v>0</c:v>
                </c:pt>
                <c:pt idx="59">
                  <c:v>0</c:v>
                </c:pt>
                <c:pt idx="60">
                  <c:v>1</c:v>
                </c:pt>
                <c:pt idx="61">
                  <c:v>1</c:v>
                </c:pt>
                <c:pt idx="62">
                  <c:v>2</c:v>
                </c:pt>
                <c:pt idx="63">
                  <c:v>1</c:v>
                </c:pt>
                <c:pt idx="64">
                  <c:v>1</c:v>
                </c:pt>
                <c:pt idx="65">
                  <c:v>1</c:v>
                </c:pt>
                <c:pt idx="66">
                  <c:v>0</c:v>
                </c:pt>
                <c:pt idx="67">
                  <c:v>0</c:v>
                </c:pt>
                <c:pt idx="68">
                  <c:v>0</c:v>
                </c:pt>
                <c:pt idx="69">
                  <c:v>1</c:v>
                </c:pt>
                <c:pt idx="70">
                  <c:v>1</c:v>
                </c:pt>
                <c:pt idx="71">
                  <c:v>1</c:v>
                </c:pt>
                <c:pt idx="72">
                  <c:v>1</c:v>
                </c:pt>
                <c:pt idx="73">
                  <c:v>1</c:v>
                </c:pt>
                <c:pt idx="74">
                  <c:v>0</c:v>
                </c:pt>
                <c:pt idx="75">
                  <c:v>1</c:v>
                </c:pt>
                <c:pt idx="76">
                  <c:v>1</c:v>
                </c:pt>
                <c:pt idx="77">
                  <c:v>1</c:v>
                </c:pt>
                <c:pt idx="78">
                  <c:v>0</c:v>
                </c:pt>
                <c:pt idx="79">
                  <c:v>0</c:v>
                </c:pt>
                <c:pt idx="80">
                  <c:v>0</c:v>
                </c:pt>
                <c:pt idx="81">
                  <c:v>0</c:v>
                </c:pt>
                <c:pt idx="82">
                  <c:v>1</c:v>
                </c:pt>
                <c:pt idx="83">
                  <c:v>1</c:v>
                </c:pt>
                <c:pt idx="84">
                  <c:v>0</c:v>
                </c:pt>
                <c:pt idx="85">
                  <c:v>0</c:v>
                </c:pt>
                <c:pt idx="86">
                  <c:v>1</c:v>
                </c:pt>
                <c:pt idx="87">
                  <c:v>1</c:v>
                </c:pt>
                <c:pt idx="88">
                  <c:v>0</c:v>
                </c:pt>
                <c:pt idx="89">
                  <c:v>0</c:v>
                </c:pt>
                <c:pt idx="90">
                  <c:v>0</c:v>
                </c:pt>
                <c:pt idx="91">
                  <c:v>0</c:v>
                </c:pt>
                <c:pt idx="92">
                  <c:v>1</c:v>
                </c:pt>
                <c:pt idx="93">
                  <c:v>1</c:v>
                </c:pt>
                <c:pt idx="94">
                  <c:v>0</c:v>
                </c:pt>
                <c:pt idx="95">
                  <c:v>0</c:v>
                </c:pt>
                <c:pt idx="96">
                  <c:v>1</c:v>
                </c:pt>
                <c:pt idx="97">
                  <c:v>0</c:v>
                </c:pt>
                <c:pt idx="98">
                  <c:v>1</c:v>
                </c:pt>
                <c:pt idx="99">
                  <c:v>1</c:v>
                </c:pt>
                <c:pt idx="100">
                  <c:v>0</c:v>
                </c:pt>
                <c:pt idx="101">
                  <c:v>0</c:v>
                </c:pt>
                <c:pt idx="102">
                  <c:v>1</c:v>
                </c:pt>
                <c:pt idx="103">
                  <c:v>0</c:v>
                </c:pt>
                <c:pt idx="104">
                  <c:v>0</c:v>
                </c:pt>
                <c:pt idx="105">
                  <c:v>0</c:v>
                </c:pt>
                <c:pt idx="106">
                  <c:v>1</c:v>
                </c:pt>
                <c:pt idx="107">
                  <c:v>1</c:v>
                </c:pt>
                <c:pt idx="108">
                  <c:v>1</c:v>
                </c:pt>
                <c:pt idx="109">
                  <c:v>0</c:v>
                </c:pt>
                <c:pt idx="110">
                  <c:v>0</c:v>
                </c:pt>
                <c:pt idx="111">
                  <c:v>1</c:v>
                </c:pt>
                <c:pt idx="112">
                  <c:v>0</c:v>
                </c:pt>
                <c:pt idx="113">
                  <c:v>1</c:v>
                </c:pt>
                <c:pt idx="114">
                  <c:v>0</c:v>
                </c:pt>
                <c:pt idx="115">
                  <c:v>0</c:v>
                </c:pt>
                <c:pt idx="116">
                  <c:v>0</c:v>
                </c:pt>
                <c:pt idx="117">
                  <c:v>1</c:v>
                </c:pt>
                <c:pt idx="118">
                  <c:v>0</c:v>
                </c:pt>
                <c:pt idx="119">
                  <c:v>0</c:v>
                </c:pt>
                <c:pt idx="120">
                  <c:v>1</c:v>
                </c:pt>
                <c:pt idx="121">
                  <c:v>0</c:v>
                </c:pt>
                <c:pt idx="122">
                  <c:v>1</c:v>
                </c:pt>
                <c:pt idx="123">
                  <c:v>0</c:v>
                </c:pt>
                <c:pt idx="124">
                  <c:v>1</c:v>
                </c:pt>
                <c:pt idx="125">
                  <c:v>1</c:v>
                </c:pt>
                <c:pt idx="126">
                  <c:v>2</c:v>
                </c:pt>
                <c:pt idx="127">
                  <c:v>0</c:v>
                </c:pt>
                <c:pt idx="128">
                  <c:v>1</c:v>
                </c:pt>
                <c:pt idx="129">
                  <c:v>0</c:v>
                </c:pt>
                <c:pt idx="130">
                  <c:v>1</c:v>
                </c:pt>
                <c:pt idx="131">
                  <c:v>1</c:v>
                </c:pt>
                <c:pt idx="132">
                  <c:v>1</c:v>
                </c:pt>
                <c:pt idx="133">
                  <c:v>0</c:v>
                </c:pt>
                <c:pt idx="134">
                  <c:v>1</c:v>
                </c:pt>
                <c:pt idx="135">
                  <c:v>0</c:v>
                </c:pt>
                <c:pt idx="136">
                  <c:v>1</c:v>
                </c:pt>
                <c:pt idx="137">
                  <c:v>0</c:v>
                </c:pt>
                <c:pt idx="138">
                  <c:v>1</c:v>
                </c:pt>
                <c:pt idx="139">
                  <c:v>0</c:v>
                </c:pt>
                <c:pt idx="140">
                  <c:v>1</c:v>
                </c:pt>
                <c:pt idx="141">
                  <c:v>0</c:v>
                </c:pt>
                <c:pt idx="142">
                  <c:v>0</c:v>
                </c:pt>
                <c:pt idx="143">
                  <c:v>0</c:v>
                </c:pt>
                <c:pt idx="144">
                  <c:v>0</c:v>
                </c:pt>
                <c:pt idx="145">
                  <c:v>2</c:v>
                </c:pt>
                <c:pt idx="146">
                  <c:v>0</c:v>
                </c:pt>
                <c:pt idx="147">
                  <c:v>0</c:v>
                </c:pt>
                <c:pt idx="148">
                  <c:v>0</c:v>
                </c:pt>
                <c:pt idx="149">
                  <c:v>0</c:v>
                </c:pt>
                <c:pt idx="150">
                  <c:v>0</c:v>
                </c:pt>
                <c:pt idx="151">
                  <c:v>0</c:v>
                </c:pt>
                <c:pt idx="152">
                  <c:v>1</c:v>
                </c:pt>
                <c:pt idx="153">
                  <c:v>0</c:v>
                </c:pt>
                <c:pt idx="154">
                  <c:v>1</c:v>
                </c:pt>
                <c:pt idx="155">
                  <c:v>0</c:v>
                </c:pt>
                <c:pt idx="156">
                  <c:v>1</c:v>
                </c:pt>
                <c:pt idx="157">
                  <c:v>0</c:v>
                </c:pt>
                <c:pt idx="158">
                  <c:v>0</c:v>
                </c:pt>
                <c:pt idx="159">
                  <c:v>0</c:v>
                </c:pt>
                <c:pt idx="160">
                  <c:v>1</c:v>
                </c:pt>
                <c:pt idx="161">
                  <c:v>0</c:v>
                </c:pt>
                <c:pt idx="162">
                  <c:v>1</c:v>
                </c:pt>
                <c:pt idx="163">
                  <c:v>1</c:v>
                </c:pt>
                <c:pt idx="164">
                  <c:v>0</c:v>
                </c:pt>
                <c:pt idx="165">
                  <c:v>1</c:v>
                </c:pt>
                <c:pt idx="166">
                  <c:v>1</c:v>
                </c:pt>
                <c:pt idx="167">
                  <c:v>0</c:v>
                </c:pt>
                <c:pt idx="168">
                  <c:v>1</c:v>
                </c:pt>
                <c:pt idx="169">
                  <c:v>1</c:v>
                </c:pt>
                <c:pt idx="170">
                  <c:v>0</c:v>
                </c:pt>
                <c:pt idx="171">
                  <c:v>0</c:v>
                </c:pt>
                <c:pt idx="172">
                  <c:v>1</c:v>
                </c:pt>
                <c:pt idx="173">
                  <c:v>0</c:v>
                </c:pt>
                <c:pt idx="174">
                  <c:v>0</c:v>
                </c:pt>
                <c:pt idx="175">
                  <c:v>0</c:v>
                </c:pt>
                <c:pt idx="176">
                  <c:v>1</c:v>
                </c:pt>
                <c:pt idx="177">
                  <c:v>0</c:v>
                </c:pt>
                <c:pt idx="178">
                  <c:v>0</c:v>
                </c:pt>
                <c:pt idx="179">
                  <c:v>0</c:v>
                </c:pt>
                <c:pt idx="180">
                  <c:v>0</c:v>
                </c:pt>
                <c:pt idx="181">
                  <c:v>1</c:v>
                </c:pt>
                <c:pt idx="182">
                  <c:v>1</c:v>
                </c:pt>
                <c:pt idx="183">
                  <c:v>0</c:v>
                </c:pt>
                <c:pt idx="184">
                  <c:v>0</c:v>
                </c:pt>
                <c:pt idx="185">
                  <c:v>1</c:v>
                </c:pt>
                <c:pt idx="186">
                  <c:v>0</c:v>
                </c:pt>
                <c:pt idx="187">
                  <c:v>0</c:v>
                </c:pt>
                <c:pt idx="188">
                  <c:v>0</c:v>
                </c:pt>
                <c:pt idx="189">
                  <c:v>0</c:v>
                </c:pt>
                <c:pt idx="190">
                  <c:v>1</c:v>
                </c:pt>
                <c:pt idx="191">
                  <c:v>1</c:v>
                </c:pt>
                <c:pt idx="192">
                  <c:v>0</c:v>
                </c:pt>
                <c:pt idx="193">
                  <c:v>1</c:v>
                </c:pt>
                <c:pt idx="194">
                  <c:v>0</c:v>
                </c:pt>
                <c:pt idx="195">
                  <c:v>0</c:v>
                </c:pt>
                <c:pt idx="196">
                  <c:v>0</c:v>
                </c:pt>
                <c:pt idx="197">
                  <c:v>2</c:v>
                </c:pt>
                <c:pt idx="198">
                  <c:v>1</c:v>
                </c:pt>
                <c:pt idx="199">
                  <c:v>1</c:v>
                </c:pt>
                <c:pt idx="200">
                  <c:v>1</c:v>
                </c:pt>
                <c:pt idx="201">
                  <c:v>1</c:v>
                </c:pt>
                <c:pt idx="202">
                  <c:v>1</c:v>
                </c:pt>
                <c:pt idx="203">
                  <c:v>0</c:v>
                </c:pt>
                <c:pt idx="204">
                  <c:v>0</c:v>
                </c:pt>
                <c:pt idx="205">
                  <c:v>1</c:v>
                </c:pt>
                <c:pt idx="206">
                  <c:v>0</c:v>
                </c:pt>
                <c:pt idx="207">
                  <c:v>0</c:v>
                </c:pt>
                <c:pt idx="208">
                  <c:v>1</c:v>
                </c:pt>
                <c:pt idx="209">
                  <c:v>0</c:v>
                </c:pt>
                <c:pt idx="210">
                  <c:v>0</c:v>
                </c:pt>
                <c:pt idx="211">
                  <c:v>1</c:v>
                </c:pt>
                <c:pt idx="212">
                  <c:v>1</c:v>
                </c:pt>
                <c:pt idx="213">
                  <c:v>0</c:v>
                </c:pt>
                <c:pt idx="214">
                  <c:v>1</c:v>
                </c:pt>
                <c:pt idx="215">
                  <c:v>0</c:v>
                </c:pt>
                <c:pt idx="216">
                  <c:v>1</c:v>
                </c:pt>
                <c:pt idx="217">
                  <c:v>0</c:v>
                </c:pt>
                <c:pt idx="218">
                  <c:v>0</c:v>
                </c:pt>
                <c:pt idx="219">
                  <c:v>0</c:v>
                </c:pt>
                <c:pt idx="220">
                  <c:v>1</c:v>
                </c:pt>
                <c:pt idx="221">
                  <c:v>0</c:v>
                </c:pt>
                <c:pt idx="222">
                  <c:v>1</c:v>
                </c:pt>
                <c:pt idx="223">
                  <c:v>0</c:v>
                </c:pt>
                <c:pt idx="224">
                  <c:v>1</c:v>
                </c:pt>
                <c:pt idx="225">
                  <c:v>1</c:v>
                </c:pt>
                <c:pt idx="226">
                  <c:v>0</c:v>
                </c:pt>
                <c:pt idx="227">
                  <c:v>0</c:v>
                </c:pt>
                <c:pt idx="228">
                  <c:v>0</c:v>
                </c:pt>
                <c:pt idx="229">
                  <c:v>0</c:v>
                </c:pt>
                <c:pt idx="230">
                  <c:v>1</c:v>
                </c:pt>
                <c:pt idx="231">
                  <c:v>0</c:v>
                </c:pt>
                <c:pt idx="232">
                  <c:v>0</c:v>
                </c:pt>
                <c:pt idx="233">
                  <c:v>1</c:v>
                </c:pt>
                <c:pt idx="234">
                  <c:v>0</c:v>
                </c:pt>
                <c:pt idx="235">
                  <c:v>0</c:v>
                </c:pt>
                <c:pt idx="236">
                  <c:v>1</c:v>
                </c:pt>
                <c:pt idx="237">
                  <c:v>0</c:v>
                </c:pt>
                <c:pt idx="238">
                  <c:v>2</c:v>
                </c:pt>
                <c:pt idx="239">
                  <c:v>0</c:v>
                </c:pt>
                <c:pt idx="240">
                  <c:v>1</c:v>
                </c:pt>
                <c:pt idx="241">
                  <c:v>0</c:v>
                </c:pt>
                <c:pt idx="242">
                  <c:v>0</c:v>
                </c:pt>
                <c:pt idx="243">
                  <c:v>0</c:v>
                </c:pt>
                <c:pt idx="244">
                  <c:v>1</c:v>
                </c:pt>
                <c:pt idx="245">
                  <c:v>0</c:v>
                </c:pt>
                <c:pt idx="246">
                  <c:v>0</c:v>
                </c:pt>
                <c:pt idx="247">
                  <c:v>0</c:v>
                </c:pt>
                <c:pt idx="248">
                  <c:v>1</c:v>
                </c:pt>
                <c:pt idx="249">
                  <c:v>0</c:v>
                </c:pt>
                <c:pt idx="250">
                  <c:v>1</c:v>
                </c:pt>
                <c:pt idx="251">
                  <c:v>0</c:v>
                </c:pt>
                <c:pt idx="252">
                  <c:v>1</c:v>
                </c:pt>
                <c:pt idx="253">
                  <c:v>0</c:v>
                </c:pt>
                <c:pt idx="254">
                  <c:v>0</c:v>
                </c:pt>
                <c:pt idx="255">
                  <c:v>1</c:v>
                </c:pt>
                <c:pt idx="256">
                  <c:v>1</c:v>
                </c:pt>
                <c:pt idx="257">
                  <c:v>0</c:v>
                </c:pt>
                <c:pt idx="258">
                  <c:v>0</c:v>
                </c:pt>
                <c:pt idx="259">
                  <c:v>1</c:v>
                </c:pt>
                <c:pt idx="260">
                  <c:v>0</c:v>
                </c:pt>
                <c:pt idx="261">
                  <c:v>1</c:v>
                </c:pt>
                <c:pt idx="262">
                  <c:v>0</c:v>
                </c:pt>
                <c:pt idx="263">
                  <c:v>0</c:v>
                </c:pt>
                <c:pt idx="264">
                  <c:v>0</c:v>
                </c:pt>
                <c:pt idx="265">
                  <c:v>1</c:v>
                </c:pt>
                <c:pt idx="266">
                  <c:v>0</c:v>
                </c:pt>
                <c:pt idx="267">
                  <c:v>1</c:v>
                </c:pt>
                <c:pt idx="268">
                  <c:v>2</c:v>
                </c:pt>
                <c:pt idx="269">
                  <c:v>1</c:v>
                </c:pt>
                <c:pt idx="270">
                  <c:v>0</c:v>
                </c:pt>
                <c:pt idx="271">
                  <c:v>0</c:v>
                </c:pt>
                <c:pt idx="272">
                  <c:v>1</c:v>
                </c:pt>
                <c:pt idx="273">
                  <c:v>0</c:v>
                </c:pt>
                <c:pt idx="274">
                  <c:v>1</c:v>
                </c:pt>
                <c:pt idx="275">
                  <c:v>0</c:v>
                </c:pt>
                <c:pt idx="276">
                  <c:v>0</c:v>
                </c:pt>
                <c:pt idx="277">
                  <c:v>0</c:v>
                </c:pt>
                <c:pt idx="278">
                  <c:v>0</c:v>
                </c:pt>
                <c:pt idx="279">
                  <c:v>0</c:v>
                </c:pt>
                <c:pt idx="280">
                  <c:v>1</c:v>
                </c:pt>
                <c:pt idx="281">
                  <c:v>0</c:v>
                </c:pt>
                <c:pt idx="282">
                  <c:v>0</c:v>
                </c:pt>
                <c:pt idx="283">
                  <c:v>1</c:v>
                </c:pt>
                <c:pt idx="284">
                  <c:v>0</c:v>
                </c:pt>
                <c:pt idx="285">
                  <c:v>0</c:v>
                </c:pt>
                <c:pt idx="286">
                  <c:v>0</c:v>
                </c:pt>
                <c:pt idx="287">
                  <c:v>1</c:v>
                </c:pt>
                <c:pt idx="288">
                  <c:v>0</c:v>
                </c:pt>
                <c:pt idx="289">
                  <c:v>1</c:v>
                </c:pt>
                <c:pt idx="290">
                  <c:v>0</c:v>
                </c:pt>
                <c:pt idx="291">
                  <c:v>0</c:v>
                </c:pt>
                <c:pt idx="292">
                  <c:v>0</c:v>
                </c:pt>
                <c:pt idx="293">
                  <c:v>1</c:v>
                </c:pt>
                <c:pt idx="294">
                  <c:v>0</c:v>
                </c:pt>
                <c:pt idx="295">
                  <c:v>1</c:v>
                </c:pt>
                <c:pt idx="296">
                  <c:v>0</c:v>
                </c:pt>
                <c:pt idx="297">
                  <c:v>0</c:v>
                </c:pt>
                <c:pt idx="298">
                  <c:v>1</c:v>
                </c:pt>
                <c:pt idx="299">
                  <c:v>0</c:v>
                </c:pt>
                <c:pt idx="300">
                  <c:v>1</c:v>
                </c:pt>
                <c:pt idx="301">
                  <c:v>1</c:v>
                </c:pt>
                <c:pt idx="302">
                  <c:v>1</c:v>
                </c:pt>
                <c:pt idx="303">
                  <c:v>0</c:v>
                </c:pt>
                <c:pt idx="304">
                  <c:v>1</c:v>
                </c:pt>
                <c:pt idx="305">
                  <c:v>0</c:v>
                </c:pt>
                <c:pt idx="306">
                  <c:v>1</c:v>
                </c:pt>
                <c:pt idx="307">
                  <c:v>0</c:v>
                </c:pt>
                <c:pt idx="308">
                  <c:v>1</c:v>
                </c:pt>
                <c:pt idx="309">
                  <c:v>1</c:v>
                </c:pt>
                <c:pt idx="310">
                  <c:v>1</c:v>
                </c:pt>
                <c:pt idx="311">
                  <c:v>0</c:v>
                </c:pt>
                <c:pt idx="312">
                  <c:v>1</c:v>
                </c:pt>
                <c:pt idx="313">
                  <c:v>0</c:v>
                </c:pt>
                <c:pt idx="314">
                  <c:v>1</c:v>
                </c:pt>
                <c:pt idx="315">
                  <c:v>1</c:v>
                </c:pt>
                <c:pt idx="316">
                  <c:v>0</c:v>
                </c:pt>
                <c:pt idx="317">
                  <c:v>1</c:v>
                </c:pt>
                <c:pt idx="318">
                  <c:v>0</c:v>
                </c:pt>
                <c:pt idx="319">
                  <c:v>1</c:v>
                </c:pt>
                <c:pt idx="320">
                  <c:v>0</c:v>
                </c:pt>
                <c:pt idx="321">
                  <c:v>0</c:v>
                </c:pt>
                <c:pt idx="322">
                  <c:v>1</c:v>
                </c:pt>
                <c:pt idx="323">
                  <c:v>0</c:v>
                </c:pt>
                <c:pt idx="324">
                  <c:v>1</c:v>
                </c:pt>
                <c:pt idx="325">
                  <c:v>0</c:v>
                </c:pt>
                <c:pt idx="326">
                  <c:v>0</c:v>
                </c:pt>
                <c:pt idx="327">
                  <c:v>0</c:v>
                </c:pt>
                <c:pt idx="328">
                  <c:v>1</c:v>
                </c:pt>
                <c:pt idx="329">
                  <c:v>0</c:v>
                </c:pt>
                <c:pt idx="330">
                  <c:v>1</c:v>
                </c:pt>
                <c:pt idx="331">
                  <c:v>1</c:v>
                </c:pt>
                <c:pt idx="332">
                  <c:v>0</c:v>
                </c:pt>
                <c:pt idx="333">
                  <c:v>0</c:v>
                </c:pt>
                <c:pt idx="334">
                  <c:v>1</c:v>
                </c:pt>
                <c:pt idx="335">
                  <c:v>1</c:v>
                </c:pt>
                <c:pt idx="336">
                  <c:v>1</c:v>
                </c:pt>
                <c:pt idx="337">
                  <c:v>1</c:v>
                </c:pt>
                <c:pt idx="338">
                  <c:v>1</c:v>
                </c:pt>
                <c:pt idx="339">
                  <c:v>1</c:v>
                </c:pt>
                <c:pt idx="340">
                  <c:v>0</c:v>
                </c:pt>
                <c:pt idx="341">
                  <c:v>0</c:v>
                </c:pt>
                <c:pt idx="342">
                  <c:v>0</c:v>
                </c:pt>
                <c:pt idx="343">
                  <c:v>1</c:v>
                </c:pt>
                <c:pt idx="344">
                  <c:v>1</c:v>
                </c:pt>
                <c:pt idx="345">
                  <c:v>1</c:v>
                </c:pt>
                <c:pt idx="346">
                  <c:v>0</c:v>
                </c:pt>
                <c:pt idx="347">
                  <c:v>1</c:v>
                </c:pt>
                <c:pt idx="348">
                  <c:v>1</c:v>
                </c:pt>
                <c:pt idx="349">
                  <c:v>0</c:v>
                </c:pt>
                <c:pt idx="350">
                  <c:v>1</c:v>
                </c:pt>
                <c:pt idx="351">
                  <c:v>1</c:v>
                </c:pt>
                <c:pt idx="352">
                  <c:v>1</c:v>
                </c:pt>
                <c:pt idx="353">
                  <c:v>0</c:v>
                </c:pt>
                <c:pt idx="354">
                  <c:v>0</c:v>
                </c:pt>
                <c:pt idx="355">
                  <c:v>1</c:v>
                </c:pt>
                <c:pt idx="356">
                  <c:v>0</c:v>
                </c:pt>
                <c:pt idx="357">
                  <c:v>1</c:v>
                </c:pt>
                <c:pt idx="358">
                  <c:v>1</c:v>
                </c:pt>
                <c:pt idx="359">
                  <c:v>0</c:v>
                </c:pt>
                <c:pt idx="360">
                  <c:v>0</c:v>
                </c:pt>
                <c:pt idx="361">
                  <c:v>0</c:v>
                </c:pt>
                <c:pt idx="362">
                  <c:v>1</c:v>
                </c:pt>
                <c:pt idx="363">
                  <c:v>0</c:v>
                </c:pt>
                <c:pt idx="364">
                  <c:v>1</c:v>
                </c:pt>
                <c:pt idx="365">
                  <c:v>1</c:v>
                </c:pt>
              </c:numCache>
            </c:numRef>
          </c:val>
          <c:extLst>
            <c:ext xmlns:c16="http://schemas.microsoft.com/office/drawing/2014/chart" uri="{C3380CC4-5D6E-409C-BE32-E72D297353CC}">
              <c16:uniqueId val="{00000000-574E-4108-BE73-E38A5942D3EF}"/>
            </c:ext>
          </c:extLst>
        </c:ser>
        <c:dLbls>
          <c:showLegendKey val="0"/>
          <c:showVal val="0"/>
          <c:showCatName val="0"/>
          <c:showSerName val="0"/>
          <c:showPercent val="0"/>
          <c:showBubbleSize val="0"/>
        </c:dLbls>
        <c:gapWidth val="219"/>
        <c:overlap val="-27"/>
        <c:axId val="466746992"/>
        <c:axId val="466743384"/>
      </c:barChart>
      <c:dateAx>
        <c:axId val="466746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43384"/>
        <c:crosses val="autoZero"/>
        <c:auto val="1"/>
        <c:lblOffset val="100"/>
        <c:baseTimeUnit val="days"/>
      </c:dateAx>
      <c:valAx>
        <c:axId val="46674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4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c:v>
                </c:pt>
                <c:pt idx="1">
                  <c:v>24</c:v>
                </c:pt>
                <c:pt idx="2">
                  <c:v>31</c:v>
                </c:pt>
                <c:pt idx="3">
                  <c:v>32</c:v>
                </c:pt>
                <c:pt idx="4">
                  <c:v>29</c:v>
                </c:pt>
                <c:pt idx="5">
                  <c:v>15</c:v>
                </c:pt>
                <c:pt idx="6">
                  <c:v>16</c:v>
                </c:pt>
              </c:numCache>
            </c:numRef>
          </c:val>
          <c:extLst>
            <c:ext xmlns:c16="http://schemas.microsoft.com/office/drawing/2014/chart" uri="{C3380CC4-5D6E-409C-BE32-E72D297353CC}">
              <c16:uniqueId val="{00000000-0508-45B8-B4BC-996F5B274FD6}"/>
            </c:ext>
          </c:extLst>
        </c:ser>
        <c:dLbls>
          <c:showLegendKey val="0"/>
          <c:showVal val="0"/>
          <c:showCatName val="0"/>
          <c:showSerName val="0"/>
          <c:showPercent val="0"/>
          <c:showBubbleSize val="0"/>
        </c:dLbls>
        <c:gapWidth val="219"/>
        <c:overlap val="-27"/>
        <c:axId val="466743712"/>
        <c:axId val="466738136"/>
      </c:barChart>
      <c:catAx>
        <c:axId val="46674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38136"/>
        <c:crosses val="autoZero"/>
        <c:auto val="1"/>
        <c:lblAlgn val="ctr"/>
        <c:lblOffset val="100"/>
        <c:noMultiLvlLbl val="0"/>
      </c:catAx>
      <c:valAx>
        <c:axId val="46673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4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27</c:v>
                </c:pt>
                <c:pt idx="1">
                  <c:v>0</c:v>
                </c:pt>
                <c:pt idx="2">
                  <c:v>0</c:v>
                </c:pt>
                <c:pt idx="3">
                  <c:v>0</c:v>
                </c:pt>
                <c:pt idx="4">
                  <c:v>0</c:v>
                </c:pt>
                <c:pt idx="5">
                  <c:v>47</c:v>
                </c:pt>
                <c:pt idx="6">
                  <c:v>0</c:v>
                </c:pt>
                <c:pt idx="7">
                  <c:v>27</c:v>
                </c:pt>
                <c:pt idx="8">
                  <c:v>0</c:v>
                </c:pt>
                <c:pt idx="9">
                  <c:v>19</c:v>
                </c:pt>
                <c:pt idx="10">
                  <c:v>0</c:v>
                </c:pt>
                <c:pt idx="11">
                  <c:v>0</c:v>
                </c:pt>
                <c:pt idx="12">
                  <c:v>35</c:v>
                </c:pt>
                <c:pt idx="13">
                  <c:v>23</c:v>
                </c:pt>
                <c:pt idx="14">
                  <c:v>0</c:v>
                </c:pt>
                <c:pt idx="15">
                  <c:v>29</c:v>
                </c:pt>
                <c:pt idx="16">
                  <c:v>0</c:v>
                </c:pt>
                <c:pt idx="17">
                  <c:v>0</c:v>
                </c:pt>
                <c:pt idx="18">
                  <c:v>20</c:v>
                </c:pt>
                <c:pt idx="19">
                  <c:v>0</c:v>
                </c:pt>
                <c:pt idx="20">
                  <c:v>0</c:v>
                </c:pt>
                <c:pt idx="21">
                  <c:v>0</c:v>
                </c:pt>
                <c:pt idx="22">
                  <c:v>0</c:v>
                </c:pt>
                <c:pt idx="23">
                  <c:v>540</c:v>
                </c:pt>
                <c:pt idx="24">
                  <c:v>0</c:v>
                </c:pt>
                <c:pt idx="25">
                  <c:v>0</c:v>
                </c:pt>
                <c:pt idx="26">
                  <c:v>45</c:v>
                </c:pt>
                <c:pt idx="27">
                  <c:v>0</c:v>
                </c:pt>
                <c:pt idx="28">
                  <c:v>35</c:v>
                </c:pt>
                <c:pt idx="29">
                  <c:v>0</c:v>
                </c:pt>
                <c:pt idx="30">
                  <c:v>0</c:v>
                </c:pt>
                <c:pt idx="31">
                  <c:v>13</c:v>
                </c:pt>
                <c:pt idx="32">
                  <c:v>46</c:v>
                </c:pt>
                <c:pt idx="33">
                  <c:v>0</c:v>
                </c:pt>
                <c:pt idx="34">
                  <c:v>32</c:v>
                </c:pt>
                <c:pt idx="35">
                  <c:v>17</c:v>
                </c:pt>
                <c:pt idx="36">
                  <c:v>34</c:v>
                </c:pt>
                <c:pt idx="37">
                  <c:v>0</c:v>
                </c:pt>
                <c:pt idx="38">
                  <c:v>0</c:v>
                </c:pt>
                <c:pt idx="39">
                  <c:v>20</c:v>
                </c:pt>
                <c:pt idx="40">
                  <c:v>0</c:v>
                </c:pt>
                <c:pt idx="41">
                  <c:v>0</c:v>
                </c:pt>
                <c:pt idx="42">
                  <c:v>0</c:v>
                </c:pt>
                <c:pt idx="43">
                  <c:v>126</c:v>
                </c:pt>
                <c:pt idx="44">
                  <c:v>24</c:v>
                </c:pt>
                <c:pt idx="45">
                  <c:v>0</c:v>
                </c:pt>
                <c:pt idx="46">
                  <c:v>0</c:v>
                </c:pt>
                <c:pt idx="47">
                  <c:v>0</c:v>
                </c:pt>
                <c:pt idx="48">
                  <c:v>48</c:v>
                </c:pt>
                <c:pt idx="49">
                  <c:v>0</c:v>
                </c:pt>
                <c:pt idx="50">
                  <c:v>55</c:v>
                </c:pt>
                <c:pt idx="51">
                  <c:v>56</c:v>
                </c:pt>
                <c:pt idx="52">
                  <c:v>0</c:v>
                </c:pt>
                <c:pt idx="53">
                  <c:v>0</c:v>
                </c:pt>
                <c:pt idx="54">
                  <c:v>0</c:v>
                </c:pt>
                <c:pt idx="55">
                  <c:v>0</c:v>
                </c:pt>
                <c:pt idx="56">
                  <c:v>0</c:v>
                </c:pt>
                <c:pt idx="57">
                  <c:v>55</c:v>
                </c:pt>
                <c:pt idx="58">
                  <c:v>0</c:v>
                </c:pt>
                <c:pt idx="59">
                  <c:v>0</c:v>
                </c:pt>
                <c:pt idx="60">
                  <c:v>25</c:v>
                </c:pt>
                <c:pt idx="61">
                  <c:v>83</c:v>
                </c:pt>
                <c:pt idx="62">
                  <c:v>58</c:v>
                </c:pt>
                <c:pt idx="63">
                  <c:v>36</c:v>
                </c:pt>
                <c:pt idx="64">
                  <c:v>33</c:v>
                </c:pt>
                <c:pt idx="65">
                  <c:v>57</c:v>
                </c:pt>
                <c:pt idx="66">
                  <c:v>0</c:v>
                </c:pt>
                <c:pt idx="67">
                  <c:v>0</c:v>
                </c:pt>
                <c:pt idx="68">
                  <c:v>0</c:v>
                </c:pt>
                <c:pt idx="69">
                  <c:v>18</c:v>
                </c:pt>
                <c:pt idx="70">
                  <c:v>26</c:v>
                </c:pt>
                <c:pt idx="71">
                  <c:v>101</c:v>
                </c:pt>
                <c:pt idx="72">
                  <c:v>28</c:v>
                </c:pt>
                <c:pt idx="73">
                  <c:v>148</c:v>
                </c:pt>
                <c:pt idx="74">
                  <c:v>0</c:v>
                </c:pt>
                <c:pt idx="75">
                  <c:v>6</c:v>
                </c:pt>
                <c:pt idx="76">
                  <c:v>265</c:v>
                </c:pt>
                <c:pt idx="77">
                  <c:v>16</c:v>
                </c:pt>
                <c:pt idx="78">
                  <c:v>0</c:v>
                </c:pt>
                <c:pt idx="79">
                  <c:v>0</c:v>
                </c:pt>
                <c:pt idx="80">
                  <c:v>0</c:v>
                </c:pt>
                <c:pt idx="81">
                  <c:v>0</c:v>
                </c:pt>
                <c:pt idx="82">
                  <c:v>839</c:v>
                </c:pt>
                <c:pt idx="83">
                  <c:v>79</c:v>
                </c:pt>
                <c:pt idx="84">
                  <c:v>0</c:v>
                </c:pt>
                <c:pt idx="85">
                  <c:v>0</c:v>
                </c:pt>
                <c:pt idx="86">
                  <c:v>123</c:v>
                </c:pt>
                <c:pt idx="87">
                  <c:v>173</c:v>
                </c:pt>
                <c:pt idx="88">
                  <c:v>0</c:v>
                </c:pt>
                <c:pt idx="89">
                  <c:v>0</c:v>
                </c:pt>
                <c:pt idx="90">
                  <c:v>0</c:v>
                </c:pt>
                <c:pt idx="91">
                  <c:v>0</c:v>
                </c:pt>
                <c:pt idx="92">
                  <c:v>225</c:v>
                </c:pt>
                <c:pt idx="93">
                  <c:v>238</c:v>
                </c:pt>
                <c:pt idx="94">
                  <c:v>0</c:v>
                </c:pt>
                <c:pt idx="95">
                  <c:v>0</c:v>
                </c:pt>
                <c:pt idx="96">
                  <c:v>254</c:v>
                </c:pt>
                <c:pt idx="97">
                  <c:v>0</c:v>
                </c:pt>
                <c:pt idx="98">
                  <c:v>365</c:v>
                </c:pt>
                <c:pt idx="99">
                  <c:v>303</c:v>
                </c:pt>
                <c:pt idx="100">
                  <c:v>0</c:v>
                </c:pt>
                <c:pt idx="101">
                  <c:v>0</c:v>
                </c:pt>
                <c:pt idx="102">
                  <c:v>188</c:v>
                </c:pt>
                <c:pt idx="103">
                  <c:v>0</c:v>
                </c:pt>
                <c:pt idx="104">
                  <c:v>0</c:v>
                </c:pt>
                <c:pt idx="105">
                  <c:v>0</c:v>
                </c:pt>
                <c:pt idx="106">
                  <c:v>288</c:v>
                </c:pt>
                <c:pt idx="107">
                  <c:v>22</c:v>
                </c:pt>
                <c:pt idx="108">
                  <c:v>47</c:v>
                </c:pt>
                <c:pt idx="109">
                  <c:v>0</c:v>
                </c:pt>
                <c:pt idx="110">
                  <c:v>0</c:v>
                </c:pt>
                <c:pt idx="111">
                  <c:v>112</c:v>
                </c:pt>
                <c:pt idx="112">
                  <c:v>0</c:v>
                </c:pt>
                <c:pt idx="113">
                  <c:v>87</c:v>
                </c:pt>
                <c:pt idx="114">
                  <c:v>0</c:v>
                </c:pt>
                <c:pt idx="115">
                  <c:v>0</c:v>
                </c:pt>
                <c:pt idx="116">
                  <c:v>0</c:v>
                </c:pt>
                <c:pt idx="117">
                  <c:v>52</c:v>
                </c:pt>
                <c:pt idx="118">
                  <c:v>0</c:v>
                </c:pt>
                <c:pt idx="119">
                  <c:v>0</c:v>
                </c:pt>
                <c:pt idx="120">
                  <c:v>73</c:v>
                </c:pt>
                <c:pt idx="121">
                  <c:v>0</c:v>
                </c:pt>
                <c:pt idx="122">
                  <c:v>120</c:v>
                </c:pt>
                <c:pt idx="123">
                  <c:v>0</c:v>
                </c:pt>
                <c:pt idx="124">
                  <c:v>287</c:v>
                </c:pt>
                <c:pt idx="125">
                  <c:v>155</c:v>
                </c:pt>
                <c:pt idx="126">
                  <c:v>69</c:v>
                </c:pt>
                <c:pt idx="127">
                  <c:v>0</c:v>
                </c:pt>
                <c:pt idx="128">
                  <c:v>195</c:v>
                </c:pt>
                <c:pt idx="129">
                  <c:v>0</c:v>
                </c:pt>
                <c:pt idx="130">
                  <c:v>173</c:v>
                </c:pt>
                <c:pt idx="131">
                  <c:v>14</c:v>
                </c:pt>
                <c:pt idx="132">
                  <c:v>297</c:v>
                </c:pt>
                <c:pt idx="133">
                  <c:v>0</c:v>
                </c:pt>
                <c:pt idx="134">
                  <c:v>68</c:v>
                </c:pt>
                <c:pt idx="135">
                  <c:v>0</c:v>
                </c:pt>
                <c:pt idx="136">
                  <c:v>281</c:v>
                </c:pt>
                <c:pt idx="137">
                  <c:v>0</c:v>
                </c:pt>
                <c:pt idx="138">
                  <c:v>213</c:v>
                </c:pt>
                <c:pt idx="139">
                  <c:v>0</c:v>
                </c:pt>
                <c:pt idx="140">
                  <c:v>112</c:v>
                </c:pt>
                <c:pt idx="141">
                  <c:v>0</c:v>
                </c:pt>
                <c:pt idx="142">
                  <c:v>0</c:v>
                </c:pt>
                <c:pt idx="143">
                  <c:v>0</c:v>
                </c:pt>
                <c:pt idx="144">
                  <c:v>0</c:v>
                </c:pt>
                <c:pt idx="145">
                  <c:v>160</c:v>
                </c:pt>
                <c:pt idx="146">
                  <c:v>0</c:v>
                </c:pt>
                <c:pt idx="147">
                  <c:v>0</c:v>
                </c:pt>
                <c:pt idx="148">
                  <c:v>0</c:v>
                </c:pt>
                <c:pt idx="149">
                  <c:v>0</c:v>
                </c:pt>
                <c:pt idx="150">
                  <c:v>0</c:v>
                </c:pt>
                <c:pt idx="151">
                  <c:v>0</c:v>
                </c:pt>
                <c:pt idx="152">
                  <c:v>54</c:v>
                </c:pt>
                <c:pt idx="153">
                  <c:v>0</c:v>
                </c:pt>
                <c:pt idx="154">
                  <c:v>55</c:v>
                </c:pt>
                <c:pt idx="155">
                  <c:v>0</c:v>
                </c:pt>
                <c:pt idx="156">
                  <c:v>76</c:v>
                </c:pt>
                <c:pt idx="157">
                  <c:v>0</c:v>
                </c:pt>
                <c:pt idx="158">
                  <c:v>0</c:v>
                </c:pt>
                <c:pt idx="159">
                  <c:v>0</c:v>
                </c:pt>
                <c:pt idx="160">
                  <c:v>673</c:v>
                </c:pt>
                <c:pt idx="161">
                  <c:v>0</c:v>
                </c:pt>
                <c:pt idx="162">
                  <c:v>44</c:v>
                </c:pt>
                <c:pt idx="163">
                  <c:v>78</c:v>
                </c:pt>
                <c:pt idx="164">
                  <c:v>0</c:v>
                </c:pt>
                <c:pt idx="165">
                  <c:v>48</c:v>
                </c:pt>
                <c:pt idx="166">
                  <c:v>243</c:v>
                </c:pt>
                <c:pt idx="167">
                  <c:v>0</c:v>
                </c:pt>
                <c:pt idx="168">
                  <c:v>42</c:v>
                </c:pt>
                <c:pt idx="169">
                  <c:v>217</c:v>
                </c:pt>
                <c:pt idx="170">
                  <c:v>0</c:v>
                </c:pt>
                <c:pt idx="171">
                  <c:v>0</c:v>
                </c:pt>
                <c:pt idx="172">
                  <c:v>212</c:v>
                </c:pt>
                <c:pt idx="173">
                  <c:v>0</c:v>
                </c:pt>
                <c:pt idx="174">
                  <c:v>0</c:v>
                </c:pt>
                <c:pt idx="175">
                  <c:v>0</c:v>
                </c:pt>
                <c:pt idx="176">
                  <c:v>42</c:v>
                </c:pt>
                <c:pt idx="177">
                  <c:v>0</c:v>
                </c:pt>
                <c:pt idx="178">
                  <c:v>0</c:v>
                </c:pt>
                <c:pt idx="179">
                  <c:v>0</c:v>
                </c:pt>
                <c:pt idx="180">
                  <c:v>0</c:v>
                </c:pt>
                <c:pt idx="181">
                  <c:v>45</c:v>
                </c:pt>
                <c:pt idx="182">
                  <c:v>50</c:v>
                </c:pt>
                <c:pt idx="183">
                  <c:v>0</c:v>
                </c:pt>
                <c:pt idx="184">
                  <c:v>0</c:v>
                </c:pt>
                <c:pt idx="185">
                  <c:v>14</c:v>
                </c:pt>
                <c:pt idx="186">
                  <c:v>0</c:v>
                </c:pt>
                <c:pt idx="187">
                  <c:v>0</c:v>
                </c:pt>
                <c:pt idx="188">
                  <c:v>0</c:v>
                </c:pt>
                <c:pt idx="189">
                  <c:v>0</c:v>
                </c:pt>
                <c:pt idx="190">
                  <c:v>46</c:v>
                </c:pt>
                <c:pt idx="191">
                  <c:v>25</c:v>
                </c:pt>
                <c:pt idx="192">
                  <c:v>0</c:v>
                </c:pt>
                <c:pt idx="193">
                  <c:v>90</c:v>
                </c:pt>
                <c:pt idx="194">
                  <c:v>0</c:v>
                </c:pt>
                <c:pt idx="195">
                  <c:v>0</c:v>
                </c:pt>
                <c:pt idx="196">
                  <c:v>0</c:v>
                </c:pt>
                <c:pt idx="197">
                  <c:v>163</c:v>
                </c:pt>
                <c:pt idx="198">
                  <c:v>38</c:v>
                </c:pt>
                <c:pt idx="199">
                  <c:v>137</c:v>
                </c:pt>
                <c:pt idx="200">
                  <c:v>88</c:v>
                </c:pt>
                <c:pt idx="201">
                  <c:v>84</c:v>
                </c:pt>
                <c:pt idx="202">
                  <c:v>66</c:v>
                </c:pt>
                <c:pt idx="203">
                  <c:v>0</c:v>
                </c:pt>
                <c:pt idx="204">
                  <c:v>0</c:v>
                </c:pt>
                <c:pt idx="205">
                  <c:v>68</c:v>
                </c:pt>
                <c:pt idx="206">
                  <c:v>0</c:v>
                </c:pt>
                <c:pt idx="207">
                  <c:v>0</c:v>
                </c:pt>
                <c:pt idx="208">
                  <c:v>200</c:v>
                </c:pt>
                <c:pt idx="209">
                  <c:v>0</c:v>
                </c:pt>
                <c:pt idx="210">
                  <c:v>0</c:v>
                </c:pt>
                <c:pt idx="211">
                  <c:v>59</c:v>
                </c:pt>
                <c:pt idx="212">
                  <c:v>38</c:v>
                </c:pt>
                <c:pt idx="213">
                  <c:v>0</c:v>
                </c:pt>
                <c:pt idx="214">
                  <c:v>279</c:v>
                </c:pt>
                <c:pt idx="215">
                  <c:v>0</c:v>
                </c:pt>
                <c:pt idx="216">
                  <c:v>48</c:v>
                </c:pt>
                <c:pt idx="217">
                  <c:v>0</c:v>
                </c:pt>
                <c:pt idx="218">
                  <c:v>0</c:v>
                </c:pt>
                <c:pt idx="219">
                  <c:v>0</c:v>
                </c:pt>
                <c:pt idx="220">
                  <c:v>53</c:v>
                </c:pt>
                <c:pt idx="221">
                  <c:v>0</c:v>
                </c:pt>
                <c:pt idx="222">
                  <c:v>64</c:v>
                </c:pt>
                <c:pt idx="223">
                  <c:v>0</c:v>
                </c:pt>
                <c:pt idx="224">
                  <c:v>21</c:v>
                </c:pt>
                <c:pt idx="225">
                  <c:v>93</c:v>
                </c:pt>
                <c:pt idx="226">
                  <c:v>0</c:v>
                </c:pt>
                <c:pt idx="227">
                  <c:v>0</c:v>
                </c:pt>
                <c:pt idx="228">
                  <c:v>0</c:v>
                </c:pt>
                <c:pt idx="229">
                  <c:v>0</c:v>
                </c:pt>
                <c:pt idx="230">
                  <c:v>70</c:v>
                </c:pt>
                <c:pt idx="231">
                  <c:v>0</c:v>
                </c:pt>
                <c:pt idx="232">
                  <c:v>0</c:v>
                </c:pt>
                <c:pt idx="233">
                  <c:v>50</c:v>
                </c:pt>
                <c:pt idx="234">
                  <c:v>0</c:v>
                </c:pt>
                <c:pt idx="235">
                  <c:v>0</c:v>
                </c:pt>
                <c:pt idx="236">
                  <c:v>32</c:v>
                </c:pt>
                <c:pt idx="237">
                  <c:v>0</c:v>
                </c:pt>
                <c:pt idx="238">
                  <c:v>40</c:v>
                </c:pt>
                <c:pt idx="239">
                  <c:v>0</c:v>
                </c:pt>
                <c:pt idx="240">
                  <c:v>12</c:v>
                </c:pt>
                <c:pt idx="241">
                  <c:v>0</c:v>
                </c:pt>
                <c:pt idx="242">
                  <c:v>0</c:v>
                </c:pt>
                <c:pt idx="243">
                  <c:v>0</c:v>
                </c:pt>
                <c:pt idx="244">
                  <c:v>93</c:v>
                </c:pt>
                <c:pt idx="245">
                  <c:v>0</c:v>
                </c:pt>
                <c:pt idx="246">
                  <c:v>0</c:v>
                </c:pt>
                <c:pt idx="247">
                  <c:v>0</c:v>
                </c:pt>
                <c:pt idx="248">
                  <c:v>14</c:v>
                </c:pt>
                <c:pt idx="249">
                  <c:v>0</c:v>
                </c:pt>
                <c:pt idx="250">
                  <c:v>14</c:v>
                </c:pt>
                <c:pt idx="251">
                  <c:v>0</c:v>
                </c:pt>
                <c:pt idx="252">
                  <c:v>115</c:v>
                </c:pt>
                <c:pt idx="253">
                  <c:v>0</c:v>
                </c:pt>
                <c:pt idx="254">
                  <c:v>0</c:v>
                </c:pt>
                <c:pt idx="255">
                  <c:v>155</c:v>
                </c:pt>
                <c:pt idx="256">
                  <c:v>112</c:v>
                </c:pt>
                <c:pt idx="257">
                  <c:v>0</c:v>
                </c:pt>
                <c:pt idx="258">
                  <c:v>0</c:v>
                </c:pt>
                <c:pt idx="259">
                  <c:v>92</c:v>
                </c:pt>
                <c:pt idx="260">
                  <c:v>0</c:v>
                </c:pt>
                <c:pt idx="261">
                  <c:v>44</c:v>
                </c:pt>
                <c:pt idx="262">
                  <c:v>0</c:v>
                </c:pt>
                <c:pt idx="263">
                  <c:v>0</c:v>
                </c:pt>
                <c:pt idx="264">
                  <c:v>0</c:v>
                </c:pt>
                <c:pt idx="265">
                  <c:v>46</c:v>
                </c:pt>
                <c:pt idx="266">
                  <c:v>0</c:v>
                </c:pt>
                <c:pt idx="267">
                  <c:v>44</c:v>
                </c:pt>
                <c:pt idx="268">
                  <c:v>95</c:v>
                </c:pt>
                <c:pt idx="269">
                  <c:v>44</c:v>
                </c:pt>
                <c:pt idx="270">
                  <c:v>0</c:v>
                </c:pt>
                <c:pt idx="271">
                  <c:v>0</c:v>
                </c:pt>
                <c:pt idx="272">
                  <c:v>35</c:v>
                </c:pt>
                <c:pt idx="273">
                  <c:v>0</c:v>
                </c:pt>
                <c:pt idx="274">
                  <c:v>19</c:v>
                </c:pt>
                <c:pt idx="275">
                  <c:v>0</c:v>
                </c:pt>
                <c:pt idx="276">
                  <c:v>0</c:v>
                </c:pt>
                <c:pt idx="277">
                  <c:v>0</c:v>
                </c:pt>
                <c:pt idx="278">
                  <c:v>0</c:v>
                </c:pt>
                <c:pt idx="279">
                  <c:v>0</c:v>
                </c:pt>
                <c:pt idx="280">
                  <c:v>32</c:v>
                </c:pt>
                <c:pt idx="281">
                  <c:v>0</c:v>
                </c:pt>
                <c:pt idx="282">
                  <c:v>0</c:v>
                </c:pt>
                <c:pt idx="283">
                  <c:v>96</c:v>
                </c:pt>
                <c:pt idx="284">
                  <c:v>0</c:v>
                </c:pt>
                <c:pt idx="285">
                  <c:v>0</c:v>
                </c:pt>
                <c:pt idx="286">
                  <c:v>0</c:v>
                </c:pt>
                <c:pt idx="287">
                  <c:v>140</c:v>
                </c:pt>
                <c:pt idx="288">
                  <c:v>0</c:v>
                </c:pt>
                <c:pt idx="289">
                  <c:v>94</c:v>
                </c:pt>
                <c:pt idx="290">
                  <c:v>0</c:v>
                </c:pt>
                <c:pt idx="291">
                  <c:v>0</c:v>
                </c:pt>
                <c:pt idx="292">
                  <c:v>0</c:v>
                </c:pt>
                <c:pt idx="293">
                  <c:v>51</c:v>
                </c:pt>
                <c:pt idx="294">
                  <c:v>0</c:v>
                </c:pt>
                <c:pt idx="295">
                  <c:v>41</c:v>
                </c:pt>
                <c:pt idx="296">
                  <c:v>0</c:v>
                </c:pt>
                <c:pt idx="297">
                  <c:v>0</c:v>
                </c:pt>
                <c:pt idx="298">
                  <c:v>63</c:v>
                </c:pt>
                <c:pt idx="299">
                  <c:v>0</c:v>
                </c:pt>
                <c:pt idx="300">
                  <c:v>58</c:v>
                </c:pt>
                <c:pt idx="301">
                  <c:v>232</c:v>
                </c:pt>
                <c:pt idx="302">
                  <c:v>638</c:v>
                </c:pt>
                <c:pt idx="303">
                  <c:v>0</c:v>
                </c:pt>
                <c:pt idx="304">
                  <c:v>12</c:v>
                </c:pt>
                <c:pt idx="305">
                  <c:v>0</c:v>
                </c:pt>
                <c:pt idx="306">
                  <c:v>89</c:v>
                </c:pt>
                <c:pt idx="307">
                  <c:v>0</c:v>
                </c:pt>
                <c:pt idx="308">
                  <c:v>48</c:v>
                </c:pt>
                <c:pt idx="309">
                  <c:v>67</c:v>
                </c:pt>
                <c:pt idx="310">
                  <c:v>47</c:v>
                </c:pt>
                <c:pt idx="311">
                  <c:v>0</c:v>
                </c:pt>
                <c:pt idx="312">
                  <c:v>34</c:v>
                </c:pt>
                <c:pt idx="313">
                  <c:v>0</c:v>
                </c:pt>
                <c:pt idx="314">
                  <c:v>50</c:v>
                </c:pt>
                <c:pt idx="315">
                  <c:v>905</c:v>
                </c:pt>
                <c:pt idx="316">
                  <c:v>0</c:v>
                </c:pt>
                <c:pt idx="317">
                  <c:v>36</c:v>
                </c:pt>
                <c:pt idx="318">
                  <c:v>0</c:v>
                </c:pt>
                <c:pt idx="319">
                  <c:v>29</c:v>
                </c:pt>
                <c:pt idx="320">
                  <c:v>0</c:v>
                </c:pt>
                <c:pt idx="321">
                  <c:v>0</c:v>
                </c:pt>
                <c:pt idx="322">
                  <c:v>39</c:v>
                </c:pt>
                <c:pt idx="323">
                  <c:v>0</c:v>
                </c:pt>
                <c:pt idx="324">
                  <c:v>32</c:v>
                </c:pt>
                <c:pt idx="325">
                  <c:v>0</c:v>
                </c:pt>
                <c:pt idx="326">
                  <c:v>0</c:v>
                </c:pt>
                <c:pt idx="327">
                  <c:v>0</c:v>
                </c:pt>
                <c:pt idx="328">
                  <c:v>57</c:v>
                </c:pt>
                <c:pt idx="329">
                  <c:v>0</c:v>
                </c:pt>
                <c:pt idx="330">
                  <c:v>82</c:v>
                </c:pt>
                <c:pt idx="331">
                  <c:v>190</c:v>
                </c:pt>
                <c:pt idx="332">
                  <c:v>0</c:v>
                </c:pt>
                <c:pt idx="333">
                  <c:v>0</c:v>
                </c:pt>
                <c:pt idx="334">
                  <c:v>31</c:v>
                </c:pt>
                <c:pt idx="335">
                  <c:v>169</c:v>
                </c:pt>
                <c:pt idx="336">
                  <c:v>26</c:v>
                </c:pt>
                <c:pt idx="337">
                  <c:v>65</c:v>
                </c:pt>
                <c:pt idx="338">
                  <c:v>26</c:v>
                </c:pt>
                <c:pt idx="339">
                  <c:v>37</c:v>
                </c:pt>
                <c:pt idx="340">
                  <c:v>0</c:v>
                </c:pt>
                <c:pt idx="341">
                  <c:v>0</c:v>
                </c:pt>
                <c:pt idx="342">
                  <c:v>0</c:v>
                </c:pt>
                <c:pt idx="343">
                  <c:v>33</c:v>
                </c:pt>
                <c:pt idx="344">
                  <c:v>48</c:v>
                </c:pt>
                <c:pt idx="345">
                  <c:v>46</c:v>
                </c:pt>
                <c:pt idx="346">
                  <c:v>0</c:v>
                </c:pt>
                <c:pt idx="347">
                  <c:v>148</c:v>
                </c:pt>
                <c:pt idx="348">
                  <c:v>58</c:v>
                </c:pt>
                <c:pt idx="349">
                  <c:v>0</c:v>
                </c:pt>
                <c:pt idx="350">
                  <c:v>38</c:v>
                </c:pt>
                <c:pt idx="351">
                  <c:v>41</c:v>
                </c:pt>
                <c:pt idx="352">
                  <c:v>42</c:v>
                </c:pt>
                <c:pt idx="353">
                  <c:v>0</c:v>
                </c:pt>
                <c:pt idx="354">
                  <c:v>0</c:v>
                </c:pt>
                <c:pt idx="355">
                  <c:v>126</c:v>
                </c:pt>
                <c:pt idx="356">
                  <c:v>0</c:v>
                </c:pt>
                <c:pt idx="357">
                  <c:v>48</c:v>
                </c:pt>
                <c:pt idx="358">
                  <c:v>128</c:v>
                </c:pt>
                <c:pt idx="359">
                  <c:v>0</c:v>
                </c:pt>
                <c:pt idx="360">
                  <c:v>0</c:v>
                </c:pt>
                <c:pt idx="361">
                  <c:v>0</c:v>
                </c:pt>
                <c:pt idx="362">
                  <c:v>17</c:v>
                </c:pt>
                <c:pt idx="363">
                  <c:v>0</c:v>
                </c:pt>
                <c:pt idx="364">
                  <c:v>52</c:v>
                </c:pt>
                <c:pt idx="365">
                  <c:v>65</c:v>
                </c:pt>
              </c:numCache>
            </c:numRef>
          </c:val>
          <c:extLst>
            <c:ext xmlns:c16="http://schemas.microsoft.com/office/drawing/2014/chart" uri="{C3380CC4-5D6E-409C-BE32-E72D297353CC}">
              <c16:uniqueId val="{00000000-ECE4-438E-B8F2-79AA3B60E7A3}"/>
            </c:ext>
          </c:extLst>
        </c:ser>
        <c:dLbls>
          <c:showLegendKey val="0"/>
          <c:showVal val="0"/>
          <c:showCatName val="0"/>
          <c:showSerName val="0"/>
          <c:showPercent val="0"/>
          <c:showBubbleSize val="0"/>
        </c:dLbls>
        <c:gapWidth val="219"/>
        <c:overlap val="-27"/>
        <c:axId val="466750272"/>
        <c:axId val="466757488"/>
      </c:barChart>
      <c:dateAx>
        <c:axId val="46675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57488"/>
        <c:crosses val="autoZero"/>
        <c:auto val="1"/>
        <c:lblOffset val="100"/>
        <c:baseTimeUnit val="days"/>
      </c:dateAx>
      <c:valAx>
        <c:axId val="46675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5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0.48398415393321997</c:v>
                </c:pt>
                <c:pt idx="1">
                  <c:v>0.40982833427655202</c:v>
                </c:pt>
                <c:pt idx="2">
                  <c:v>0.34880819808800501</c:v>
                </c:pt>
                <c:pt idx="3">
                  <c:v>0.417609884927372</c:v>
                </c:pt>
                <c:pt idx="4">
                  <c:v>0.31666113745617303</c:v>
                </c:pt>
                <c:pt idx="5">
                  <c:v>0.338049424636861</c:v>
                </c:pt>
                <c:pt idx="6">
                  <c:v>0.371392190152801</c:v>
                </c:pt>
              </c:numCache>
            </c:numRef>
          </c:val>
          <c:extLst>
            <c:ext xmlns:c16="http://schemas.microsoft.com/office/drawing/2014/chart" uri="{C3380CC4-5D6E-409C-BE32-E72D297353CC}">
              <c16:uniqueId val="{00000000-10FE-4F83-A43A-E1F0BDF5FADF}"/>
            </c:ext>
          </c:extLst>
        </c:ser>
        <c:dLbls>
          <c:showLegendKey val="0"/>
          <c:showVal val="0"/>
          <c:showCatName val="0"/>
          <c:showSerName val="0"/>
          <c:showPercent val="0"/>
          <c:showBubbleSize val="0"/>
        </c:dLbls>
        <c:gapWidth val="219"/>
        <c:overlap val="-27"/>
        <c:axId val="466756176"/>
        <c:axId val="466752896"/>
      </c:barChart>
      <c:catAx>
        <c:axId val="46675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52896"/>
        <c:crosses val="autoZero"/>
        <c:auto val="1"/>
        <c:lblAlgn val="ctr"/>
        <c:lblOffset val="100"/>
        <c:noMultiLvlLbl val="0"/>
      </c:catAx>
      <c:valAx>
        <c:axId val="46675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5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0.19244573318514499</c:v>
                </c:pt>
                <c:pt idx="1">
                  <c:v>0.142139051343811</c:v>
                </c:pt>
                <c:pt idx="2">
                  <c:v>0.42302123936897301</c:v>
                </c:pt>
                <c:pt idx="3">
                  <c:v>0.71777807121112902</c:v>
                </c:pt>
                <c:pt idx="4">
                  <c:v>0.151645254113488</c:v>
                </c:pt>
              </c:numCache>
            </c:numRef>
          </c:val>
          <c:extLst>
            <c:ext xmlns:c16="http://schemas.microsoft.com/office/drawing/2014/chart" uri="{C3380CC4-5D6E-409C-BE32-E72D297353CC}">
              <c16:uniqueId val="{00000000-C9F8-4448-A683-3A86D29A2484}"/>
            </c:ext>
          </c:extLst>
        </c:ser>
        <c:dLbls>
          <c:showLegendKey val="0"/>
          <c:showVal val="0"/>
          <c:showCatName val="0"/>
          <c:showSerName val="0"/>
          <c:showPercent val="0"/>
          <c:showBubbleSize val="0"/>
        </c:dLbls>
        <c:gapWidth val="219"/>
        <c:overlap val="-27"/>
        <c:axId val="466748960"/>
        <c:axId val="466752240"/>
      </c:barChart>
      <c:catAx>
        <c:axId val="46674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52240"/>
        <c:crosses val="autoZero"/>
        <c:auto val="1"/>
        <c:lblAlgn val="ctr"/>
        <c:lblOffset val="100"/>
        <c:noMultiLvlLbl val="0"/>
      </c:catAx>
      <c:valAx>
        <c:axId val="46675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4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4</c:v>
                </c:pt>
              </c:numCache>
            </c:numRef>
          </c:val>
          <c:extLst>
            <c:ext xmlns:c16="http://schemas.microsoft.com/office/drawing/2014/chart" uri="{C3380CC4-5D6E-409C-BE32-E72D297353CC}">
              <c16:uniqueId val="{00000000-EC39-4BD8-AF5D-ABE182B403BE}"/>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18</c:v>
                </c:pt>
              </c:numCache>
            </c:numRef>
          </c:val>
          <c:extLst>
            <c:ext xmlns:c16="http://schemas.microsoft.com/office/drawing/2014/chart" uri="{C3380CC4-5D6E-409C-BE32-E72D297353CC}">
              <c16:uniqueId val="{00000001-EC39-4BD8-AF5D-ABE182B403B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120</c:v>
                </c:pt>
              </c:numCache>
            </c:numRef>
          </c:val>
          <c:extLst>
            <c:ext xmlns:c16="http://schemas.microsoft.com/office/drawing/2014/chart" uri="{C3380CC4-5D6E-409C-BE32-E72D297353CC}">
              <c16:uniqueId val="{00000002-EC39-4BD8-AF5D-ABE182B403B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16</c:v>
                </c:pt>
              </c:numCache>
            </c:numRef>
          </c:val>
          <c:extLst>
            <c:ext xmlns:c16="http://schemas.microsoft.com/office/drawing/2014/chart" uri="{C3380CC4-5D6E-409C-BE32-E72D297353CC}">
              <c16:uniqueId val="{00000003-EC39-4BD8-AF5D-ABE182B403B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14</c:v>
                </c:pt>
              </c:numCache>
            </c:numRef>
          </c:val>
          <c:extLst>
            <c:ext xmlns:c16="http://schemas.microsoft.com/office/drawing/2014/chart" uri="{C3380CC4-5D6E-409C-BE32-E72D297353CC}">
              <c16:uniqueId val="{00000004-EC39-4BD8-AF5D-ABE182B403BE}"/>
            </c:ext>
          </c:extLst>
        </c:ser>
        <c:dLbls>
          <c:showLegendKey val="0"/>
          <c:showVal val="0"/>
          <c:showCatName val="0"/>
          <c:showSerName val="0"/>
          <c:showPercent val="0"/>
          <c:showBubbleSize val="0"/>
        </c:dLbls>
        <c:gapWidth val="150"/>
        <c:overlap val="100"/>
        <c:axId val="466763720"/>
        <c:axId val="466768640"/>
      </c:barChart>
      <c:catAx>
        <c:axId val="46676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68640"/>
        <c:crosses val="autoZero"/>
        <c:auto val="1"/>
        <c:lblAlgn val="ctr"/>
        <c:lblOffset val="100"/>
        <c:noMultiLvlLbl val="0"/>
      </c:catAx>
      <c:valAx>
        <c:axId val="466768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6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3982</c:v>
                </c:pt>
              </c:numCache>
            </c:numRef>
          </c:val>
          <c:extLst>
            <c:ext xmlns:c16="http://schemas.microsoft.com/office/drawing/2014/chart" uri="{C3380CC4-5D6E-409C-BE32-E72D297353CC}">
              <c16:uniqueId val="{00000000-E085-4099-ABC8-C1ABC90EFC71}"/>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4969</c:v>
                </c:pt>
              </c:numCache>
            </c:numRef>
          </c:val>
          <c:extLst>
            <c:ext xmlns:c16="http://schemas.microsoft.com/office/drawing/2014/chart" uri="{C3380CC4-5D6E-409C-BE32-E72D297353CC}">
              <c16:uniqueId val="{00000001-E085-4099-ABC8-C1ABC90EFC71}"/>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28110</c:v>
                </c:pt>
              </c:numCache>
            </c:numRef>
          </c:val>
          <c:extLst>
            <c:ext xmlns:c16="http://schemas.microsoft.com/office/drawing/2014/chart" uri="{C3380CC4-5D6E-409C-BE32-E72D297353CC}">
              <c16:uniqueId val="{00000002-E085-4099-ABC8-C1ABC90EFC71}"/>
            </c:ext>
          </c:extLst>
        </c:ser>
        <c:dLbls>
          <c:showLegendKey val="0"/>
          <c:showVal val="0"/>
          <c:showCatName val="0"/>
          <c:showSerName val="0"/>
          <c:showPercent val="0"/>
          <c:showBubbleSize val="0"/>
        </c:dLbls>
        <c:gapWidth val="219"/>
        <c:overlap val="-27"/>
        <c:axId val="466764048"/>
        <c:axId val="466765032"/>
      </c:barChart>
      <c:catAx>
        <c:axId val="46676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65032"/>
        <c:crosses val="autoZero"/>
        <c:auto val="1"/>
        <c:lblAlgn val="ctr"/>
        <c:lblOffset val="100"/>
        <c:noMultiLvlLbl val="0"/>
      </c:catAx>
      <c:valAx>
        <c:axId val="46676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6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3765</c:v>
                </c:pt>
              </c:numCache>
            </c:numRef>
          </c:val>
          <c:extLst>
            <c:ext xmlns:c16="http://schemas.microsoft.com/office/drawing/2014/chart" uri="{C3380CC4-5D6E-409C-BE32-E72D297353CC}">
              <c16:uniqueId val="{00000000-36F4-4934-869F-EA02CC478DF8}"/>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1795</c:v>
                </c:pt>
              </c:numCache>
            </c:numRef>
          </c:val>
          <c:extLst>
            <c:ext xmlns:c16="http://schemas.microsoft.com/office/drawing/2014/chart" uri="{C3380CC4-5D6E-409C-BE32-E72D297353CC}">
              <c16:uniqueId val="{00000001-36F4-4934-869F-EA02CC478DF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2746</c:v>
                </c:pt>
              </c:numCache>
            </c:numRef>
          </c:val>
          <c:extLst>
            <c:ext xmlns:c16="http://schemas.microsoft.com/office/drawing/2014/chart" uri="{C3380CC4-5D6E-409C-BE32-E72D297353CC}">
              <c16:uniqueId val="{00000002-36F4-4934-869F-EA02CC478DF8}"/>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3586</c:v>
                </c:pt>
              </c:numCache>
            </c:numRef>
          </c:val>
          <c:extLst>
            <c:ext xmlns:c16="http://schemas.microsoft.com/office/drawing/2014/chart" uri="{C3380CC4-5D6E-409C-BE32-E72D297353CC}">
              <c16:uniqueId val="{00000003-36F4-4934-869F-EA02CC478DF8}"/>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2378</c:v>
                </c:pt>
              </c:numCache>
            </c:numRef>
          </c:val>
          <c:extLst>
            <c:ext xmlns:c16="http://schemas.microsoft.com/office/drawing/2014/chart" uri="{C3380CC4-5D6E-409C-BE32-E72D297353CC}">
              <c16:uniqueId val="{00000004-36F4-4934-869F-EA02CC478DF8}"/>
            </c:ext>
          </c:extLst>
        </c:ser>
        <c:dLbls>
          <c:showLegendKey val="0"/>
          <c:showVal val="0"/>
          <c:showCatName val="0"/>
          <c:showSerName val="0"/>
          <c:showPercent val="0"/>
          <c:showBubbleSize val="0"/>
        </c:dLbls>
        <c:gapWidth val="219"/>
        <c:overlap val="-27"/>
        <c:axId val="466766672"/>
        <c:axId val="466763392"/>
      </c:barChart>
      <c:catAx>
        <c:axId val="46676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63392"/>
        <c:crosses val="autoZero"/>
        <c:auto val="1"/>
        <c:lblAlgn val="ctr"/>
        <c:lblOffset val="100"/>
        <c:noMultiLvlLbl val="0"/>
      </c:catAx>
      <c:valAx>
        <c:axId val="46676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6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125356</c:v>
                </c:pt>
              </c:numCache>
            </c:numRef>
          </c:val>
          <c:extLst>
            <c:ext xmlns:c16="http://schemas.microsoft.com/office/drawing/2014/chart" uri="{C3380CC4-5D6E-409C-BE32-E72D297353CC}">
              <c16:uniqueId val="{00000000-3D5F-4905-9F49-A7CF65237EA4}"/>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2023183</c:v>
                </c:pt>
              </c:numCache>
            </c:numRef>
          </c:val>
          <c:extLst>
            <c:ext xmlns:c16="http://schemas.microsoft.com/office/drawing/2014/chart" uri="{C3380CC4-5D6E-409C-BE32-E72D297353CC}">
              <c16:uniqueId val="{00000001-3D5F-4905-9F49-A7CF65237EA4}"/>
            </c:ext>
          </c:extLst>
        </c:ser>
        <c:dLbls>
          <c:showLegendKey val="0"/>
          <c:showVal val="0"/>
          <c:showCatName val="0"/>
          <c:showSerName val="0"/>
          <c:showPercent val="0"/>
          <c:showBubbleSize val="0"/>
        </c:dLbls>
        <c:gapWidth val="150"/>
        <c:overlap val="100"/>
        <c:axId val="466762408"/>
        <c:axId val="466768968"/>
      </c:barChart>
      <c:catAx>
        <c:axId val="46676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68968"/>
        <c:crosses val="autoZero"/>
        <c:auto val="1"/>
        <c:lblAlgn val="ctr"/>
        <c:lblOffset val="100"/>
        <c:noMultiLvlLbl val="0"/>
      </c:catAx>
      <c:valAx>
        <c:axId val="466768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6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194</c:v>
                </c:pt>
                <c:pt idx="1">
                  <c:v>42</c:v>
                </c:pt>
                <c:pt idx="2">
                  <c:v>14</c:v>
                </c:pt>
                <c:pt idx="3">
                  <c:v>19</c:v>
                </c:pt>
                <c:pt idx="4">
                  <c:v>10</c:v>
                </c:pt>
                <c:pt idx="5">
                  <c:v>356</c:v>
                </c:pt>
                <c:pt idx="6">
                  <c:v>158</c:v>
                </c:pt>
                <c:pt idx="7">
                  <c:v>53</c:v>
                </c:pt>
                <c:pt idx="8">
                  <c:v>45</c:v>
                </c:pt>
                <c:pt idx="9">
                  <c:v>12</c:v>
                </c:pt>
                <c:pt idx="10">
                  <c:v>1</c:v>
                </c:pt>
                <c:pt idx="11">
                  <c:v>7</c:v>
                </c:pt>
                <c:pt idx="12">
                  <c:v>7</c:v>
                </c:pt>
                <c:pt idx="13">
                  <c:v>5</c:v>
                </c:pt>
                <c:pt idx="14">
                  <c:v>8</c:v>
                </c:pt>
                <c:pt idx="15">
                  <c:v>14</c:v>
                </c:pt>
                <c:pt idx="16">
                  <c:v>2</c:v>
                </c:pt>
                <c:pt idx="17">
                  <c:v>4</c:v>
                </c:pt>
                <c:pt idx="18">
                  <c:v>2</c:v>
                </c:pt>
                <c:pt idx="19">
                  <c:v>1</c:v>
                </c:pt>
                <c:pt idx="20">
                  <c:v>5</c:v>
                </c:pt>
                <c:pt idx="21">
                  <c:v>10</c:v>
                </c:pt>
                <c:pt idx="22">
                  <c:v>12</c:v>
                </c:pt>
                <c:pt idx="23">
                  <c:v>3</c:v>
                </c:pt>
                <c:pt idx="24">
                  <c:v>2</c:v>
                </c:pt>
                <c:pt idx="25">
                  <c:v>4</c:v>
                </c:pt>
                <c:pt idx="26">
                  <c:v>9</c:v>
                </c:pt>
                <c:pt idx="27">
                  <c:v>13</c:v>
                </c:pt>
                <c:pt idx="28">
                  <c:v>7</c:v>
                </c:pt>
                <c:pt idx="29">
                  <c:v>2</c:v>
                </c:pt>
                <c:pt idx="30">
                  <c:v>1</c:v>
                </c:pt>
                <c:pt idx="31">
                  <c:v>4</c:v>
                </c:pt>
                <c:pt idx="32">
                  <c:v>1</c:v>
                </c:pt>
                <c:pt idx="33">
                  <c:v>3</c:v>
                </c:pt>
                <c:pt idx="34">
                  <c:v>1</c:v>
                </c:pt>
                <c:pt idx="35">
                  <c:v>3</c:v>
                </c:pt>
                <c:pt idx="36">
                  <c:v>2</c:v>
                </c:pt>
                <c:pt idx="37">
                  <c:v>8</c:v>
                </c:pt>
                <c:pt idx="38">
                  <c:v>1</c:v>
                </c:pt>
                <c:pt idx="39">
                  <c:v>200</c:v>
                </c:pt>
                <c:pt idx="40">
                  <c:v>55</c:v>
                </c:pt>
                <c:pt idx="41">
                  <c:v>12</c:v>
                </c:pt>
                <c:pt idx="42">
                  <c:v>9</c:v>
                </c:pt>
                <c:pt idx="43">
                  <c:v>12</c:v>
                </c:pt>
                <c:pt idx="44">
                  <c:v>3</c:v>
                </c:pt>
                <c:pt idx="45">
                  <c:v>4</c:v>
                </c:pt>
                <c:pt idx="46">
                  <c:v>3</c:v>
                </c:pt>
                <c:pt idx="47">
                  <c:v>6</c:v>
                </c:pt>
                <c:pt idx="48">
                  <c:v>8</c:v>
                </c:pt>
                <c:pt idx="49">
                  <c:v>5</c:v>
                </c:pt>
                <c:pt idx="50">
                  <c:v>2</c:v>
                </c:pt>
                <c:pt idx="51">
                  <c:v>2</c:v>
                </c:pt>
                <c:pt idx="52">
                  <c:v>4</c:v>
                </c:pt>
                <c:pt idx="53">
                  <c:v>2</c:v>
                </c:pt>
                <c:pt idx="54">
                  <c:v>4</c:v>
                </c:pt>
                <c:pt idx="55">
                  <c:v>8</c:v>
                </c:pt>
                <c:pt idx="56">
                  <c:v>2</c:v>
                </c:pt>
                <c:pt idx="57">
                  <c:v>16</c:v>
                </c:pt>
                <c:pt idx="58">
                  <c:v>234</c:v>
                </c:pt>
                <c:pt idx="59">
                  <c:v>356</c:v>
                </c:pt>
                <c:pt idx="60">
                  <c:v>323</c:v>
                </c:pt>
                <c:pt idx="61">
                  <c:v>127</c:v>
                </c:pt>
                <c:pt idx="62">
                  <c:v>286</c:v>
                </c:pt>
                <c:pt idx="63">
                  <c:v>287</c:v>
                </c:pt>
                <c:pt idx="64">
                  <c:v>252</c:v>
                </c:pt>
                <c:pt idx="65">
                  <c:v>286</c:v>
                </c:pt>
                <c:pt idx="66">
                  <c:v>301</c:v>
                </c:pt>
                <c:pt idx="67">
                  <c:v>226</c:v>
                </c:pt>
                <c:pt idx="68">
                  <c:v>328</c:v>
                </c:pt>
                <c:pt idx="69">
                  <c:v>559</c:v>
                </c:pt>
                <c:pt idx="70">
                  <c:v>338</c:v>
                </c:pt>
                <c:pt idx="71">
                  <c:v>335</c:v>
                </c:pt>
                <c:pt idx="72">
                  <c:v>391</c:v>
                </c:pt>
                <c:pt idx="73">
                  <c:v>376</c:v>
                </c:pt>
                <c:pt idx="74">
                  <c:v>313</c:v>
                </c:pt>
                <c:pt idx="75">
                  <c:v>387</c:v>
                </c:pt>
                <c:pt idx="76">
                  <c:v>404</c:v>
                </c:pt>
                <c:pt idx="77">
                  <c:v>393</c:v>
                </c:pt>
                <c:pt idx="78">
                  <c:v>375</c:v>
                </c:pt>
                <c:pt idx="79">
                  <c:v>429</c:v>
                </c:pt>
                <c:pt idx="80">
                  <c:v>407</c:v>
                </c:pt>
                <c:pt idx="81">
                  <c:v>443</c:v>
                </c:pt>
                <c:pt idx="82">
                  <c:v>362</c:v>
                </c:pt>
                <c:pt idx="83">
                  <c:v>402</c:v>
                </c:pt>
                <c:pt idx="84">
                  <c:v>392</c:v>
                </c:pt>
                <c:pt idx="85">
                  <c:v>364</c:v>
                </c:pt>
                <c:pt idx="86">
                  <c:v>387</c:v>
                </c:pt>
                <c:pt idx="87">
                  <c:v>391</c:v>
                </c:pt>
                <c:pt idx="88">
                  <c:v>390</c:v>
                </c:pt>
                <c:pt idx="89">
                  <c:v>415</c:v>
                </c:pt>
                <c:pt idx="90">
                  <c:v>397</c:v>
                </c:pt>
                <c:pt idx="91">
                  <c:v>352</c:v>
                </c:pt>
                <c:pt idx="92">
                  <c:v>356</c:v>
                </c:pt>
                <c:pt idx="93">
                  <c:v>402</c:v>
                </c:pt>
                <c:pt idx="94">
                  <c:v>392</c:v>
                </c:pt>
                <c:pt idx="95">
                  <c:v>472</c:v>
                </c:pt>
                <c:pt idx="96">
                  <c:v>418</c:v>
                </c:pt>
                <c:pt idx="97">
                  <c:v>428</c:v>
                </c:pt>
                <c:pt idx="98">
                  <c:v>378</c:v>
                </c:pt>
                <c:pt idx="99">
                  <c:v>388</c:v>
                </c:pt>
                <c:pt idx="100">
                  <c:v>410</c:v>
                </c:pt>
                <c:pt idx="101">
                  <c:v>411</c:v>
                </c:pt>
                <c:pt idx="102">
                  <c:v>340</c:v>
                </c:pt>
                <c:pt idx="103">
                  <c:v>117</c:v>
                </c:pt>
                <c:pt idx="104">
                  <c:v>10</c:v>
                </c:pt>
                <c:pt idx="105">
                  <c:v>11</c:v>
                </c:pt>
                <c:pt idx="106">
                  <c:v>10</c:v>
                </c:pt>
                <c:pt idx="107">
                  <c:v>8</c:v>
                </c:pt>
                <c:pt idx="108">
                  <c:v>0</c:v>
                </c:pt>
                <c:pt idx="109">
                  <c:v>5</c:v>
                </c:pt>
                <c:pt idx="110">
                  <c:v>2</c:v>
                </c:pt>
                <c:pt idx="111">
                  <c:v>13</c:v>
                </c:pt>
                <c:pt idx="112">
                  <c:v>1</c:v>
                </c:pt>
                <c:pt idx="113">
                  <c:v>5</c:v>
                </c:pt>
                <c:pt idx="114">
                  <c:v>4</c:v>
                </c:pt>
                <c:pt idx="115">
                  <c:v>0</c:v>
                </c:pt>
                <c:pt idx="116">
                  <c:v>1</c:v>
                </c:pt>
                <c:pt idx="117">
                  <c:v>3</c:v>
                </c:pt>
                <c:pt idx="118">
                  <c:v>2</c:v>
                </c:pt>
                <c:pt idx="119">
                  <c:v>2</c:v>
                </c:pt>
                <c:pt idx="120">
                  <c:v>5</c:v>
                </c:pt>
                <c:pt idx="121">
                  <c:v>6</c:v>
                </c:pt>
                <c:pt idx="122">
                  <c:v>4</c:v>
                </c:pt>
                <c:pt idx="123">
                  <c:v>4</c:v>
                </c:pt>
                <c:pt idx="124">
                  <c:v>7</c:v>
                </c:pt>
                <c:pt idx="125">
                  <c:v>5</c:v>
                </c:pt>
                <c:pt idx="126">
                  <c:v>5</c:v>
                </c:pt>
                <c:pt idx="127">
                  <c:v>1</c:v>
                </c:pt>
                <c:pt idx="128">
                  <c:v>3</c:v>
                </c:pt>
                <c:pt idx="129">
                  <c:v>3</c:v>
                </c:pt>
                <c:pt idx="130">
                  <c:v>1</c:v>
                </c:pt>
                <c:pt idx="131">
                  <c:v>8</c:v>
                </c:pt>
                <c:pt idx="132">
                  <c:v>6</c:v>
                </c:pt>
                <c:pt idx="133">
                  <c:v>1</c:v>
                </c:pt>
                <c:pt idx="134">
                  <c:v>7</c:v>
                </c:pt>
                <c:pt idx="135">
                  <c:v>3</c:v>
                </c:pt>
                <c:pt idx="136">
                  <c:v>2</c:v>
                </c:pt>
                <c:pt idx="137">
                  <c:v>3</c:v>
                </c:pt>
                <c:pt idx="138">
                  <c:v>5</c:v>
                </c:pt>
                <c:pt idx="139">
                  <c:v>2</c:v>
                </c:pt>
                <c:pt idx="140">
                  <c:v>2</c:v>
                </c:pt>
                <c:pt idx="141">
                  <c:v>6</c:v>
                </c:pt>
                <c:pt idx="142">
                  <c:v>1</c:v>
                </c:pt>
                <c:pt idx="143">
                  <c:v>6</c:v>
                </c:pt>
                <c:pt idx="144">
                  <c:v>5</c:v>
                </c:pt>
                <c:pt idx="145">
                  <c:v>3</c:v>
                </c:pt>
                <c:pt idx="146">
                  <c:v>2</c:v>
                </c:pt>
                <c:pt idx="147">
                  <c:v>2</c:v>
                </c:pt>
                <c:pt idx="148">
                  <c:v>2</c:v>
                </c:pt>
                <c:pt idx="149">
                  <c:v>1</c:v>
                </c:pt>
                <c:pt idx="150">
                  <c:v>2</c:v>
                </c:pt>
                <c:pt idx="151">
                  <c:v>1</c:v>
                </c:pt>
                <c:pt idx="152">
                  <c:v>5</c:v>
                </c:pt>
                <c:pt idx="153">
                  <c:v>2</c:v>
                </c:pt>
                <c:pt idx="154">
                  <c:v>3</c:v>
                </c:pt>
                <c:pt idx="155">
                  <c:v>5</c:v>
                </c:pt>
                <c:pt idx="156">
                  <c:v>1</c:v>
                </c:pt>
                <c:pt idx="157">
                  <c:v>3</c:v>
                </c:pt>
                <c:pt idx="158">
                  <c:v>5</c:v>
                </c:pt>
                <c:pt idx="159">
                  <c:v>2</c:v>
                </c:pt>
                <c:pt idx="160">
                  <c:v>5</c:v>
                </c:pt>
                <c:pt idx="161">
                  <c:v>1</c:v>
                </c:pt>
                <c:pt idx="162">
                  <c:v>2</c:v>
                </c:pt>
                <c:pt idx="163">
                  <c:v>3</c:v>
                </c:pt>
                <c:pt idx="164">
                  <c:v>5</c:v>
                </c:pt>
                <c:pt idx="165">
                  <c:v>2</c:v>
                </c:pt>
                <c:pt idx="166">
                  <c:v>3</c:v>
                </c:pt>
                <c:pt idx="167">
                  <c:v>3</c:v>
                </c:pt>
                <c:pt idx="168">
                  <c:v>1</c:v>
                </c:pt>
                <c:pt idx="169">
                  <c:v>3</c:v>
                </c:pt>
                <c:pt idx="170">
                  <c:v>1</c:v>
                </c:pt>
                <c:pt idx="171">
                  <c:v>3</c:v>
                </c:pt>
                <c:pt idx="172">
                  <c:v>2</c:v>
                </c:pt>
                <c:pt idx="173">
                  <c:v>1</c:v>
                </c:pt>
                <c:pt idx="174">
                  <c:v>0</c:v>
                </c:pt>
                <c:pt idx="175">
                  <c:v>1</c:v>
                </c:pt>
                <c:pt idx="176">
                  <c:v>0</c:v>
                </c:pt>
                <c:pt idx="177">
                  <c:v>1</c:v>
                </c:pt>
                <c:pt idx="178">
                  <c:v>1</c:v>
                </c:pt>
                <c:pt idx="179">
                  <c:v>0</c:v>
                </c:pt>
                <c:pt idx="180">
                  <c:v>1</c:v>
                </c:pt>
                <c:pt idx="181">
                  <c:v>3</c:v>
                </c:pt>
                <c:pt idx="182">
                  <c:v>21</c:v>
                </c:pt>
                <c:pt idx="183">
                  <c:v>2</c:v>
                </c:pt>
                <c:pt idx="184">
                  <c:v>1</c:v>
                </c:pt>
                <c:pt idx="185">
                  <c:v>810</c:v>
                </c:pt>
                <c:pt idx="186">
                  <c:v>38</c:v>
                </c:pt>
                <c:pt idx="187">
                  <c:v>11</c:v>
                </c:pt>
                <c:pt idx="188">
                  <c:v>13</c:v>
                </c:pt>
                <c:pt idx="189">
                  <c:v>5</c:v>
                </c:pt>
                <c:pt idx="190">
                  <c:v>9</c:v>
                </c:pt>
                <c:pt idx="191">
                  <c:v>8</c:v>
                </c:pt>
                <c:pt idx="192">
                  <c:v>2</c:v>
                </c:pt>
                <c:pt idx="193">
                  <c:v>1</c:v>
                </c:pt>
                <c:pt idx="194">
                  <c:v>4</c:v>
                </c:pt>
                <c:pt idx="195">
                  <c:v>3</c:v>
                </c:pt>
                <c:pt idx="196">
                  <c:v>2</c:v>
                </c:pt>
                <c:pt idx="197">
                  <c:v>620</c:v>
                </c:pt>
                <c:pt idx="198">
                  <c:v>251</c:v>
                </c:pt>
                <c:pt idx="199">
                  <c:v>201</c:v>
                </c:pt>
                <c:pt idx="200">
                  <c:v>210</c:v>
                </c:pt>
                <c:pt idx="201">
                  <c:v>195</c:v>
                </c:pt>
                <c:pt idx="202">
                  <c:v>63</c:v>
                </c:pt>
                <c:pt idx="203">
                  <c:v>12</c:v>
                </c:pt>
                <c:pt idx="204">
                  <c:v>5</c:v>
                </c:pt>
                <c:pt idx="205">
                  <c:v>5</c:v>
                </c:pt>
                <c:pt idx="206">
                  <c:v>11</c:v>
                </c:pt>
                <c:pt idx="207">
                  <c:v>5</c:v>
                </c:pt>
                <c:pt idx="208">
                  <c:v>14</c:v>
                </c:pt>
                <c:pt idx="209">
                  <c:v>11</c:v>
                </c:pt>
                <c:pt idx="210">
                  <c:v>8</c:v>
                </c:pt>
                <c:pt idx="211">
                  <c:v>9</c:v>
                </c:pt>
                <c:pt idx="212">
                  <c:v>13</c:v>
                </c:pt>
                <c:pt idx="213">
                  <c:v>7</c:v>
                </c:pt>
                <c:pt idx="214">
                  <c:v>9</c:v>
                </c:pt>
                <c:pt idx="215">
                  <c:v>6</c:v>
                </c:pt>
                <c:pt idx="216">
                  <c:v>3</c:v>
                </c:pt>
                <c:pt idx="217">
                  <c:v>5</c:v>
                </c:pt>
                <c:pt idx="218">
                  <c:v>2</c:v>
                </c:pt>
                <c:pt idx="219">
                  <c:v>3</c:v>
                </c:pt>
                <c:pt idx="220">
                  <c:v>7</c:v>
                </c:pt>
                <c:pt idx="221">
                  <c:v>5</c:v>
                </c:pt>
                <c:pt idx="222">
                  <c:v>4</c:v>
                </c:pt>
                <c:pt idx="223">
                  <c:v>7</c:v>
                </c:pt>
                <c:pt idx="224">
                  <c:v>9</c:v>
                </c:pt>
                <c:pt idx="225">
                  <c:v>59</c:v>
                </c:pt>
                <c:pt idx="226">
                  <c:v>19</c:v>
                </c:pt>
                <c:pt idx="227">
                  <c:v>15</c:v>
                </c:pt>
                <c:pt idx="228">
                  <c:v>5</c:v>
                </c:pt>
                <c:pt idx="229">
                  <c:v>6</c:v>
                </c:pt>
                <c:pt idx="230">
                  <c:v>8</c:v>
                </c:pt>
                <c:pt idx="231">
                  <c:v>5</c:v>
                </c:pt>
                <c:pt idx="232">
                  <c:v>5</c:v>
                </c:pt>
                <c:pt idx="233">
                  <c:v>3</c:v>
                </c:pt>
                <c:pt idx="234">
                  <c:v>1</c:v>
                </c:pt>
                <c:pt idx="235">
                  <c:v>5</c:v>
                </c:pt>
                <c:pt idx="236">
                  <c:v>3</c:v>
                </c:pt>
                <c:pt idx="237">
                  <c:v>3</c:v>
                </c:pt>
                <c:pt idx="238">
                  <c:v>6</c:v>
                </c:pt>
                <c:pt idx="239">
                  <c:v>1</c:v>
                </c:pt>
                <c:pt idx="240">
                  <c:v>12</c:v>
                </c:pt>
                <c:pt idx="241">
                  <c:v>2</c:v>
                </c:pt>
                <c:pt idx="242">
                  <c:v>3</c:v>
                </c:pt>
                <c:pt idx="243">
                  <c:v>3</c:v>
                </c:pt>
                <c:pt idx="244">
                  <c:v>3</c:v>
                </c:pt>
                <c:pt idx="245">
                  <c:v>4</c:v>
                </c:pt>
                <c:pt idx="246">
                  <c:v>1</c:v>
                </c:pt>
                <c:pt idx="247">
                  <c:v>3</c:v>
                </c:pt>
                <c:pt idx="248">
                  <c:v>3</c:v>
                </c:pt>
                <c:pt idx="249">
                  <c:v>2</c:v>
                </c:pt>
                <c:pt idx="250">
                  <c:v>97</c:v>
                </c:pt>
                <c:pt idx="251">
                  <c:v>23</c:v>
                </c:pt>
                <c:pt idx="252">
                  <c:v>19</c:v>
                </c:pt>
                <c:pt idx="253">
                  <c:v>10</c:v>
                </c:pt>
                <c:pt idx="254">
                  <c:v>19</c:v>
                </c:pt>
                <c:pt idx="255">
                  <c:v>9</c:v>
                </c:pt>
                <c:pt idx="256">
                  <c:v>5</c:v>
                </c:pt>
                <c:pt idx="257">
                  <c:v>2</c:v>
                </c:pt>
                <c:pt idx="258">
                  <c:v>4</c:v>
                </c:pt>
                <c:pt idx="259">
                  <c:v>3</c:v>
                </c:pt>
                <c:pt idx="260">
                  <c:v>9</c:v>
                </c:pt>
                <c:pt idx="261">
                  <c:v>2</c:v>
                </c:pt>
                <c:pt idx="262">
                  <c:v>1</c:v>
                </c:pt>
                <c:pt idx="263">
                  <c:v>0</c:v>
                </c:pt>
                <c:pt idx="264">
                  <c:v>5</c:v>
                </c:pt>
                <c:pt idx="265">
                  <c:v>430</c:v>
                </c:pt>
                <c:pt idx="266">
                  <c:v>1283</c:v>
                </c:pt>
                <c:pt idx="267">
                  <c:v>608</c:v>
                </c:pt>
                <c:pt idx="268">
                  <c:v>262</c:v>
                </c:pt>
                <c:pt idx="269">
                  <c:v>165</c:v>
                </c:pt>
                <c:pt idx="270">
                  <c:v>257</c:v>
                </c:pt>
                <c:pt idx="271">
                  <c:v>155</c:v>
                </c:pt>
                <c:pt idx="272">
                  <c:v>136</c:v>
                </c:pt>
                <c:pt idx="273">
                  <c:v>27</c:v>
                </c:pt>
                <c:pt idx="274">
                  <c:v>2</c:v>
                </c:pt>
                <c:pt idx="275">
                  <c:v>15</c:v>
                </c:pt>
                <c:pt idx="276">
                  <c:v>13</c:v>
                </c:pt>
                <c:pt idx="277">
                  <c:v>3</c:v>
                </c:pt>
                <c:pt idx="278">
                  <c:v>1</c:v>
                </c:pt>
                <c:pt idx="279">
                  <c:v>4</c:v>
                </c:pt>
                <c:pt idx="280">
                  <c:v>2</c:v>
                </c:pt>
                <c:pt idx="281">
                  <c:v>4</c:v>
                </c:pt>
                <c:pt idx="282">
                  <c:v>9</c:v>
                </c:pt>
                <c:pt idx="283">
                  <c:v>8</c:v>
                </c:pt>
                <c:pt idx="284">
                  <c:v>3</c:v>
                </c:pt>
                <c:pt idx="285">
                  <c:v>4</c:v>
                </c:pt>
                <c:pt idx="286">
                  <c:v>7</c:v>
                </c:pt>
                <c:pt idx="287">
                  <c:v>9</c:v>
                </c:pt>
                <c:pt idx="288">
                  <c:v>5</c:v>
                </c:pt>
                <c:pt idx="289">
                  <c:v>3</c:v>
                </c:pt>
                <c:pt idx="290">
                  <c:v>6</c:v>
                </c:pt>
                <c:pt idx="291">
                  <c:v>3</c:v>
                </c:pt>
                <c:pt idx="292">
                  <c:v>2</c:v>
                </c:pt>
                <c:pt idx="293">
                  <c:v>4</c:v>
                </c:pt>
                <c:pt idx="294">
                  <c:v>5</c:v>
                </c:pt>
                <c:pt idx="295">
                  <c:v>8</c:v>
                </c:pt>
                <c:pt idx="296">
                  <c:v>1</c:v>
                </c:pt>
                <c:pt idx="297">
                  <c:v>3</c:v>
                </c:pt>
                <c:pt idx="298">
                  <c:v>1</c:v>
                </c:pt>
                <c:pt idx="299">
                  <c:v>2</c:v>
                </c:pt>
                <c:pt idx="300">
                  <c:v>5</c:v>
                </c:pt>
                <c:pt idx="301">
                  <c:v>7</c:v>
                </c:pt>
                <c:pt idx="302">
                  <c:v>8</c:v>
                </c:pt>
                <c:pt idx="303">
                  <c:v>4</c:v>
                </c:pt>
                <c:pt idx="304">
                  <c:v>836</c:v>
                </c:pt>
                <c:pt idx="305">
                  <c:v>127</c:v>
                </c:pt>
                <c:pt idx="306">
                  <c:v>8</c:v>
                </c:pt>
                <c:pt idx="307">
                  <c:v>11</c:v>
                </c:pt>
                <c:pt idx="308">
                  <c:v>5</c:v>
                </c:pt>
                <c:pt idx="309">
                  <c:v>7</c:v>
                </c:pt>
                <c:pt idx="310">
                  <c:v>4</c:v>
                </c:pt>
                <c:pt idx="311">
                  <c:v>0</c:v>
                </c:pt>
                <c:pt idx="312">
                  <c:v>3</c:v>
                </c:pt>
                <c:pt idx="313">
                  <c:v>2</c:v>
                </c:pt>
                <c:pt idx="314">
                  <c:v>0</c:v>
                </c:pt>
                <c:pt idx="315">
                  <c:v>13</c:v>
                </c:pt>
                <c:pt idx="316">
                  <c:v>2</c:v>
                </c:pt>
                <c:pt idx="317">
                  <c:v>4</c:v>
                </c:pt>
                <c:pt idx="318">
                  <c:v>2</c:v>
                </c:pt>
                <c:pt idx="319">
                  <c:v>2</c:v>
                </c:pt>
                <c:pt idx="320">
                  <c:v>2</c:v>
                </c:pt>
                <c:pt idx="321">
                  <c:v>3</c:v>
                </c:pt>
                <c:pt idx="322">
                  <c:v>0</c:v>
                </c:pt>
                <c:pt idx="323">
                  <c:v>3</c:v>
                </c:pt>
                <c:pt idx="324">
                  <c:v>0</c:v>
                </c:pt>
                <c:pt idx="325">
                  <c:v>0</c:v>
                </c:pt>
                <c:pt idx="326">
                  <c:v>2</c:v>
                </c:pt>
                <c:pt idx="327">
                  <c:v>0</c:v>
                </c:pt>
                <c:pt idx="328">
                  <c:v>356</c:v>
                </c:pt>
                <c:pt idx="329">
                  <c:v>318</c:v>
                </c:pt>
                <c:pt idx="330">
                  <c:v>324</c:v>
                </c:pt>
                <c:pt idx="331">
                  <c:v>327</c:v>
                </c:pt>
                <c:pt idx="332">
                  <c:v>218</c:v>
                </c:pt>
                <c:pt idx="333">
                  <c:v>105</c:v>
                </c:pt>
                <c:pt idx="334">
                  <c:v>137</c:v>
                </c:pt>
                <c:pt idx="335">
                  <c:v>172</c:v>
                </c:pt>
                <c:pt idx="336">
                  <c:v>143</c:v>
                </c:pt>
                <c:pt idx="337">
                  <c:v>114</c:v>
                </c:pt>
                <c:pt idx="338">
                  <c:v>186</c:v>
                </c:pt>
                <c:pt idx="339">
                  <c:v>150</c:v>
                </c:pt>
                <c:pt idx="340">
                  <c:v>27</c:v>
                </c:pt>
                <c:pt idx="341">
                  <c:v>11</c:v>
                </c:pt>
                <c:pt idx="342">
                  <c:v>20</c:v>
                </c:pt>
                <c:pt idx="343">
                  <c:v>241</c:v>
                </c:pt>
                <c:pt idx="344">
                  <c:v>51</c:v>
                </c:pt>
                <c:pt idx="345">
                  <c:v>13</c:v>
                </c:pt>
                <c:pt idx="346">
                  <c:v>16</c:v>
                </c:pt>
                <c:pt idx="347">
                  <c:v>14</c:v>
                </c:pt>
                <c:pt idx="348">
                  <c:v>208</c:v>
                </c:pt>
                <c:pt idx="349">
                  <c:v>83</c:v>
                </c:pt>
                <c:pt idx="350">
                  <c:v>23</c:v>
                </c:pt>
                <c:pt idx="351">
                  <c:v>18</c:v>
                </c:pt>
                <c:pt idx="352">
                  <c:v>10</c:v>
                </c:pt>
                <c:pt idx="353">
                  <c:v>4</c:v>
                </c:pt>
                <c:pt idx="354">
                  <c:v>2</c:v>
                </c:pt>
                <c:pt idx="355">
                  <c:v>35</c:v>
                </c:pt>
                <c:pt idx="356">
                  <c:v>15</c:v>
                </c:pt>
                <c:pt idx="357">
                  <c:v>10</c:v>
                </c:pt>
                <c:pt idx="358">
                  <c:v>6</c:v>
                </c:pt>
                <c:pt idx="359">
                  <c:v>8</c:v>
                </c:pt>
                <c:pt idx="360">
                  <c:v>2</c:v>
                </c:pt>
                <c:pt idx="361">
                  <c:v>2</c:v>
                </c:pt>
                <c:pt idx="362">
                  <c:v>5</c:v>
                </c:pt>
                <c:pt idx="363">
                  <c:v>4</c:v>
                </c:pt>
                <c:pt idx="364">
                  <c:v>0</c:v>
                </c:pt>
                <c:pt idx="365">
                  <c:v>0</c:v>
                </c:pt>
              </c:numCache>
            </c:numRef>
          </c:val>
          <c:extLst>
            <c:ext xmlns:c16="http://schemas.microsoft.com/office/drawing/2014/chart" uri="{C3380CC4-5D6E-409C-BE32-E72D297353CC}">
              <c16:uniqueId val="{00000000-9901-4B4B-87FD-F04ED4325886}"/>
            </c:ext>
          </c:extLst>
        </c:ser>
        <c:dLbls>
          <c:showLegendKey val="0"/>
          <c:showVal val="0"/>
          <c:showCatName val="0"/>
          <c:showSerName val="0"/>
          <c:showPercent val="0"/>
          <c:showBubbleSize val="0"/>
        </c:dLbls>
        <c:gapWidth val="219"/>
        <c:overlap val="-27"/>
        <c:axId val="466772248"/>
        <c:axId val="466774872"/>
      </c:barChart>
      <c:dateAx>
        <c:axId val="466772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74872"/>
        <c:crosses val="autoZero"/>
        <c:auto val="1"/>
        <c:lblOffset val="100"/>
        <c:baseTimeUnit val="days"/>
      </c:dateAx>
      <c:valAx>
        <c:axId val="46677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7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1</c:v>
                </c:pt>
                <c:pt idx="36">
                  <c:v>1</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2</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1</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1</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1</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1</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1</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1</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numCache>
            </c:numRef>
          </c:val>
          <c:extLst>
            <c:ext xmlns:c16="http://schemas.microsoft.com/office/drawing/2014/chart" uri="{C3380CC4-5D6E-409C-BE32-E72D297353CC}">
              <c16:uniqueId val="{00000000-8D83-4B2B-9B08-A4BF14297D67}"/>
            </c:ext>
          </c:extLst>
        </c:ser>
        <c:dLbls>
          <c:showLegendKey val="0"/>
          <c:showVal val="0"/>
          <c:showCatName val="0"/>
          <c:showSerName val="0"/>
          <c:showPercent val="0"/>
          <c:showBubbleSize val="0"/>
        </c:dLbls>
        <c:gapWidth val="219"/>
        <c:overlap val="-27"/>
        <c:axId val="466778152"/>
        <c:axId val="466778480"/>
      </c:barChart>
      <c:dateAx>
        <c:axId val="46677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78480"/>
        <c:crosses val="autoZero"/>
        <c:auto val="1"/>
        <c:lblOffset val="100"/>
        <c:baseTimeUnit val="days"/>
      </c:dateAx>
      <c:valAx>
        <c:axId val="46677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7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62</c:v>
                </c:pt>
                <c:pt idx="1">
                  <c:v>63</c:v>
                </c:pt>
                <c:pt idx="2">
                  <c:v>29</c:v>
                </c:pt>
                <c:pt idx="3">
                  <c:v>29</c:v>
                </c:pt>
                <c:pt idx="4">
                  <c:v>46</c:v>
                </c:pt>
                <c:pt idx="5">
                  <c:v>46</c:v>
                </c:pt>
                <c:pt idx="6">
                  <c:v>33</c:v>
                </c:pt>
                <c:pt idx="7">
                  <c:v>47</c:v>
                </c:pt>
                <c:pt idx="8">
                  <c:v>77</c:v>
                </c:pt>
                <c:pt idx="9">
                  <c:v>37</c:v>
                </c:pt>
                <c:pt idx="10">
                  <c:v>22</c:v>
                </c:pt>
                <c:pt idx="11">
                  <c:v>27</c:v>
                </c:pt>
                <c:pt idx="12">
                  <c:v>36</c:v>
                </c:pt>
                <c:pt idx="13">
                  <c:v>28</c:v>
                </c:pt>
                <c:pt idx="14">
                  <c:v>40</c:v>
                </c:pt>
                <c:pt idx="15">
                  <c:v>61</c:v>
                </c:pt>
                <c:pt idx="16">
                  <c:v>32</c:v>
                </c:pt>
                <c:pt idx="17">
                  <c:v>23</c:v>
                </c:pt>
                <c:pt idx="18">
                  <c:v>28</c:v>
                </c:pt>
                <c:pt idx="19">
                  <c:v>18</c:v>
                </c:pt>
                <c:pt idx="20">
                  <c:v>29</c:v>
                </c:pt>
                <c:pt idx="21">
                  <c:v>30</c:v>
                </c:pt>
                <c:pt idx="22">
                  <c:v>38</c:v>
                </c:pt>
                <c:pt idx="23">
                  <c:v>178</c:v>
                </c:pt>
                <c:pt idx="24">
                  <c:v>35</c:v>
                </c:pt>
                <c:pt idx="25">
                  <c:v>33</c:v>
                </c:pt>
                <c:pt idx="26">
                  <c:v>55</c:v>
                </c:pt>
                <c:pt idx="27">
                  <c:v>36</c:v>
                </c:pt>
                <c:pt idx="28">
                  <c:v>37</c:v>
                </c:pt>
                <c:pt idx="29">
                  <c:v>32</c:v>
                </c:pt>
                <c:pt idx="30">
                  <c:v>22</c:v>
                </c:pt>
                <c:pt idx="31">
                  <c:v>29</c:v>
                </c:pt>
                <c:pt idx="32">
                  <c:v>22</c:v>
                </c:pt>
                <c:pt idx="33">
                  <c:v>33</c:v>
                </c:pt>
                <c:pt idx="34">
                  <c:v>16</c:v>
                </c:pt>
                <c:pt idx="35">
                  <c:v>65</c:v>
                </c:pt>
                <c:pt idx="36">
                  <c:v>35</c:v>
                </c:pt>
                <c:pt idx="37">
                  <c:v>43</c:v>
                </c:pt>
                <c:pt idx="38">
                  <c:v>11</c:v>
                </c:pt>
                <c:pt idx="39">
                  <c:v>25</c:v>
                </c:pt>
                <c:pt idx="40">
                  <c:v>35</c:v>
                </c:pt>
                <c:pt idx="41">
                  <c:v>35</c:v>
                </c:pt>
                <c:pt idx="42">
                  <c:v>42</c:v>
                </c:pt>
                <c:pt idx="43">
                  <c:v>42</c:v>
                </c:pt>
                <c:pt idx="44">
                  <c:v>35</c:v>
                </c:pt>
                <c:pt idx="45">
                  <c:v>33</c:v>
                </c:pt>
                <c:pt idx="46">
                  <c:v>26</c:v>
                </c:pt>
                <c:pt idx="47">
                  <c:v>43</c:v>
                </c:pt>
                <c:pt idx="48">
                  <c:v>39</c:v>
                </c:pt>
                <c:pt idx="49">
                  <c:v>37</c:v>
                </c:pt>
                <c:pt idx="50">
                  <c:v>27</c:v>
                </c:pt>
                <c:pt idx="51">
                  <c:v>31</c:v>
                </c:pt>
                <c:pt idx="52">
                  <c:v>38</c:v>
                </c:pt>
                <c:pt idx="53">
                  <c:v>33</c:v>
                </c:pt>
                <c:pt idx="54">
                  <c:v>22</c:v>
                </c:pt>
                <c:pt idx="55">
                  <c:v>27</c:v>
                </c:pt>
                <c:pt idx="56">
                  <c:v>21</c:v>
                </c:pt>
                <c:pt idx="57">
                  <c:v>32</c:v>
                </c:pt>
                <c:pt idx="58">
                  <c:v>43</c:v>
                </c:pt>
                <c:pt idx="59">
                  <c:v>24</c:v>
                </c:pt>
                <c:pt idx="60">
                  <c:v>36</c:v>
                </c:pt>
                <c:pt idx="61">
                  <c:v>58</c:v>
                </c:pt>
                <c:pt idx="62">
                  <c:v>93</c:v>
                </c:pt>
                <c:pt idx="63">
                  <c:v>108</c:v>
                </c:pt>
                <c:pt idx="64">
                  <c:v>58</c:v>
                </c:pt>
                <c:pt idx="65">
                  <c:v>89</c:v>
                </c:pt>
                <c:pt idx="66">
                  <c:v>53</c:v>
                </c:pt>
                <c:pt idx="67">
                  <c:v>47</c:v>
                </c:pt>
                <c:pt idx="68">
                  <c:v>38</c:v>
                </c:pt>
                <c:pt idx="69">
                  <c:v>112</c:v>
                </c:pt>
                <c:pt idx="70">
                  <c:v>70</c:v>
                </c:pt>
                <c:pt idx="71">
                  <c:v>71</c:v>
                </c:pt>
                <c:pt idx="72">
                  <c:v>55</c:v>
                </c:pt>
                <c:pt idx="73">
                  <c:v>94</c:v>
                </c:pt>
                <c:pt idx="74">
                  <c:v>35</c:v>
                </c:pt>
                <c:pt idx="75">
                  <c:v>81</c:v>
                </c:pt>
                <c:pt idx="76">
                  <c:v>65</c:v>
                </c:pt>
                <c:pt idx="77">
                  <c:v>119</c:v>
                </c:pt>
                <c:pt idx="78">
                  <c:v>57</c:v>
                </c:pt>
                <c:pt idx="79">
                  <c:v>36</c:v>
                </c:pt>
                <c:pt idx="80">
                  <c:v>37</c:v>
                </c:pt>
                <c:pt idx="81">
                  <c:v>40</c:v>
                </c:pt>
                <c:pt idx="82">
                  <c:v>359</c:v>
                </c:pt>
                <c:pt idx="83">
                  <c:v>135</c:v>
                </c:pt>
                <c:pt idx="84">
                  <c:v>78</c:v>
                </c:pt>
                <c:pt idx="85">
                  <c:v>81</c:v>
                </c:pt>
                <c:pt idx="86">
                  <c:v>74</c:v>
                </c:pt>
                <c:pt idx="87">
                  <c:v>76</c:v>
                </c:pt>
                <c:pt idx="88">
                  <c:v>51</c:v>
                </c:pt>
                <c:pt idx="89">
                  <c:v>52</c:v>
                </c:pt>
                <c:pt idx="90">
                  <c:v>50</c:v>
                </c:pt>
                <c:pt idx="91">
                  <c:v>60</c:v>
                </c:pt>
                <c:pt idx="92">
                  <c:v>54</c:v>
                </c:pt>
                <c:pt idx="93">
                  <c:v>151</c:v>
                </c:pt>
                <c:pt idx="94">
                  <c:v>55</c:v>
                </c:pt>
                <c:pt idx="95">
                  <c:v>55</c:v>
                </c:pt>
                <c:pt idx="96">
                  <c:v>114</c:v>
                </c:pt>
                <c:pt idx="97">
                  <c:v>47</c:v>
                </c:pt>
                <c:pt idx="98">
                  <c:v>109</c:v>
                </c:pt>
                <c:pt idx="99">
                  <c:v>152</c:v>
                </c:pt>
                <c:pt idx="100">
                  <c:v>137</c:v>
                </c:pt>
                <c:pt idx="101">
                  <c:v>33</c:v>
                </c:pt>
                <c:pt idx="102">
                  <c:v>69</c:v>
                </c:pt>
                <c:pt idx="103">
                  <c:v>100</c:v>
                </c:pt>
                <c:pt idx="104">
                  <c:v>71</c:v>
                </c:pt>
                <c:pt idx="105">
                  <c:v>55</c:v>
                </c:pt>
                <c:pt idx="106">
                  <c:v>87</c:v>
                </c:pt>
                <c:pt idx="107">
                  <c:v>90</c:v>
                </c:pt>
                <c:pt idx="108">
                  <c:v>49</c:v>
                </c:pt>
                <c:pt idx="109">
                  <c:v>26</c:v>
                </c:pt>
                <c:pt idx="110">
                  <c:v>34</c:v>
                </c:pt>
                <c:pt idx="111">
                  <c:v>61</c:v>
                </c:pt>
                <c:pt idx="112">
                  <c:v>56</c:v>
                </c:pt>
                <c:pt idx="113">
                  <c:v>62</c:v>
                </c:pt>
                <c:pt idx="114">
                  <c:v>46</c:v>
                </c:pt>
                <c:pt idx="115">
                  <c:v>33</c:v>
                </c:pt>
                <c:pt idx="116">
                  <c:v>42</c:v>
                </c:pt>
                <c:pt idx="117">
                  <c:v>59</c:v>
                </c:pt>
                <c:pt idx="118">
                  <c:v>52</c:v>
                </c:pt>
                <c:pt idx="119">
                  <c:v>57</c:v>
                </c:pt>
                <c:pt idx="120">
                  <c:v>88</c:v>
                </c:pt>
                <c:pt idx="121">
                  <c:v>64</c:v>
                </c:pt>
                <c:pt idx="122">
                  <c:v>38</c:v>
                </c:pt>
                <c:pt idx="123">
                  <c:v>26</c:v>
                </c:pt>
                <c:pt idx="124">
                  <c:v>70</c:v>
                </c:pt>
                <c:pt idx="125">
                  <c:v>74</c:v>
                </c:pt>
                <c:pt idx="126">
                  <c:v>87</c:v>
                </c:pt>
                <c:pt idx="127">
                  <c:v>63</c:v>
                </c:pt>
                <c:pt idx="128">
                  <c:v>53</c:v>
                </c:pt>
                <c:pt idx="129">
                  <c:v>64</c:v>
                </c:pt>
                <c:pt idx="130">
                  <c:v>23</c:v>
                </c:pt>
                <c:pt idx="131">
                  <c:v>158</c:v>
                </c:pt>
                <c:pt idx="132">
                  <c:v>73</c:v>
                </c:pt>
                <c:pt idx="133">
                  <c:v>31</c:v>
                </c:pt>
                <c:pt idx="134">
                  <c:v>74</c:v>
                </c:pt>
                <c:pt idx="135">
                  <c:v>37</c:v>
                </c:pt>
                <c:pt idx="136">
                  <c:v>32</c:v>
                </c:pt>
                <c:pt idx="137">
                  <c:v>20</c:v>
                </c:pt>
                <c:pt idx="138">
                  <c:v>53</c:v>
                </c:pt>
                <c:pt idx="139">
                  <c:v>44</c:v>
                </c:pt>
                <c:pt idx="140">
                  <c:v>50</c:v>
                </c:pt>
                <c:pt idx="141">
                  <c:v>67</c:v>
                </c:pt>
                <c:pt idx="142">
                  <c:v>39</c:v>
                </c:pt>
                <c:pt idx="143">
                  <c:v>44</c:v>
                </c:pt>
                <c:pt idx="144">
                  <c:v>36</c:v>
                </c:pt>
                <c:pt idx="145">
                  <c:v>39</c:v>
                </c:pt>
                <c:pt idx="146">
                  <c:v>97</c:v>
                </c:pt>
                <c:pt idx="147">
                  <c:v>27</c:v>
                </c:pt>
                <c:pt idx="148">
                  <c:v>26</c:v>
                </c:pt>
                <c:pt idx="149">
                  <c:v>30</c:v>
                </c:pt>
                <c:pt idx="150">
                  <c:v>37</c:v>
                </c:pt>
                <c:pt idx="151">
                  <c:v>29</c:v>
                </c:pt>
                <c:pt idx="152">
                  <c:v>64</c:v>
                </c:pt>
                <c:pt idx="153">
                  <c:v>41</c:v>
                </c:pt>
                <c:pt idx="154">
                  <c:v>56</c:v>
                </c:pt>
                <c:pt idx="155">
                  <c:v>53</c:v>
                </c:pt>
                <c:pt idx="156">
                  <c:v>36</c:v>
                </c:pt>
                <c:pt idx="157">
                  <c:v>38</c:v>
                </c:pt>
                <c:pt idx="158">
                  <c:v>33</c:v>
                </c:pt>
                <c:pt idx="159">
                  <c:v>68</c:v>
                </c:pt>
                <c:pt idx="160">
                  <c:v>159</c:v>
                </c:pt>
                <c:pt idx="161">
                  <c:v>47</c:v>
                </c:pt>
                <c:pt idx="162">
                  <c:v>61</c:v>
                </c:pt>
                <c:pt idx="163">
                  <c:v>61</c:v>
                </c:pt>
                <c:pt idx="164">
                  <c:v>36</c:v>
                </c:pt>
                <c:pt idx="165">
                  <c:v>43</c:v>
                </c:pt>
                <c:pt idx="166">
                  <c:v>65</c:v>
                </c:pt>
                <c:pt idx="167">
                  <c:v>46</c:v>
                </c:pt>
                <c:pt idx="168">
                  <c:v>38</c:v>
                </c:pt>
                <c:pt idx="169">
                  <c:v>62</c:v>
                </c:pt>
                <c:pt idx="170">
                  <c:v>67</c:v>
                </c:pt>
                <c:pt idx="171">
                  <c:v>31</c:v>
                </c:pt>
                <c:pt idx="172">
                  <c:v>61</c:v>
                </c:pt>
                <c:pt idx="173">
                  <c:v>47</c:v>
                </c:pt>
                <c:pt idx="174">
                  <c:v>36</c:v>
                </c:pt>
                <c:pt idx="175">
                  <c:v>38</c:v>
                </c:pt>
                <c:pt idx="176">
                  <c:v>76</c:v>
                </c:pt>
                <c:pt idx="177">
                  <c:v>31</c:v>
                </c:pt>
                <c:pt idx="178">
                  <c:v>24</c:v>
                </c:pt>
                <c:pt idx="179">
                  <c:v>45</c:v>
                </c:pt>
                <c:pt idx="180">
                  <c:v>41</c:v>
                </c:pt>
                <c:pt idx="181">
                  <c:v>43</c:v>
                </c:pt>
                <c:pt idx="182">
                  <c:v>61</c:v>
                </c:pt>
                <c:pt idx="183">
                  <c:v>55</c:v>
                </c:pt>
                <c:pt idx="184">
                  <c:v>33</c:v>
                </c:pt>
                <c:pt idx="185">
                  <c:v>53</c:v>
                </c:pt>
                <c:pt idx="186">
                  <c:v>49</c:v>
                </c:pt>
                <c:pt idx="187">
                  <c:v>59</c:v>
                </c:pt>
                <c:pt idx="188">
                  <c:v>52</c:v>
                </c:pt>
                <c:pt idx="189">
                  <c:v>41</c:v>
                </c:pt>
                <c:pt idx="190">
                  <c:v>58</c:v>
                </c:pt>
                <c:pt idx="191">
                  <c:v>46</c:v>
                </c:pt>
                <c:pt idx="192">
                  <c:v>39</c:v>
                </c:pt>
                <c:pt idx="193">
                  <c:v>42</c:v>
                </c:pt>
                <c:pt idx="194">
                  <c:v>57</c:v>
                </c:pt>
                <c:pt idx="195">
                  <c:v>68</c:v>
                </c:pt>
                <c:pt idx="196">
                  <c:v>44</c:v>
                </c:pt>
                <c:pt idx="197">
                  <c:v>81</c:v>
                </c:pt>
                <c:pt idx="198">
                  <c:v>91</c:v>
                </c:pt>
                <c:pt idx="199">
                  <c:v>97</c:v>
                </c:pt>
                <c:pt idx="200">
                  <c:v>104</c:v>
                </c:pt>
                <c:pt idx="201">
                  <c:v>72</c:v>
                </c:pt>
                <c:pt idx="202">
                  <c:v>76</c:v>
                </c:pt>
                <c:pt idx="203">
                  <c:v>65</c:v>
                </c:pt>
                <c:pt idx="204">
                  <c:v>58</c:v>
                </c:pt>
                <c:pt idx="205">
                  <c:v>74</c:v>
                </c:pt>
                <c:pt idx="206">
                  <c:v>48</c:v>
                </c:pt>
                <c:pt idx="207">
                  <c:v>75</c:v>
                </c:pt>
                <c:pt idx="208">
                  <c:v>70</c:v>
                </c:pt>
                <c:pt idx="209">
                  <c:v>59</c:v>
                </c:pt>
                <c:pt idx="210">
                  <c:v>69</c:v>
                </c:pt>
                <c:pt idx="211">
                  <c:v>84</c:v>
                </c:pt>
                <c:pt idx="212">
                  <c:v>65</c:v>
                </c:pt>
                <c:pt idx="213">
                  <c:v>47</c:v>
                </c:pt>
                <c:pt idx="214">
                  <c:v>70</c:v>
                </c:pt>
                <c:pt idx="215">
                  <c:v>95</c:v>
                </c:pt>
                <c:pt idx="216">
                  <c:v>55</c:v>
                </c:pt>
                <c:pt idx="217">
                  <c:v>51</c:v>
                </c:pt>
                <c:pt idx="218">
                  <c:v>46</c:v>
                </c:pt>
                <c:pt idx="219">
                  <c:v>44</c:v>
                </c:pt>
                <c:pt idx="220">
                  <c:v>26</c:v>
                </c:pt>
                <c:pt idx="221">
                  <c:v>36</c:v>
                </c:pt>
                <c:pt idx="222">
                  <c:v>37</c:v>
                </c:pt>
                <c:pt idx="223">
                  <c:v>55</c:v>
                </c:pt>
                <c:pt idx="224">
                  <c:v>64</c:v>
                </c:pt>
                <c:pt idx="225">
                  <c:v>54</c:v>
                </c:pt>
                <c:pt idx="226">
                  <c:v>51</c:v>
                </c:pt>
                <c:pt idx="227">
                  <c:v>43</c:v>
                </c:pt>
                <c:pt idx="228">
                  <c:v>37</c:v>
                </c:pt>
                <c:pt idx="229">
                  <c:v>49</c:v>
                </c:pt>
                <c:pt idx="230">
                  <c:v>67</c:v>
                </c:pt>
                <c:pt idx="231">
                  <c:v>43</c:v>
                </c:pt>
                <c:pt idx="232">
                  <c:v>40</c:v>
                </c:pt>
                <c:pt idx="233">
                  <c:v>33</c:v>
                </c:pt>
                <c:pt idx="234">
                  <c:v>42</c:v>
                </c:pt>
                <c:pt idx="235">
                  <c:v>29</c:v>
                </c:pt>
                <c:pt idx="236">
                  <c:v>51</c:v>
                </c:pt>
                <c:pt idx="237">
                  <c:v>38</c:v>
                </c:pt>
                <c:pt idx="238">
                  <c:v>58</c:v>
                </c:pt>
                <c:pt idx="239">
                  <c:v>39</c:v>
                </c:pt>
                <c:pt idx="240">
                  <c:v>76</c:v>
                </c:pt>
                <c:pt idx="241">
                  <c:v>36</c:v>
                </c:pt>
                <c:pt idx="242">
                  <c:v>31</c:v>
                </c:pt>
                <c:pt idx="243">
                  <c:v>42</c:v>
                </c:pt>
                <c:pt idx="244">
                  <c:v>37</c:v>
                </c:pt>
                <c:pt idx="245">
                  <c:v>49</c:v>
                </c:pt>
                <c:pt idx="246">
                  <c:v>54</c:v>
                </c:pt>
                <c:pt idx="247">
                  <c:v>39</c:v>
                </c:pt>
                <c:pt idx="248">
                  <c:v>33</c:v>
                </c:pt>
                <c:pt idx="249">
                  <c:v>28</c:v>
                </c:pt>
                <c:pt idx="250">
                  <c:v>45</c:v>
                </c:pt>
                <c:pt idx="251">
                  <c:v>54</c:v>
                </c:pt>
                <c:pt idx="252">
                  <c:v>96</c:v>
                </c:pt>
                <c:pt idx="253">
                  <c:v>57</c:v>
                </c:pt>
                <c:pt idx="254">
                  <c:v>154</c:v>
                </c:pt>
                <c:pt idx="255">
                  <c:v>73</c:v>
                </c:pt>
                <c:pt idx="256">
                  <c:v>62</c:v>
                </c:pt>
                <c:pt idx="257">
                  <c:v>67</c:v>
                </c:pt>
                <c:pt idx="258">
                  <c:v>47</c:v>
                </c:pt>
                <c:pt idx="259">
                  <c:v>54</c:v>
                </c:pt>
                <c:pt idx="260">
                  <c:v>50</c:v>
                </c:pt>
                <c:pt idx="261">
                  <c:v>81</c:v>
                </c:pt>
                <c:pt idx="262">
                  <c:v>18</c:v>
                </c:pt>
                <c:pt idx="263">
                  <c:v>80</c:v>
                </c:pt>
                <c:pt idx="264">
                  <c:v>61</c:v>
                </c:pt>
                <c:pt idx="265">
                  <c:v>47</c:v>
                </c:pt>
                <c:pt idx="266">
                  <c:v>43</c:v>
                </c:pt>
                <c:pt idx="267">
                  <c:v>69</c:v>
                </c:pt>
                <c:pt idx="268">
                  <c:v>70</c:v>
                </c:pt>
                <c:pt idx="269">
                  <c:v>46</c:v>
                </c:pt>
                <c:pt idx="270">
                  <c:v>34</c:v>
                </c:pt>
                <c:pt idx="271">
                  <c:v>50</c:v>
                </c:pt>
                <c:pt idx="272">
                  <c:v>26</c:v>
                </c:pt>
                <c:pt idx="273">
                  <c:v>37</c:v>
                </c:pt>
                <c:pt idx="274">
                  <c:v>62</c:v>
                </c:pt>
                <c:pt idx="275">
                  <c:v>147</c:v>
                </c:pt>
                <c:pt idx="276">
                  <c:v>77</c:v>
                </c:pt>
                <c:pt idx="277">
                  <c:v>59</c:v>
                </c:pt>
                <c:pt idx="278">
                  <c:v>57</c:v>
                </c:pt>
                <c:pt idx="279">
                  <c:v>42</c:v>
                </c:pt>
                <c:pt idx="280">
                  <c:v>63</c:v>
                </c:pt>
                <c:pt idx="281">
                  <c:v>58</c:v>
                </c:pt>
                <c:pt idx="282">
                  <c:v>43</c:v>
                </c:pt>
                <c:pt idx="283">
                  <c:v>54</c:v>
                </c:pt>
                <c:pt idx="284">
                  <c:v>37</c:v>
                </c:pt>
                <c:pt idx="285">
                  <c:v>58</c:v>
                </c:pt>
                <c:pt idx="286">
                  <c:v>58</c:v>
                </c:pt>
                <c:pt idx="287">
                  <c:v>60</c:v>
                </c:pt>
                <c:pt idx="288">
                  <c:v>58</c:v>
                </c:pt>
                <c:pt idx="289">
                  <c:v>69</c:v>
                </c:pt>
                <c:pt idx="290">
                  <c:v>51</c:v>
                </c:pt>
                <c:pt idx="291">
                  <c:v>51</c:v>
                </c:pt>
                <c:pt idx="292">
                  <c:v>41</c:v>
                </c:pt>
                <c:pt idx="293">
                  <c:v>64</c:v>
                </c:pt>
                <c:pt idx="294">
                  <c:v>35</c:v>
                </c:pt>
                <c:pt idx="295">
                  <c:v>73</c:v>
                </c:pt>
                <c:pt idx="296">
                  <c:v>58</c:v>
                </c:pt>
                <c:pt idx="297">
                  <c:v>43</c:v>
                </c:pt>
                <c:pt idx="298">
                  <c:v>47</c:v>
                </c:pt>
                <c:pt idx="299">
                  <c:v>44</c:v>
                </c:pt>
                <c:pt idx="300">
                  <c:v>60</c:v>
                </c:pt>
                <c:pt idx="301">
                  <c:v>65</c:v>
                </c:pt>
                <c:pt idx="302">
                  <c:v>116</c:v>
                </c:pt>
                <c:pt idx="303">
                  <c:v>61</c:v>
                </c:pt>
                <c:pt idx="304">
                  <c:v>53</c:v>
                </c:pt>
                <c:pt idx="305">
                  <c:v>48</c:v>
                </c:pt>
                <c:pt idx="306">
                  <c:v>46</c:v>
                </c:pt>
                <c:pt idx="307">
                  <c:v>46</c:v>
                </c:pt>
                <c:pt idx="308">
                  <c:v>41</c:v>
                </c:pt>
                <c:pt idx="309">
                  <c:v>57</c:v>
                </c:pt>
                <c:pt idx="310">
                  <c:v>45</c:v>
                </c:pt>
                <c:pt idx="311">
                  <c:v>44</c:v>
                </c:pt>
                <c:pt idx="312">
                  <c:v>44</c:v>
                </c:pt>
                <c:pt idx="313">
                  <c:v>46</c:v>
                </c:pt>
                <c:pt idx="314">
                  <c:v>37</c:v>
                </c:pt>
                <c:pt idx="315">
                  <c:v>281</c:v>
                </c:pt>
                <c:pt idx="316">
                  <c:v>64</c:v>
                </c:pt>
                <c:pt idx="317">
                  <c:v>35</c:v>
                </c:pt>
                <c:pt idx="318">
                  <c:v>24</c:v>
                </c:pt>
                <c:pt idx="319">
                  <c:v>19</c:v>
                </c:pt>
                <c:pt idx="320">
                  <c:v>43</c:v>
                </c:pt>
                <c:pt idx="321">
                  <c:v>33</c:v>
                </c:pt>
                <c:pt idx="322">
                  <c:v>42</c:v>
                </c:pt>
                <c:pt idx="323">
                  <c:v>32</c:v>
                </c:pt>
                <c:pt idx="324">
                  <c:v>28</c:v>
                </c:pt>
                <c:pt idx="325">
                  <c:v>25</c:v>
                </c:pt>
                <c:pt idx="326">
                  <c:v>20</c:v>
                </c:pt>
                <c:pt idx="327">
                  <c:v>39</c:v>
                </c:pt>
                <c:pt idx="328">
                  <c:v>51</c:v>
                </c:pt>
                <c:pt idx="329">
                  <c:v>41</c:v>
                </c:pt>
                <c:pt idx="330">
                  <c:v>32</c:v>
                </c:pt>
                <c:pt idx="331">
                  <c:v>33</c:v>
                </c:pt>
                <c:pt idx="332">
                  <c:v>41</c:v>
                </c:pt>
                <c:pt idx="333">
                  <c:v>24</c:v>
                </c:pt>
                <c:pt idx="334">
                  <c:v>36</c:v>
                </c:pt>
                <c:pt idx="335">
                  <c:v>81</c:v>
                </c:pt>
                <c:pt idx="336">
                  <c:v>176</c:v>
                </c:pt>
                <c:pt idx="337">
                  <c:v>92</c:v>
                </c:pt>
                <c:pt idx="338">
                  <c:v>57</c:v>
                </c:pt>
                <c:pt idx="339">
                  <c:v>49</c:v>
                </c:pt>
                <c:pt idx="340">
                  <c:v>47</c:v>
                </c:pt>
                <c:pt idx="341">
                  <c:v>29</c:v>
                </c:pt>
                <c:pt idx="342">
                  <c:v>48</c:v>
                </c:pt>
                <c:pt idx="343">
                  <c:v>50</c:v>
                </c:pt>
                <c:pt idx="344">
                  <c:v>62</c:v>
                </c:pt>
                <c:pt idx="345">
                  <c:v>49</c:v>
                </c:pt>
                <c:pt idx="346">
                  <c:v>31</c:v>
                </c:pt>
                <c:pt idx="347">
                  <c:v>46</c:v>
                </c:pt>
                <c:pt idx="348">
                  <c:v>261</c:v>
                </c:pt>
                <c:pt idx="349">
                  <c:v>92</c:v>
                </c:pt>
                <c:pt idx="350">
                  <c:v>65</c:v>
                </c:pt>
                <c:pt idx="351">
                  <c:v>49</c:v>
                </c:pt>
                <c:pt idx="352">
                  <c:v>47</c:v>
                </c:pt>
                <c:pt idx="353">
                  <c:v>34</c:v>
                </c:pt>
                <c:pt idx="354">
                  <c:v>32</c:v>
                </c:pt>
                <c:pt idx="355">
                  <c:v>51</c:v>
                </c:pt>
                <c:pt idx="356">
                  <c:v>63</c:v>
                </c:pt>
                <c:pt idx="357">
                  <c:v>38</c:v>
                </c:pt>
                <c:pt idx="358">
                  <c:v>43</c:v>
                </c:pt>
                <c:pt idx="359">
                  <c:v>68</c:v>
                </c:pt>
                <c:pt idx="360">
                  <c:v>34</c:v>
                </c:pt>
                <c:pt idx="361">
                  <c:v>52</c:v>
                </c:pt>
                <c:pt idx="362">
                  <c:v>48</c:v>
                </c:pt>
                <c:pt idx="363">
                  <c:v>35</c:v>
                </c:pt>
                <c:pt idx="364">
                  <c:v>36</c:v>
                </c:pt>
                <c:pt idx="365">
                  <c:v>30</c:v>
                </c:pt>
              </c:numCache>
            </c:numRef>
          </c:val>
          <c:extLst>
            <c:ext xmlns:c16="http://schemas.microsoft.com/office/drawing/2014/chart" uri="{C3380CC4-5D6E-409C-BE32-E72D297353CC}">
              <c16:uniqueId val="{00000000-8C87-461E-B68C-39C2EC736762}"/>
            </c:ext>
          </c:extLst>
        </c:ser>
        <c:dLbls>
          <c:showLegendKey val="0"/>
          <c:showVal val="0"/>
          <c:showCatName val="0"/>
          <c:showSerName val="0"/>
          <c:showPercent val="0"/>
          <c:showBubbleSize val="0"/>
        </c:dLbls>
        <c:gapWidth val="219"/>
        <c:overlap val="-27"/>
        <c:axId val="466775200"/>
        <c:axId val="466775528"/>
      </c:barChart>
      <c:dateAx>
        <c:axId val="46677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75528"/>
        <c:crosses val="autoZero"/>
        <c:auto val="1"/>
        <c:lblOffset val="100"/>
        <c:baseTimeUnit val="days"/>
      </c:dateAx>
      <c:valAx>
        <c:axId val="46677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7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c:v>
                </c:pt>
                <c:pt idx="1">
                  <c:v>943</c:v>
                </c:pt>
                <c:pt idx="2">
                  <c:v>2278</c:v>
                </c:pt>
                <c:pt idx="3">
                  <c:v>1864</c:v>
                </c:pt>
                <c:pt idx="4">
                  <c:v>1513</c:v>
                </c:pt>
                <c:pt idx="5">
                  <c:v>1198</c:v>
                </c:pt>
                <c:pt idx="6">
                  <c:v>821</c:v>
                </c:pt>
              </c:numCache>
            </c:numRef>
          </c:val>
          <c:extLst>
            <c:ext xmlns:c16="http://schemas.microsoft.com/office/drawing/2014/chart" uri="{C3380CC4-5D6E-409C-BE32-E72D297353CC}">
              <c16:uniqueId val="{00000000-2B25-4986-AAA3-B885E2AAB0D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28</c:v>
                </c:pt>
                <c:pt idx="1">
                  <c:v>1464</c:v>
                </c:pt>
                <c:pt idx="2">
                  <c:v>3789</c:v>
                </c:pt>
                <c:pt idx="3">
                  <c:v>4309</c:v>
                </c:pt>
                <c:pt idx="4">
                  <c:v>4003</c:v>
                </c:pt>
                <c:pt idx="5">
                  <c:v>3849</c:v>
                </c:pt>
                <c:pt idx="6">
                  <c:v>2802</c:v>
                </c:pt>
              </c:numCache>
            </c:numRef>
          </c:val>
          <c:extLst>
            <c:ext xmlns:c16="http://schemas.microsoft.com/office/drawing/2014/chart" uri="{C3380CC4-5D6E-409C-BE32-E72D297353CC}">
              <c16:uniqueId val="{00000001-2B25-4986-AAA3-B885E2AAB0D7}"/>
            </c:ext>
          </c:extLst>
        </c:ser>
        <c:dLbls>
          <c:showLegendKey val="0"/>
          <c:showVal val="0"/>
          <c:showCatName val="0"/>
          <c:showSerName val="0"/>
          <c:showPercent val="0"/>
          <c:showBubbleSize val="0"/>
        </c:dLbls>
        <c:gapWidth val="219"/>
        <c:overlap val="-27"/>
        <c:axId val="466779792"/>
        <c:axId val="466780448"/>
      </c:barChart>
      <c:catAx>
        <c:axId val="46677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80448"/>
        <c:crosses val="autoZero"/>
        <c:auto val="1"/>
        <c:lblAlgn val="ctr"/>
        <c:lblOffset val="100"/>
        <c:noMultiLvlLbl val="0"/>
      </c:catAx>
      <c:valAx>
        <c:axId val="46678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7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0.38107455478418401</c:v>
                </c:pt>
                <c:pt idx="7">
                  <c:v>0.88414327397122405</c:v>
                </c:pt>
                <c:pt idx="8">
                  <c:v>0.540798873126069</c:v>
                </c:pt>
                <c:pt idx="9">
                  <c:v>0.47439380219338001</c:v>
                </c:pt>
                <c:pt idx="10">
                  <c:v>0.34949301852410802</c:v>
                </c:pt>
                <c:pt idx="11">
                  <c:v>0.40343316452583</c:v>
                </c:pt>
                <c:pt idx="12">
                  <c:v>0.30830925790177199</c:v>
                </c:pt>
                <c:pt idx="13">
                  <c:v>0.221979072341282</c:v>
                </c:pt>
                <c:pt idx="14">
                  <c:v>0.376430843530149</c:v>
                </c:pt>
                <c:pt idx="15">
                  <c:v>0.23015393902807099</c:v>
                </c:pt>
                <c:pt idx="16">
                  <c:v>0.28405415894096803</c:v>
                </c:pt>
                <c:pt idx="17">
                  <c:v>0.173558708119529</c:v>
                </c:pt>
                <c:pt idx="18">
                  <c:v>0.17733172351343199</c:v>
                </c:pt>
                <c:pt idx="19">
                  <c:v>0</c:v>
                </c:pt>
                <c:pt idx="20">
                  <c:v>0</c:v>
                </c:pt>
                <c:pt idx="21">
                  <c:v>0</c:v>
                </c:pt>
                <c:pt idx="22">
                  <c:v>0</c:v>
                </c:pt>
                <c:pt idx="23">
                  <c:v>0</c:v>
                </c:pt>
              </c:numCache>
            </c:numRef>
          </c:val>
          <c:smooth val="0"/>
          <c:extLst>
            <c:ext xmlns:c16="http://schemas.microsoft.com/office/drawing/2014/chart" uri="{C3380CC4-5D6E-409C-BE32-E72D297353CC}">
              <c16:uniqueId val="{00000000-69A0-4FBC-8F69-DB36DB11BDE5}"/>
            </c:ext>
          </c:extLst>
        </c:ser>
        <c:dLbls>
          <c:showLegendKey val="0"/>
          <c:showVal val="0"/>
          <c:showCatName val="0"/>
          <c:showSerName val="0"/>
          <c:showPercent val="0"/>
          <c:showBubbleSize val="0"/>
        </c:dLbls>
        <c:smooth val="0"/>
        <c:axId val="466784712"/>
        <c:axId val="466789304"/>
      </c:lineChart>
      <c:catAx>
        <c:axId val="466784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89304"/>
        <c:crosses val="autoZero"/>
        <c:auto val="1"/>
        <c:lblAlgn val="ctr"/>
        <c:lblOffset val="100"/>
        <c:noMultiLvlLbl val="0"/>
      </c:catAx>
      <c:valAx>
        <c:axId val="46678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8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3</c:v>
                </c:pt>
                <c:pt idx="1">
                  <c:v>0</c:v>
                </c:pt>
                <c:pt idx="2">
                  <c:v>0</c:v>
                </c:pt>
                <c:pt idx="3">
                  <c:v>0</c:v>
                </c:pt>
                <c:pt idx="4">
                  <c:v>0</c:v>
                </c:pt>
                <c:pt idx="5">
                  <c:v>5</c:v>
                </c:pt>
                <c:pt idx="6">
                  <c:v>0</c:v>
                </c:pt>
                <c:pt idx="7">
                  <c:v>1</c:v>
                </c:pt>
                <c:pt idx="8">
                  <c:v>0</c:v>
                </c:pt>
                <c:pt idx="9">
                  <c:v>11</c:v>
                </c:pt>
                <c:pt idx="10">
                  <c:v>0</c:v>
                </c:pt>
                <c:pt idx="11">
                  <c:v>0</c:v>
                </c:pt>
                <c:pt idx="12">
                  <c:v>0</c:v>
                </c:pt>
                <c:pt idx="13">
                  <c:v>3</c:v>
                </c:pt>
                <c:pt idx="14">
                  <c:v>0</c:v>
                </c:pt>
                <c:pt idx="15">
                  <c:v>4</c:v>
                </c:pt>
                <c:pt idx="16">
                  <c:v>0</c:v>
                </c:pt>
                <c:pt idx="17">
                  <c:v>0</c:v>
                </c:pt>
                <c:pt idx="18">
                  <c:v>3</c:v>
                </c:pt>
                <c:pt idx="19">
                  <c:v>0</c:v>
                </c:pt>
                <c:pt idx="20">
                  <c:v>0</c:v>
                </c:pt>
                <c:pt idx="21">
                  <c:v>0</c:v>
                </c:pt>
                <c:pt idx="22">
                  <c:v>0</c:v>
                </c:pt>
                <c:pt idx="23">
                  <c:v>24</c:v>
                </c:pt>
                <c:pt idx="24">
                  <c:v>0</c:v>
                </c:pt>
                <c:pt idx="25">
                  <c:v>0</c:v>
                </c:pt>
                <c:pt idx="26">
                  <c:v>10</c:v>
                </c:pt>
                <c:pt idx="27">
                  <c:v>0</c:v>
                </c:pt>
                <c:pt idx="28">
                  <c:v>0</c:v>
                </c:pt>
                <c:pt idx="29">
                  <c:v>0</c:v>
                </c:pt>
                <c:pt idx="30">
                  <c:v>0</c:v>
                </c:pt>
                <c:pt idx="31">
                  <c:v>1</c:v>
                </c:pt>
                <c:pt idx="32">
                  <c:v>1</c:v>
                </c:pt>
                <c:pt idx="33">
                  <c:v>0</c:v>
                </c:pt>
                <c:pt idx="34">
                  <c:v>2</c:v>
                </c:pt>
                <c:pt idx="35">
                  <c:v>2</c:v>
                </c:pt>
                <c:pt idx="36">
                  <c:v>3</c:v>
                </c:pt>
                <c:pt idx="37">
                  <c:v>0</c:v>
                </c:pt>
                <c:pt idx="38">
                  <c:v>0</c:v>
                </c:pt>
                <c:pt idx="39">
                  <c:v>0</c:v>
                </c:pt>
                <c:pt idx="40">
                  <c:v>0</c:v>
                </c:pt>
                <c:pt idx="41">
                  <c:v>0</c:v>
                </c:pt>
                <c:pt idx="42">
                  <c:v>0</c:v>
                </c:pt>
                <c:pt idx="43">
                  <c:v>25</c:v>
                </c:pt>
                <c:pt idx="44">
                  <c:v>2</c:v>
                </c:pt>
                <c:pt idx="45">
                  <c:v>0</c:v>
                </c:pt>
                <c:pt idx="46">
                  <c:v>0</c:v>
                </c:pt>
                <c:pt idx="47">
                  <c:v>0</c:v>
                </c:pt>
                <c:pt idx="48">
                  <c:v>2</c:v>
                </c:pt>
                <c:pt idx="49">
                  <c:v>0</c:v>
                </c:pt>
                <c:pt idx="50">
                  <c:v>2</c:v>
                </c:pt>
                <c:pt idx="51">
                  <c:v>5</c:v>
                </c:pt>
                <c:pt idx="52">
                  <c:v>0</c:v>
                </c:pt>
                <c:pt idx="53">
                  <c:v>0</c:v>
                </c:pt>
                <c:pt idx="54">
                  <c:v>0</c:v>
                </c:pt>
                <c:pt idx="55">
                  <c:v>0</c:v>
                </c:pt>
                <c:pt idx="56">
                  <c:v>0</c:v>
                </c:pt>
                <c:pt idx="57">
                  <c:v>7</c:v>
                </c:pt>
                <c:pt idx="58">
                  <c:v>0</c:v>
                </c:pt>
                <c:pt idx="59">
                  <c:v>0</c:v>
                </c:pt>
                <c:pt idx="60">
                  <c:v>4</c:v>
                </c:pt>
                <c:pt idx="61">
                  <c:v>9</c:v>
                </c:pt>
                <c:pt idx="62">
                  <c:v>4</c:v>
                </c:pt>
                <c:pt idx="63">
                  <c:v>5</c:v>
                </c:pt>
                <c:pt idx="64">
                  <c:v>4</c:v>
                </c:pt>
                <c:pt idx="65">
                  <c:v>12</c:v>
                </c:pt>
                <c:pt idx="66">
                  <c:v>0</c:v>
                </c:pt>
                <c:pt idx="67">
                  <c:v>0</c:v>
                </c:pt>
                <c:pt idx="68">
                  <c:v>0</c:v>
                </c:pt>
                <c:pt idx="69">
                  <c:v>3</c:v>
                </c:pt>
                <c:pt idx="70">
                  <c:v>1</c:v>
                </c:pt>
                <c:pt idx="71">
                  <c:v>9</c:v>
                </c:pt>
                <c:pt idx="72">
                  <c:v>2</c:v>
                </c:pt>
                <c:pt idx="73">
                  <c:v>53</c:v>
                </c:pt>
                <c:pt idx="74">
                  <c:v>0</c:v>
                </c:pt>
                <c:pt idx="75">
                  <c:v>0</c:v>
                </c:pt>
                <c:pt idx="76">
                  <c:v>24</c:v>
                </c:pt>
                <c:pt idx="77">
                  <c:v>1</c:v>
                </c:pt>
                <c:pt idx="78">
                  <c:v>0</c:v>
                </c:pt>
                <c:pt idx="79">
                  <c:v>0</c:v>
                </c:pt>
                <c:pt idx="80">
                  <c:v>0</c:v>
                </c:pt>
                <c:pt idx="81">
                  <c:v>0</c:v>
                </c:pt>
                <c:pt idx="82">
                  <c:v>117</c:v>
                </c:pt>
                <c:pt idx="83">
                  <c:v>31</c:v>
                </c:pt>
                <c:pt idx="84">
                  <c:v>0</c:v>
                </c:pt>
                <c:pt idx="85">
                  <c:v>0</c:v>
                </c:pt>
                <c:pt idx="86">
                  <c:v>6</c:v>
                </c:pt>
                <c:pt idx="87">
                  <c:v>29</c:v>
                </c:pt>
                <c:pt idx="88">
                  <c:v>0</c:v>
                </c:pt>
                <c:pt idx="89">
                  <c:v>0</c:v>
                </c:pt>
                <c:pt idx="90">
                  <c:v>0</c:v>
                </c:pt>
                <c:pt idx="91">
                  <c:v>0</c:v>
                </c:pt>
                <c:pt idx="92">
                  <c:v>17</c:v>
                </c:pt>
                <c:pt idx="93">
                  <c:v>58</c:v>
                </c:pt>
                <c:pt idx="94">
                  <c:v>0</c:v>
                </c:pt>
                <c:pt idx="95">
                  <c:v>0</c:v>
                </c:pt>
                <c:pt idx="96">
                  <c:v>28</c:v>
                </c:pt>
                <c:pt idx="97">
                  <c:v>0</c:v>
                </c:pt>
                <c:pt idx="98">
                  <c:v>12</c:v>
                </c:pt>
                <c:pt idx="99">
                  <c:v>12</c:v>
                </c:pt>
                <c:pt idx="100">
                  <c:v>0</c:v>
                </c:pt>
                <c:pt idx="101">
                  <c:v>0</c:v>
                </c:pt>
                <c:pt idx="102">
                  <c:v>8</c:v>
                </c:pt>
                <c:pt idx="103">
                  <c:v>0</c:v>
                </c:pt>
                <c:pt idx="104">
                  <c:v>0</c:v>
                </c:pt>
                <c:pt idx="105">
                  <c:v>0</c:v>
                </c:pt>
                <c:pt idx="106">
                  <c:v>20</c:v>
                </c:pt>
                <c:pt idx="107">
                  <c:v>1</c:v>
                </c:pt>
                <c:pt idx="108">
                  <c:v>12</c:v>
                </c:pt>
                <c:pt idx="109">
                  <c:v>0</c:v>
                </c:pt>
                <c:pt idx="110">
                  <c:v>0</c:v>
                </c:pt>
                <c:pt idx="111">
                  <c:v>10</c:v>
                </c:pt>
                <c:pt idx="112">
                  <c:v>0</c:v>
                </c:pt>
                <c:pt idx="113">
                  <c:v>11</c:v>
                </c:pt>
                <c:pt idx="114">
                  <c:v>0</c:v>
                </c:pt>
                <c:pt idx="115">
                  <c:v>0</c:v>
                </c:pt>
                <c:pt idx="116">
                  <c:v>0</c:v>
                </c:pt>
                <c:pt idx="117">
                  <c:v>11</c:v>
                </c:pt>
                <c:pt idx="118">
                  <c:v>0</c:v>
                </c:pt>
                <c:pt idx="119">
                  <c:v>0</c:v>
                </c:pt>
                <c:pt idx="120">
                  <c:v>4</c:v>
                </c:pt>
                <c:pt idx="121">
                  <c:v>0</c:v>
                </c:pt>
                <c:pt idx="122">
                  <c:v>7</c:v>
                </c:pt>
                <c:pt idx="123">
                  <c:v>0</c:v>
                </c:pt>
                <c:pt idx="124">
                  <c:v>50</c:v>
                </c:pt>
                <c:pt idx="125">
                  <c:v>15</c:v>
                </c:pt>
                <c:pt idx="126">
                  <c:v>10</c:v>
                </c:pt>
                <c:pt idx="127">
                  <c:v>0</c:v>
                </c:pt>
                <c:pt idx="128">
                  <c:v>14</c:v>
                </c:pt>
                <c:pt idx="129">
                  <c:v>0</c:v>
                </c:pt>
                <c:pt idx="130">
                  <c:v>10</c:v>
                </c:pt>
                <c:pt idx="131">
                  <c:v>1</c:v>
                </c:pt>
                <c:pt idx="132">
                  <c:v>41</c:v>
                </c:pt>
                <c:pt idx="133">
                  <c:v>0</c:v>
                </c:pt>
                <c:pt idx="134">
                  <c:v>6</c:v>
                </c:pt>
                <c:pt idx="135">
                  <c:v>0</c:v>
                </c:pt>
                <c:pt idx="136">
                  <c:v>36</c:v>
                </c:pt>
                <c:pt idx="137">
                  <c:v>0</c:v>
                </c:pt>
                <c:pt idx="138">
                  <c:v>26</c:v>
                </c:pt>
                <c:pt idx="139">
                  <c:v>0</c:v>
                </c:pt>
                <c:pt idx="140">
                  <c:v>9</c:v>
                </c:pt>
                <c:pt idx="141">
                  <c:v>0</c:v>
                </c:pt>
                <c:pt idx="142">
                  <c:v>0</c:v>
                </c:pt>
                <c:pt idx="143">
                  <c:v>0</c:v>
                </c:pt>
                <c:pt idx="144">
                  <c:v>0</c:v>
                </c:pt>
                <c:pt idx="145">
                  <c:v>16</c:v>
                </c:pt>
                <c:pt idx="146">
                  <c:v>0</c:v>
                </c:pt>
                <c:pt idx="147">
                  <c:v>0</c:v>
                </c:pt>
                <c:pt idx="148">
                  <c:v>0</c:v>
                </c:pt>
                <c:pt idx="149">
                  <c:v>0</c:v>
                </c:pt>
                <c:pt idx="150">
                  <c:v>0</c:v>
                </c:pt>
                <c:pt idx="151">
                  <c:v>0</c:v>
                </c:pt>
                <c:pt idx="152">
                  <c:v>8</c:v>
                </c:pt>
                <c:pt idx="153">
                  <c:v>0</c:v>
                </c:pt>
                <c:pt idx="154">
                  <c:v>11</c:v>
                </c:pt>
                <c:pt idx="155">
                  <c:v>0</c:v>
                </c:pt>
                <c:pt idx="156">
                  <c:v>3</c:v>
                </c:pt>
                <c:pt idx="157">
                  <c:v>0</c:v>
                </c:pt>
                <c:pt idx="158">
                  <c:v>0</c:v>
                </c:pt>
                <c:pt idx="159">
                  <c:v>0</c:v>
                </c:pt>
                <c:pt idx="160">
                  <c:v>32</c:v>
                </c:pt>
                <c:pt idx="161">
                  <c:v>0</c:v>
                </c:pt>
                <c:pt idx="162">
                  <c:v>5</c:v>
                </c:pt>
                <c:pt idx="163">
                  <c:v>13</c:v>
                </c:pt>
                <c:pt idx="164">
                  <c:v>0</c:v>
                </c:pt>
                <c:pt idx="165">
                  <c:v>5</c:v>
                </c:pt>
                <c:pt idx="166">
                  <c:v>8</c:v>
                </c:pt>
                <c:pt idx="167">
                  <c:v>0</c:v>
                </c:pt>
                <c:pt idx="168">
                  <c:v>9</c:v>
                </c:pt>
                <c:pt idx="169">
                  <c:v>26</c:v>
                </c:pt>
                <c:pt idx="170">
                  <c:v>0</c:v>
                </c:pt>
                <c:pt idx="171">
                  <c:v>0</c:v>
                </c:pt>
                <c:pt idx="172">
                  <c:v>23</c:v>
                </c:pt>
                <c:pt idx="173">
                  <c:v>0</c:v>
                </c:pt>
                <c:pt idx="174">
                  <c:v>0</c:v>
                </c:pt>
                <c:pt idx="175">
                  <c:v>0</c:v>
                </c:pt>
                <c:pt idx="176">
                  <c:v>6</c:v>
                </c:pt>
                <c:pt idx="177">
                  <c:v>0</c:v>
                </c:pt>
                <c:pt idx="178">
                  <c:v>0</c:v>
                </c:pt>
                <c:pt idx="179">
                  <c:v>0</c:v>
                </c:pt>
                <c:pt idx="180">
                  <c:v>0</c:v>
                </c:pt>
                <c:pt idx="181">
                  <c:v>6</c:v>
                </c:pt>
                <c:pt idx="182">
                  <c:v>6</c:v>
                </c:pt>
                <c:pt idx="183">
                  <c:v>0</c:v>
                </c:pt>
                <c:pt idx="184">
                  <c:v>0</c:v>
                </c:pt>
                <c:pt idx="185">
                  <c:v>1</c:v>
                </c:pt>
                <c:pt idx="186">
                  <c:v>0</c:v>
                </c:pt>
                <c:pt idx="187">
                  <c:v>0</c:v>
                </c:pt>
                <c:pt idx="188">
                  <c:v>0</c:v>
                </c:pt>
                <c:pt idx="189">
                  <c:v>0</c:v>
                </c:pt>
                <c:pt idx="190">
                  <c:v>8</c:v>
                </c:pt>
                <c:pt idx="191">
                  <c:v>2</c:v>
                </c:pt>
                <c:pt idx="192">
                  <c:v>0</c:v>
                </c:pt>
                <c:pt idx="193">
                  <c:v>3</c:v>
                </c:pt>
                <c:pt idx="194">
                  <c:v>0</c:v>
                </c:pt>
                <c:pt idx="195">
                  <c:v>0</c:v>
                </c:pt>
                <c:pt idx="196">
                  <c:v>0</c:v>
                </c:pt>
                <c:pt idx="197">
                  <c:v>14</c:v>
                </c:pt>
                <c:pt idx="198">
                  <c:v>8</c:v>
                </c:pt>
                <c:pt idx="199">
                  <c:v>6</c:v>
                </c:pt>
                <c:pt idx="200">
                  <c:v>7</c:v>
                </c:pt>
                <c:pt idx="201">
                  <c:v>7</c:v>
                </c:pt>
                <c:pt idx="202">
                  <c:v>34</c:v>
                </c:pt>
                <c:pt idx="203">
                  <c:v>0</c:v>
                </c:pt>
                <c:pt idx="204">
                  <c:v>0</c:v>
                </c:pt>
                <c:pt idx="205">
                  <c:v>26</c:v>
                </c:pt>
                <c:pt idx="206">
                  <c:v>0</c:v>
                </c:pt>
                <c:pt idx="207">
                  <c:v>0</c:v>
                </c:pt>
                <c:pt idx="208">
                  <c:v>12</c:v>
                </c:pt>
                <c:pt idx="209">
                  <c:v>0</c:v>
                </c:pt>
                <c:pt idx="210">
                  <c:v>0</c:v>
                </c:pt>
                <c:pt idx="211">
                  <c:v>7</c:v>
                </c:pt>
                <c:pt idx="212">
                  <c:v>2</c:v>
                </c:pt>
                <c:pt idx="213">
                  <c:v>0</c:v>
                </c:pt>
                <c:pt idx="214">
                  <c:v>9</c:v>
                </c:pt>
                <c:pt idx="215">
                  <c:v>0</c:v>
                </c:pt>
                <c:pt idx="216">
                  <c:v>7</c:v>
                </c:pt>
                <c:pt idx="217">
                  <c:v>0</c:v>
                </c:pt>
                <c:pt idx="218">
                  <c:v>0</c:v>
                </c:pt>
                <c:pt idx="219">
                  <c:v>0</c:v>
                </c:pt>
                <c:pt idx="220">
                  <c:v>9</c:v>
                </c:pt>
                <c:pt idx="221">
                  <c:v>0</c:v>
                </c:pt>
                <c:pt idx="222">
                  <c:v>0</c:v>
                </c:pt>
                <c:pt idx="223">
                  <c:v>0</c:v>
                </c:pt>
                <c:pt idx="224">
                  <c:v>4</c:v>
                </c:pt>
                <c:pt idx="225">
                  <c:v>3</c:v>
                </c:pt>
                <c:pt idx="226">
                  <c:v>0</c:v>
                </c:pt>
                <c:pt idx="227">
                  <c:v>0</c:v>
                </c:pt>
                <c:pt idx="228">
                  <c:v>0</c:v>
                </c:pt>
                <c:pt idx="229">
                  <c:v>0</c:v>
                </c:pt>
                <c:pt idx="230">
                  <c:v>2</c:v>
                </c:pt>
                <c:pt idx="231">
                  <c:v>0</c:v>
                </c:pt>
                <c:pt idx="232">
                  <c:v>0</c:v>
                </c:pt>
                <c:pt idx="233">
                  <c:v>1</c:v>
                </c:pt>
                <c:pt idx="234">
                  <c:v>0</c:v>
                </c:pt>
                <c:pt idx="235">
                  <c:v>0</c:v>
                </c:pt>
                <c:pt idx="236">
                  <c:v>2</c:v>
                </c:pt>
                <c:pt idx="237">
                  <c:v>0</c:v>
                </c:pt>
                <c:pt idx="238">
                  <c:v>5</c:v>
                </c:pt>
                <c:pt idx="239">
                  <c:v>0</c:v>
                </c:pt>
                <c:pt idx="240">
                  <c:v>0</c:v>
                </c:pt>
                <c:pt idx="241">
                  <c:v>0</c:v>
                </c:pt>
                <c:pt idx="242">
                  <c:v>0</c:v>
                </c:pt>
                <c:pt idx="243">
                  <c:v>0</c:v>
                </c:pt>
                <c:pt idx="244">
                  <c:v>10</c:v>
                </c:pt>
                <c:pt idx="245">
                  <c:v>0</c:v>
                </c:pt>
                <c:pt idx="246">
                  <c:v>0</c:v>
                </c:pt>
                <c:pt idx="247">
                  <c:v>0</c:v>
                </c:pt>
                <c:pt idx="248">
                  <c:v>1</c:v>
                </c:pt>
                <c:pt idx="249">
                  <c:v>0</c:v>
                </c:pt>
                <c:pt idx="250">
                  <c:v>2</c:v>
                </c:pt>
                <c:pt idx="251">
                  <c:v>0</c:v>
                </c:pt>
                <c:pt idx="252">
                  <c:v>1</c:v>
                </c:pt>
                <c:pt idx="253">
                  <c:v>0</c:v>
                </c:pt>
                <c:pt idx="254">
                  <c:v>0</c:v>
                </c:pt>
                <c:pt idx="255">
                  <c:v>7</c:v>
                </c:pt>
                <c:pt idx="256">
                  <c:v>2</c:v>
                </c:pt>
                <c:pt idx="257">
                  <c:v>0</c:v>
                </c:pt>
                <c:pt idx="258">
                  <c:v>0</c:v>
                </c:pt>
                <c:pt idx="259">
                  <c:v>5</c:v>
                </c:pt>
                <c:pt idx="260">
                  <c:v>0</c:v>
                </c:pt>
                <c:pt idx="261">
                  <c:v>9</c:v>
                </c:pt>
                <c:pt idx="262">
                  <c:v>0</c:v>
                </c:pt>
                <c:pt idx="263">
                  <c:v>0</c:v>
                </c:pt>
                <c:pt idx="264">
                  <c:v>0</c:v>
                </c:pt>
                <c:pt idx="265">
                  <c:v>4</c:v>
                </c:pt>
                <c:pt idx="266">
                  <c:v>0</c:v>
                </c:pt>
                <c:pt idx="267">
                  <c:v>2</c:v>
                </c:pt>
                <c:pt idx="268">
                  <c:v>1</c:v>
                </c:pt>
                <c:pt idx="269">
                  <c:v>1</c:v>
                </c:pt>
                <c:pt idx="270">
                  <c:v>0</c:v>
                </c:pt>
                <c:pt idx="271">
                  <c:v>0</c:v>
                </c:pt>
                <c:pt idx="272">
                  <c:v>0</c:v>
                </c:pt>
                <c:pt idx="273">
                  <c:v>0</c:v>
                </c:pt>
                <c:pt idx="274">
                  <c:v>0</c:v>
                </c:pt>
                <c:pt idx="275">
                  <c:v>0</c:v>
                </c:pt>
                <c:pt idx="276">
                  <c:v>0</c:v>
                </c:pt>
                <c:pt idx="277">
                  <c:v>0</c:v>
                </c:pt>
                <c:pt idx="278">
                  <c:v>0</c:v>
                </c:pt>
                <c:pt idx="279">
                  <c:v>0</c:v>
                </c:pt>
                <c:pt idx="280">
                  <c:v>11</c:v>
                </c:pt>
                <c:pt idx="281">
                  <c:v>0</c:v>
                </c:pt>
                <c:pt idx="282">
                  <c:v>0</c:v>
                </c:pt>
                <c:pt idx="283">
                  <c:v>4</c:v>
                </c:pt>
                <c:pt idx="284">
                  <c:v>0</c:v>
                </c:pt>
                <c:pt idx="285">
                  <c:v>0</c:v>
                </c:pt>
                <c:pt idx="286">
                  <c:v>0</c:v>
                </c:pt>
                <c:pt idx="287">
                  <c:v>10</c:v>
                </c:pt>
                <c:pt idx="288">
                  <c:v>0</c:v>
                </c:pt>
                <c:pt idx="289">
                  <c:v>5</c:v>
                </c:pt>
                <c:pt idx="290">
                  <c:v>0</c:v>
                </c:pt>
                <c:pt idx="291">
                  <c:v>0</c:v>
                </c:pt>
                <c:pt idx="292">
                  <c:v>0</c:v>
                </c:pt>
                <c:pt idx="293">
                  <c:v>2</c:v>
                </c:pt>
                <c:pt idx="294">
                  <c:v>0</c:v>
                </c:pt>
                <c:pt idx="295">
                  <c:v>0</c:v>
                </c:pt>
                <c:pt idx="296">
                  <c:v>0</c:v>
                </c:pt>
                <c:pt idx="297">
                  <c:v>0</c:v>
                </c:pt>
                <c:pt idx="298">
                  <c:v>0</c:v>
                </c:pt>
                <c:pt idx="299">
                  <c:v>0</c:v>
                </c:pt>
                <c:pt idx="300">
                  <c:v>4</c:v>
                </c:pt>
                <c:pt idx="301">
                  <c:v>32</c:v>
                </c:pt>
                <c:pt idx="302">
                  <c:v>19</c:v>
                </c:pt>
                <c:pt idx="303">
                  <c:v>0</c:v>
                </c:pt>
                <c:pt idx="304">
                  <c:v>2</c:v>
                </c:pt>
                <c:pt idx="305">
                  <c:v>0</c:v>
                </c:pt>
                <c:pt idx="306">
                  <c:v>1</c:v>
                </c:pt>
                <c:pt idx="307">
                  <c:v>0</c:v>
                </c:pt>
                <c:pt idx="308">
                  <c:v>1</c:v>
                </c:pt>
                <c:pt idx="309">
                  <c:v>2</c:v>
                </c:pt>
                <c:pt idx="310">
                  <c:v>8</c:v>
                </c:pt>
                <c:pt idx="311">
                  <c:v>0</c:v>
                </c:pt>
                <c:pt idx="312">
                  <c:v>2</c:v>
                </c:pt>
                <c:pt idx="313">
                  <c:v>0</c:v>
                </c:pt>
                <c:pt idx="314">
                  <c:v>3</c:v>
                </c:pt>
                <c:pt idx="315">
                  <c:v>58</c:v>
                </c:pt>
                <c:pt idx="316">
                  <c:v>0</c:v>
                </c:pt>
                <c:pt idx="317">
                  <c:v>6</c:v>
                </c:pt>
                <c:pt idx="318">
                  <c:v>0</c:v>
                </c:pt>
                <c:pt idx="319">
                  <c:v>1</c:v>
                </c:pt>
                <c:pt idx="320">
                  <c:v>0</c:v>
                </c:pt>
                <c:pt idx="321">
                  <c:v>0</c:v>
                </c:pt>
                <c:pt idx="322">
                  <c:v>1</c:v>
                </c:pt>
                <c:pt idx="323">
                  <c:v>0</c:v>
                </c:pt>
                <c:pt idx="324">
                  <c:v>5</c:v>
                </c:pt>
                <c:pt idx="325">
                  <c:v>0</c:v>
                </c:pt>
                <c:pt idx="326">
                  <c:v>0</c:v>
                </c:pt>
                <c:pt idx="327">
                  <c:v>0</c:v>
                </c:pt>
                <c:pt idx="328">
                  <c:v>17</c:v>
                </c:pt>
                <c:pt idx="329">
                  <c:v>0</c:v>
                </c:pt>
                <c:pt idx="330">
                  <c:v>9</c:v>
                </c:pt>
                <c:pt idx="331">
                  <c:v>7</c:v>
                </c:pt>
                <c:pt idx="332">
                  <c:v>0</c:v>
                </c:pt>
                <c:pt idx="333">
                  <c:v>0</c:v>
                </c:pt>
                <c:pt idx="334">
                  <c:v>1</c:v>
                </c:pt>
                <c:pt idx="335">
                  <c:v>2</c:v>
                </c:pt>
                <c:pt idx="336">
                  <c:v>0</c:v>
                </c:pt>
                <c:pt idx="337">
                  <c:v>8</c:v>
                </c:pt>
                <c:pt idx="338">
                  <c:v>1</c:v>
                </c:pt>
                <c:pt idx="339">
                  <c:v>4</c:v>
                </c:pt>
                <c:pt idx="340">
                  <c:v>0</c:v>
                </c:pt>
                <c:pt idx="341">
                  <c:v>0</c:v>
                </c:pt>
                <c:pt idx="342">
                  <c:v>0</c:v>
                </c:pt>
                <c:pt idx="343">
                  <c:v>2</c:v>
                </c:pt>
                <c:pt idx="344">
                  <c:v>15</c:v>
                </c:pt>
                <c:pt idx="345">
                  <c:v>2</c:v>
                </c:pt>
                <c:pt idx="346">
                  <c:v>0</c:v>
                </c:pt>
                <c:pt idx="347">
                  <c:v>0</c:v>
                </c:pt>
                <c:pt idx="348">
                  <c:v>12</c:v>
                </c:pt>
                <c:pt idx="349">
                  <c:v>0</c:v>
                </c:pt>
                <c:pt idx="350">
                  <c:v>2</c:v>
                </c:pt>
                <c:pt idx="351">
                  <c:v>0</c:v>
                </c:pt>
                <c:pt idx="352">
                  <c:v>5</c:v>
                </c:pt>
                <c:pt idx="353">
                  <c:v>0</c:v>
                </c:pt>
                <c:pt idx="354">
                  <c:v>0</c:v>
                </c:pt>
                <c:pt idx="355">
                  <c:v>2</c:v>
                </c:pt>
                <c:pt idx="356">
                  <c:v>0</c:v>
                </c:pt>
                <c:pt idx="357">
                  <c:v>3</c:v>
                </c:pt>
                <c:pt idx="358">
                  <c:v>7</c:v>
                </c:pt>
                <c:pt idx="359">
                  <c:v>0</c:v>
                </c:pt>
                <c:pt idx="360">
                  <c:v>0</c:v>
                </c:pt>
                <c:pt idx="361">
                  <c:v>0</c:v>
                </c:pt>
                <c:pt idx="362">
                  <c:v>0</c:v>
                </c:pt>
                <c:pt idx="363">
                  <c:v>0</c:v>
                </c:pt>
                <c:pt idx="364">
                  <c:v>1</c:v>
                </c:pt>
                <c:pt idx="365">
                  <c:v>6</c:v>
                </c:pt>
              </c:numCache>
            </c:numRef>
          </c:val>
          <c:extLst>
            <c:ext xmlns:c16="http://schemas.microsoft.com/office/drawing/2014/chart" uri="{C3380CC4-5D6E-409C-BE32-E72D297353CC}">
              <c16:uniqueId val="{00000000-DE3C-4647-AF3E-6A22DEAAE542}"/>
            </c:ext>
          </c:extLst>
        </c:ser>
        <c:dLbls>
          <c:showLegendKey val="0"/>
          <c:showVal val="0"/>
          <c:showCatName val="0"/>
          <c:showSerName val="0"/>
          <c:showPercent val="0"/>
          <c:showBubbleSize val="0"/>
        </c:dLbls>
        <c:gapWidth val="219"/>
        <c:overlap val="-27"/>
        <c:axId val="466786024"/>
        <c:axId val="466786352"/>
      </c:barChart>
      <c:dateAx>
        <c:axId val="46678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86352"/>
        <c:crosses val="autoZero"/>
        <c:auto val="1"/>
        <c:lblOffset val="100"/>
        <c:baseTimeUnit val="days"/>
      </c:dateAx>
      <c:valAx>
        <c:axId val="46678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8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12234</c:v>
                </c:pt>
              </c:numCache>
            </c:numRef>
          </c:val>
          <c:extLst>
            <c:ext xmlns:c16="http://schemas.microsoft.com/office/drawing/2014/chart" uri="{C3380CC4-5D6E-409C-BE32-E72D297353CC}">
              <c16:uniqueId val="{00000000-0FFF-43B5-BDE3-EB05672B88F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2149</c:v>
                </c:pt>
              </c:numCache>
            </c:numRef>
          </c:val>
          <c:extLst>
            <c:ext xmlns:c16="http://schemas.microsoft.com/office/drawing/2014/chart" uri="{C3380CC4-5D6E-409C-BE32-E72D297353CC}">
              <c16:uniqueId val="{00000001-0FFF-43B5-BDE3-EB05672B88FD}"/>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55</c:v>
                </c:pt>
              </c:numCache>
            </c:numRef>
          </c:val>
          <c:extLst>
            <c:ext xmlns:c16="http://schemas.microsoft.com/office/drawing/2014/chart" uri="{C3380CC4-5D6E-409C-BE32-E72D297353CC}">
              <c16:uniqueId val="{00000002-0FFF-43B5-BDE3-EB05672B88FD}"/>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150</c:v>
                </c:pt>
              </c:numCache>
            </c:numRef>
          </c:val>
          <c:extLst>
            <c:ext xmlns:c16="http://schemas.microsoft.com/office/drawing/2014/chart" uri="{C3380CC4-5D6E-409C-BE32-E72D297353CC}">
              <c16:uniqueId val="{00000003-0FFF-43B5-BDE3-EB05672B88F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4</c:v>
                </c:pt>
              </c:numCache>
            </c:numRef>
          </c:val>
          <c:extLst>
            <c:ext xmlns:c16="http://schemas.microsoft.com/office/drawing/2014/chart" uri="{C3380CC4-5D6E-409C-BE32-E72D297353CC}">
              <c16:uniqueId val="{00000004-0FFF-43B5-BDE3-EB05672B88F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5</c:v>
                </c:pt>
              </c:numCache>
            </c:numRef>
          </c:val>
          <c:extLst>
            <c:ext xmlns:c16="http://schemas.microsoft.com/office/drawing/2014/chart" uri="{C3380CC4-5D6E-409C-BE32-E72D297353CC}">
              <c16:uniqueId val="{00000005-0FFF-43B5-BDE3-EB05672B88FD}"/>
            </c:ext>
          </c:extLst>
        </c:ser>
        <c:dLbls>
          <c:showLegendKey val="0"/>
          <c:showVal val="0"/>
          <c:showCatName val="0"/>
          <c:showSerName val="0"/>
          <c:showPercent val="0"/>
          <c:showBubbleSize val="0"/>
        </c:dLbls>
        <c:gapWidth val="150"/>
        <c:overlap val="100"/>
        <c:axId val="466790616"/>
        <c:axId val="453740664"/>
      </c:barChart>
      <c:catAx>
        <c:axId val="46679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740664"/>
        <c:crosses val="autoZero"/>
        <c:auto val="1"/>
        <c:lblAlgn val="ctr"/>
        <c:lblOffset val="100"/>
        <c:noMultiLvlLbl val="0"/>
      </c:catAx>
      <c:valAx>
        <c:axId val="453740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9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Sheet1!$A$2:$A$11</c:f>
              <c:strCache>
                <c:ptCount val="10"/>
                <c:pt idx="0">
                  <c:v>Ads</c:v>
                </c:pt>
                <c:pt idx="1">
                  <c:v>Your Page</c:v>
                </c:pt>
                <c:pt idx="2">
                  <c:v>Other</c:v>
                </c:pt>
                <c:pt idx="3">
                  <c:v>Search</c:v>
                </c:pt>
                <c:pt idx="4">
                  <c:v>Restored Likes from Reactivated Accounts</c:v>
                </c:pt>
                <c:pt idx="5">
                  <c:v>Page Suggestions</c:v>
                </c:pt>
                <c:pt idx="6">
                  <c:v>News Feed</c:v>
                </c:pt>
                <c:pt idx="7">
                  <c:v>Suspicious Account Removals</c:v>
                </c:pt>
                <c:pt idx="8">
                  <c:v>Deactivated or Memorialized Account Removals</c:v>
                </c:pt>
                <c:pt idx="9">
                  <c:v>Unlikes from Page, Posts, or News Feed</c:v>
                </c:pt>
              </c:strCache>
            </c:strRef>
          </c:cat>
          <c:val>
            <c:numRef>
              <c:f>Sheet1!$B$2:$B$11</c:f>
              <c:numCache>
                <c:formatCode>General</c:formatCode>
                <c:ptCount val="10"/>
                <c:pt idx="0">
                  <c:v>2977</c:v>
                </c:pt>
                <c:pt idx="1">
                  <c:v>870</c:v>
                </c:pt>
                <c:pt idx="2">
                  <c:v>722</c:v>
                </c:pt>
                <c:pt idx="3">
                  <c:v>75</c:v>
                </c:pt>
                <c:pt idx="4">
                  <c:v>59</c:v>
                </c:pt>
                <c:pt idx="5">
                  <c:v>40</c:v>
                </c:pt>
                <c:pt idx="6">
                  <c:v>36</c:v>
                </c:pt>
                <c:pt idx="7">
                  <c:v>-131</c:v>
                </c:pt>
                <c:pt idx="8">
                  <c:v>-185</c:v>
                </c:pt>
                <c:pt idx="9">
                  <c:v>-543</c:v>
                </c:pt>
              </c:numCache>
            </c:numRef>
          </c:val>
          <c:extLst>
            <c:ext xmlns:c16="http://schemas.microsoft.com/office/drawing/2014/chart" uri="{C3380CC4-5D6E-409C-BE32-E72D297353CC}">
              <c16:uniqueId val="{00000000-FCD7-4D12-A02E-D12BC65092C4}"/>
            </c:ext>
          </c:extLst>
        </c:ser>
        <c:dLbls>
          <c:showLegendKey val="0"/>
          <c:showVal val="0"/>
          <c:showCatName val="0"/>
          <c:showSerName val="0"/>
          <c:showPercent val="0"/>
          <c:showBubbleSize val="0"/>
        </c:dLbls>
        <c:gapWidth val="182"/>
        <c:axId val="453740336"/>
        <c:axId val="453747224"/>
      </c:barChart>
      <c:catAx>
        <c:axId val="453740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747224"/>
        <c:crosses val="autoZero"/>
        <c:auto val="1"/>
        <c:lblAlgn val="ctr"/>
        <c:lblOffset val="100"/>
        <c:noMultiLvlLbl val="0"/>
      </c:catAx>
      <c:valAx>
        <c:axId val="4537472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74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24002</c:v>
                </c:pt>
                <c:pt idx="1">
                  <c:v>24010</c:v>
                </c:pt>
                <c:pt idx="2">
                  <c:v>24009</c:v>
                </c:pt>
                <c:pt idx="3">
                  <c:v>24009</c:v>
                </c:pt>
                <c:pt idx="4">
                  <c:v>24013</c:v>
                </c:pt>
                <c:pt idx="5">
                  <c:v>24017</c:v>
                </c:pt>
                <c:pt idx="6">
                  <c:v>24017</c:v>
                </c:pt>
                <c:pt idx="7">
                  <c:v>24018</c:v>
                </c:pt>
                <c:pt idx="8">
                  <c:v>24022</c:v>
                </c:pt>
                <c:pt idx="9">
                  <c:v>24022</c:v>
                </c:pt>
                <c:pt idx="10">
                  <c:v>24020</c:v>
                </c:pt>
                <c:pt idx="11">
                  <c:v>24020</c:v>
                </c:pt>
                <c:pt idx="12">
                  <c:v>24021</c:v>
                </c:pt>
                <c:pt idx="13">
                  <c:v>24020</c:v>
                </c:pt>
                <c:pt idx="14">
                  <c:v>24024</c:v>
                </c:pt>
                <c:pt idx="15">
                  <c:v>24025</c:v>
                </c:pt>
                <c:pt idx="16">
                  <c:v>24023</c:v>
                </c:pt>
                <c:pt idx="17">
                  <c:v>24024</c:v>
                </c:pt>
                <c:pt idx="18">
                  <c:v>24025</c:v>
                </c:pt>
                <c:pt idx="19">
                  <c:v>24024</c:v>
                </c:pt>
                <c:pt idx="20">
                  <c:v>24024</c:v>
                </c:pt>
                <c:pt idx="21">
                  <c:v>24026</c:v>
                </c:pt>
                <c:pt idx="22">
                  <c:v>24025</c:v>
                </c:pt>
                <c:pt idx="23">
                  <c:v>24038</c:v>
                </c:pt>
                <c:pt idx="24">
                  <c:v>24038</c:v>
                </c:pt>
                <c:pt idx="25">
                  <c:v>24037</c:v>
                </c:pt>
                <c:pt idx="26">
                  <c:v>24038</c:v>
                </c:pt>
                <c:pt idx="27">
                  <c:v>24038</c:v>
                </c:pt>
                <c:pt idx="28">
                  <c:v>24039</c:v>
                </c:pt>
                <c:pt idx="29">
                  <c:v>24039</c:v>
                </c:pt>
                <c:pt idx="30">
                  <c:v>24033</c:v>
                </c:pt>
                <c:pt idx="31">
                  <c:v>24031</c:v>
                </c:pt>
                <c:pt idx="32">
                  <c:v>24031</c:v>
                </c:pt>
                <c:pt idx="33">
                  <c:v>24025</c:v>
                </c:pt>
                <c:pt idx="34">
                  <c:v>24022</c:v>
                </c:pt>
                <c:pt idx="35">
                  <c:v>24020</c:v>
                </c:pt>
                <c:pt idx="36">
                  <c:v>24019</c:v>
                </c:pt>
                <c:pt idx="37">
                  <c:v>24016</c:v>
                </c:pt>
                <c:pt idx="38">
                  <c:v>24017</c:v>
                </c:pt>
                <c:pt idx="39">
                  <c:v>24016</c:v>
                </c:pt>
                <c:pt idx="40">
                  <c:v>24015</c:v>
                </c:pt>
                <c:pt idx="41">
                  <c:v>24016</c:v>
                </c:pt>
                <c:pt idx="42">
                  <c:v>24018</c:v>
                </c:pt>
                <c:pt idx="43">
                  <c:v>24022</c:v>
                </c:pt>
                <c:pt idx="44">
                  <c:v>24024</c:v>
                </c:pt>
                <c:pt idx="45">
                  <c:v>24024</c:v>
                </c:pt>
                <c:pt idx="46">
                  <c:v>24022</c:v>
                </c:pt>
                <c:pt idx="47">
                  <c:v>24021</c:v>
                </c:pt>
                <c:pt idx="48">
                  <c:v>24021</c:v>
                </c:pt>
                <c:pt idx="49">
                  <c:v>24022</c:v>
                </c:pt>
                <c:pt idx="50">
                  <c:v>24021</c:v>
                </c:pt>
                <c:pt idx="51">
                  <c:v>24022</c:v>
                </c:pt>
                <c:pt idx="52">
                  <c:v>24020</c:v>
                </c:pt>
                <c:pt idx="53">
                  <c:v>24018</c:v>
                </c:pt>
                <c:pt idx="54">
                  <c:v>24017</c:v>
                </c:pt>
                <c:pt idx="55">
                  <c:v>24012</c:v>
                </c:pt>
                <c:pt idx="56">
                  <c:v>24012</c:v>
                </c:pt>
                <c:pt idx="57">
                  <c:v>24012</c:v>
                </c:pt>
                <c:pt idx="58">
                  <c:v>24013</c:v>
                </c:pt>
                <c:pt idx="59">
                  <c:v>24026</c:v>
                </c:pt>
                <c:pt idx="60">
                  <c:v>24048</c:v>
                </c:pt>
                <c:pt idx="61">
                  <c:v>24054</c:v>
                </c:pt>
                <c:pt idx="62">
                  <c:v>24077</c:v>
                </c:pt>
                <c:pt idx="63">
                  <c:v>24105</c:v>
                </c:pt>
                <c:pt idx="64">
                  <c:v>24133</c:v>
                </c:pt>
                <c:pt idx="65">
                  <c:v>24159</c:v>
                </c:pt>
                <c:pt idx="66">
                  <c:v>24182</c:v>
                </c:pt>
                <c:pt idx="67">
                  <c:v>24205</c:v>
                </c:pt>
                <c:pt idx="68">
                  <c:v>24227</c:v>
                </c:pt>
                <c:pt idx="69">
                  <c:v>24273</c:v>
                </c:pt>
                <c:pt idx="70">
                  <c:v>24303</c:v>
                </c:pt>
                <c:pt idx="71">
                  <c:v>24324</c:v>
                </c:pt>
                <c:pt idx="72">
                  <c:v>24348</c:v>
                </c:pt>
                <c:pt idx="73">
                  <c:v>24364</c:v>
                </c:pt>
                <c:pt idx="74">
                  <c:v>24388</c:v>
                </c:pt>
                <c:pt idx="75">
                  <c:v>24403</c:v>
                </c:pt>
                <c:pt idx="76">
                  <c:v>24429</c:v>
                </c:pt>
                <c:pt idx="77">
                  <c:v>24451</c:v>
                </c:pt>
                <c:pt idx="78">
                  <c:v>24472</c:v>
                </c:pt>
                <c:pt idx="79">
                  <c:v>24499</c:v>
                </c:pt>
                <c:pt idx="80">
                  <c:v>24527</c:v>
                </c:pt>
                <c:pt idx="81">
                  <c:v>24545</c:v>
                </c:pt>
                <c:pt idx="82">
                  <c:v>24600</c:v>
                </c:pt>
                <c:pt idx="83">
                  <c:v>24642</c:v>
                </c:pt>
                <c:pt idx="84">
                  <c:v>24672</c:v>
                </c:pt>
                <c:pt idx="85">
                  <c:v>24695</c:v>
                </c:pt>
                <c:pt idx="86">
                  <c:v>24714</c:v>
                </c:pt>
                <c:pt idx="87">
                  <c:v>24743</c:v>
                </c:pt>
                <c:pt idx="88">
                  <c:v>24765</c:v>
                </c:pt>
                <c:pt idx="89">
                  <c:v>24782</c:v>
                </c:pt>
                <c:pt idx="90">
                  <c:v>24803</c:v>
                </c:pt>
                <c:pt idx="91">
                  <c:v>24822</c:v>
                </c:pt>
                <c:pt idx="92">
                  <c:v>24847</c:v>
                </c:pt>
                <c:pt idx="93">
                  <c:v>24863</c:v>
                </c:pt>
                <c:pt idx="94">
                  <c:v>24891</c:v>
                </c:pt>
                <c:pt idx="95">
                  <c:v>24905</c:v>
                </c:pt>
                <c:pt idx="96">
                  <c:v>24923</c:v>
                </c:pt>
                <c:pt idx="97">
                  <c:v>24939</c:v>
                </c:pt>
                <c:pt idx="98">
                  <c:v>24955</c:v>
                </c:pt>
                <c:pt idx="99">
                  <c:v>24983</c:v>
                </c:pt>
                <c:pt idx="100">
                  <c:v>25012</c:v>
                </c:pt>
                <c:pt idx="101">
                  <c:v>25032</c:v>
                </c:pt>
                <c:pt idx="102">
                  <c:v>25047</c:v>
                </c:pt>
                <c:pt idx="103">
                  <c:v>25052</c:v>
                </c:pt>
                <c:pt idx="104">
                  <c:v>25052</c:v>
                </c:pt>
                <c:pt idx="105">
                  <c:v>25051</c:v>
                </c:pt>
                <c:pt idx="106">
                  <c:v>25049</c:v>
                </c:pt>
                <c:pt idx="107">
                  <c:v>25054</c:v>
                </c:pt>
                <c:pt idx="108">
                  <c:v>25056</c:v>
                </c:pt>
                <c:pt idx="109">
                  <c:v>25056</c:v>
                </c:pt>
                <c:pt idx="110">
                  <c:v>25056</c:v>
                </c:pt>
                <c:pt idx="111">
                  <c:v>25057</c:v>
                </c:pt>
                <c:pt idx="112">
                  <c:v>25066</c:v>
                </c:pt>
                <c:pt idx="113">
                  <c:v>25064</c:v>
                </c:pt>
                <c:pt idx="114">
                  <c:v>25064</c:v>
                </c:pt>
                <c:pt idx="115">
                  <c:v>25063</c:v>
                </c:pt>
                <c:pt idx="116">
                  <c:v>25063</c:v>
                </c:pt>
                <c:pt idx="117">
                  <c:v>25064</c:v>
                </c:pt>
                <c:pt idx="118">
                  <c:v>25062</c:v>
                </c:pt>
                <c:pt idx="119">
                  <c:v>25067</c:v>
                </c:pt>
                <c:pt idx="120">
                  <c:v>25068</c:v>
                </c:pt>
                <c:pt idx="121">
                  <c:v>25075</c:v>
                </c:pt>
                <c:pt idx="122">
                  <c:v>25071</c:v>
                </c:pt>
                <c:pt idx="123">
                  <c:v>25071</c:v>
                </c:pt>
                <c:pt idx="124">
                  <c:v>25072</c:v>
                </c:pt>
                <c:pt idx="125">
                  <c:v>25070</c:v>
                </c:pt>
                <c:pt idx="126">
                  <c:v>25072</c:v>
                </c:pt>
                <c:pt idx="127">
                  <c:v>25075</c:v>
                </c:pt>
                <c:pt idx="128">
                  <c:v>25078</c:v>
                </c:pt>
                <c:pt idx="129">
                  <c:v>25083</c:v>
                </c:pt>
                <c:pt idx="130">
                  <c:v>25082</c:v>
                </c:pt>
                <c:pt idx="131">
                  <c:v>25120</c:v>
                </c:pt>
                <c:pt idx="132">
                  <c:v>25131</c:v>
                </c:pt>
                <c:pt idx="133">
                  <c:v>25135</c:v>
                </c:pt>
                <c:pt idx="134">
                  <c:v>25138</c:v>
                </c:pt>
                <c:pt idx="135">
                  <c:v>25141</c:v>
                </c:pt>
                <c:pt idx="136">
                  <c:v>25140</c:v>
                </c:pt>
                <c:pt idx="137">
                  <c:v>25142</c:v>
                </c:pt>
                <c:pt idx="138">
                  <c:v>25145</c:v>
                </c:pt>
                <c:pt idx="139">
                  <c:v>25147</c:v>
                </c:pt>
                <c:pt idx="140">
                  <c:v>25144</c:v>
                </c:pt>
                <c:pt idx="141">
                  <c:v>25148</c:v>
                </c:pt>
                <c:pt idx="142">
                  <c:v>25147</c:v>
                </c:pt>
                <c:pt idx="143">
                  <c:v>25143</c:v>
                </c:pt>
                <c:pt idx="144">
                  <c:v>25144</c:v>
                </c:pt>
                <c:pt idx="145">
                  <c:v>25146</c:v>
                </c:pt>
                <c:pt idx="146">
                  <c:v>25144</c:v>
                </c:pt>
                <c:pt idx="147">
                  <c:v>25140</c:v>
                </c:pt>
                <c:pt idx="148">
                  <c:v>25140</c:v>
                </c:pt>
                <c:pt idx="149">
                  <c:v>25140</c:v>
                </c:pt>
                <c:pt idx="150">
                  <c:v>25139</c:v>
                </c:pt>
                <c:pt idx="151">
                  <c:v>25135</c:v>
                </c:pt>
                <c:pt idx="152">
                  <c:v>25135</c:v>
                </c:pt>
                <c:pt idx="153">
                  <c:v>25161</c:v>
                </c:pt>
                <c:pt idx="154">
                  <c:v>25186</c:v>
                </c:pt>
                <c:pt idx="155">
                  <c:v>25209</c:v>
                </c:pt>
                <c:pt idx="156">
                  <c:v>25228</c:v>
                </c:pt>
                <c:pt idx="157">
                  <c:v>25246</c:v>
                </c:pt>
                <c:pt idx="158">
                  <c:v>25261</c:v>
                </c:pt>
                <c:pt idx="159">
                  <c:v>25299</c:v>
                </c:pt>
                <c:pt idx="160">
                  <c:v>25365</c:v>
                </c:pt>
                <c:pt idx="161">
                  <c:v>25387</c:v>
                </c:pt>
                <c:pt idx="162">
                  <c:v>25412</c:v>
                </c:pt>
                <c:pt idx="163">
                  <c:v>25432</c:v>
                </c:pt>
                <c:pt idx="164">
                  <c:v>25446</c:v>
                </c:pt>
                <c:pt idx="165">
                  <c:v>25461</c:v>
                </c:pt>
                <c:pt idx="166">
                  <c:v>25478</c:v>
                </c:pt>
                <c:pt idx="167">
                  <c:v>25492</c:v>
                </c:pt>
                <c:pt idx="168">
                  <c:v>25516</c:v>
                </c:pt>
                <c:pt idx="169">
                  <c:v>25533</c:v>
                </c:pt>
                <c:pt idx="170">
                  <c:v>25550</c:v>
                </c:pt>
                <c:pt idx="171">
                  <c:v>25562</c:v>
                </c:pt>
                <c:pt idx="172">
                  <c:v>25574</c:v>
                </c:pt>
                <c:pt idx="173">
                  <c:v>25580</c:v>
                </c:pt>
                <c:pt idx="174">
                  <c:v>25591</c:v>
                </c:pt>
                <c:pt idx="175">
                  <c:v>25609</c:v>
                </c:pt>
                <c:pt idx="176">
                  <c:v>25623</c:v>
                </c:pt>
                <c:pt idx="177">
                  <c:v>25645</c:v>
                </c:pt>
                <c:pt idx="178">
                  <c:v>25657</c:v>
                </c:pt>
                <c:pt idx="179">
                  <c:v>25665</c:v>
                </c:pt>
                <c:pt idx="180">
                  <c:v>25676</c:v>
                </c:pt>
                <c:pt idx="181">
                  <c:v>25689</c:v>
                </c:pt>
                <c:pt idx="182">
                  <c:v>25713</c:v>
                </c:pt>
                <c:pt idx="183">
                  <c:v>25723</c:v>
                </c:pt>
                <c:pt idx="184">
                  <c:v>25731</c:v>
                </c:pt>
                <c:pt idx="185">
                  <c:v>25747</c:v>
                </c:pt>
                <c:pt idx="186">
                  <c:v>25765</c:v>
                </c:pt>
                <c:pt idx="187">
                  <c:v>25785</c:v>
                </c:pt>
                <c:pt idx="188">
                  <c:v>25798</c:v>
                </c:pt>
                <c:pt idx="189">
                  <c:v>25809</c:v>
                </c:pt>
                <c:pt idx="190">
                  <c:v>25819</c:v>
                </c:pt>
                <c:pt idx="191">
                  <c:v>25837</c:v>
                </c:pt>
                <c:pt idx="192">
                  <c:v>25854</c:v>
                </c:pt>
                <c:pt idx="193">
                  <c:v>25863</c:v>
                </c:pt>
                <c:pt idx="194">
                  <c:v>25883</c:v>
                </c:pt>
                <c:pt idx="195">
                  <c:v>25911</c:v>
                </c:pt>
                <c:pt idx="196">
                  <c:v>25920</c:v>
                </c:pt>
                <c:pt idx="197">
                  <c:v>25923</c:v>
                </c:pt>
                <c:pt idx="198">
                  <c:v>25945</c:v>
                </c:pt>
                <c:pt idx="199">
                  <c:v>25980</c:v>
                </c:pt>
                <c:pt idx="200">
                  <c:v>25997</c:v>
                </c:pt>
                <c:pt idx="201">
                  <c:v>26020</c:v>
                </c:pt>
                <c:pt idx="202">
                  <c:v>26051</c:v>
                </c:pt>
                <c:pt idx="203">
                  <c:v>26075</c:v>
                </c:pt>
                <c:pt idx="204">
                  <c:v>26102</c:v>
                </c:pt>
                <c:pt idx="205">
                  <c:v>26133</c:v>
                </c:pt>
                <c:pt idx="206">
                  <c:v>26156</c:v>
                </c:pt>
                <c:pt idx="207">
                  <c:v>26182</c:v>
                </c:pt>
                <c:pt idx="208">
                  <c:v>26206</c:v>
                </c:pt>
                <c:pt idx="209">
                  <c:v>26228</c:v>
                </c:pt>
                <c:pt idx="210">
                  <c:v>26260</c:v>
                </c:pt>
                <c:pt idx="211">
                  <c:v>26280</c:v>
                </c:pt>
                <c:pt idx="212">
                  <c:v>26297</c:v>
                </c:pt>
                <c:pt idx="213">
                  <c:v>26325</c:v>
                </c:pt>
                <c:pt idx="214">
                  <c:v>26359</c:v>
                </c:pt>
                <c:pt idx="215">
                  <c:v>26390</c:v>
                </c:pt>
                <c:pt idx="216">
                  <c:v>26410</c:v>
                </c:pt>
                <c:pt idx="217">
                  <c:v>26425</c:v>
                </c:pt>
                <c:pt idx="218">
                  <c:v>26438</c:v>
                </c:pt>
                <c:pt idx="219">
                  <c:v>26456</c:v>
                </c:pt>
                <c:pt idx="220">
                  <c:v>26472</c:v>
                </c:pt>
                <c:pt idx="221">
                  <c:v>26488</c:v>
                </c:pt>
                <c:pt idx="222">
                  <c:v>26501</c:v>
                </c:pt>
                <c:pt idx="223">
                  <c:v>26524</c:v>
                </c:pt>
                <c:pt idx="224">
                  <c:v>26538</c:v>
                </c:pt>
                <c:pt idx="225">
                  <c:v>26551</c:v>
                </c:pt>
                <c:pt idx="226">
                  <c:v>26566</c:v>
                </c:pt>
                <c:pt idx="227">
                  <c:v>26577</c:v>
                </c:pt>
                <c:pt idx="228">
                  <c:v>26599</c:v>
                </c:pt>
                <c:pt idx="229">
                  <c:v>26610</c:v>
                </c:pt>
                <c:pt idx="230">
                  <c:v>26628</c:v>
                </c:pt>
                <c:pt idx="231">
                  <c:v>26651</c:v>
                </c:pt>
                <c:pt idx="232">
                  <c:v>26663</c:v>
                </c:pt>
                <c:pt idx="233">
                  <c:v>26677</c:v>
                </c:pt>
                <c:pt idx="234">
                  <c:v>26686</c:v>
                </c:pt>
                <c:pt idx="235">
                  <c:v>26696</c:v>
                </c:pt>
                <c:pt idx="236">
                  <c:v>26719</c:v>
                </c:pt>
                <c:pt idx="237">
                  <c:v>26731</c:v>
                </c:pt>
                <c:pt idx="238">
                  <c:v>26741</c:v>
                </c:pt>
                <c:pt idx="239">
                  <c:v>26755</c:v>
                </c:pt>
                <c:pt idx="240">
                  <c:v>26764</c:v>
                </c:pt>
                <c:pt idx="241">
                  <c:v>26782</c:v>
                </c:pt>
                <c:pt idx="242">
                  <c:v>26793</c:v>
                </c:pt>
                <c:pt idx="243">
                  <c:v>26803</c:v>
                </c:pt>
                <c:pt idx="244">
                  <c:v>26802</c:v>
                </c:pt>
                <c:pt idx="245">
                  <c:v>26835</c:v>
                </c:pt>
                <c:pt idx="246">
                  <c:v>26852</c:v>
                </c:pt>
                <c:pt idx="247">
                  <c:v>26869</c:v>
                </c:pt>
                <c:pt idx="248">
                  <c:v>26882</c:v>
                </c:pt>
                <c:pt idx="249">
                  <c:v>26904</c:v>
                </c:pt>
                <c:pt idx="250">
                  <c:v>26927</c:v>
                </c:pt>
                <c:pt idx="251">
                  <c:v>26954</c:v>
                </c:pt>
                <c:pt idx="252">
                  <c:v>26966</c:v>
                </c:pt>
                <c:pt idx="253">
                  <c:v>26980</c:v>
                </c:pt>
                <c:pt idx="254">
                  <c:v>27036</c:v>
                </c:pt>
                <c:pt idx="255">
                  <c:v>27071</c:v>
                </c:pt>
                <c:pt idx="256">
                  <c:v>27103</c:v>
                </c:pt>
                <c:pt idx="257">
                  <c:v>27134</c:v>
                </c:pt>
                <c:pt idx="258">
                  <c:v>27165</c:v>
                </c:pt>
                <c:pt idx="259">
                  <c:v>27181</c:v>
                </c:pt>
                <c:pt idx="260">
                  <c:v>27195</c:v>
                </c:pt>
                <c:pt idx="261">
                  <c:v>27216</c:v>
                </c:pt>
                <c:pt idx="262">
                  <c:v>27240</c:v>
                </c:pt>
                <c:pt idx="263">
                  <c:v>27271</c:v>
                </c:pt>
                <c:pt idx="264">
                  <c:v>27302</c:v>
                </c:pt>
                <c:pt idx="265">
                  <c:v>27320</c:v>
                </c:pt>
                <c:pt idx="266">
                  <c:v>27339</c:v>
                </c:pt>
                <c:pt idx="267">
                  <c:v>27359</c:v>
                </c:pt>
                <c:pt idx="268">
                  <c:v>27382</c:v>
                </c:pt>
                <c:pt idx="269">
                  <c:v>27402</c:v>
                </c:pt>
                <c:pt idx="270">
                  <c:v>27423</c:v>
                </c:pt>
                <c:pt idx="271">
                  <c:v>27438</c:v>
                </c:pt>
                <c:pt idx="272">
                  <c:v>27455</c:v>
                </c:pt>
                <c:pt idx="273">
                  <c:v>27483</c:v>
                </c:pt>
                <c:pt idx="274">
                  <c:v>27522</c:v>
                </c:pt>
                <c:pt idx="275">
                  <c:v>27591</c:v>
                </c:pt>
                <c:pt idx="276">
                  <c:v>27634</c:v>
                </c:pt>
                <c:pt idx="277">
                  <c:v>27684</c:v>
                </c:pt>
                <c:pt idx="278">
                  <c:v>27721</c:v>
                </c:pt>
                <c:pt idx="279">
                  <c:v>27753</c:v>
                </c:pt>
                <c:pt idx="280">
                  <c:v>27774</c:v>
                </c:pt>
                <c:pt idx="281">
                  <c:v>27793</c:v>
                </c:pt>
                <c:pt idx="282">
                  <c:v>27819</c:v>
                </c:pt>
                <c:pt idx="283">
                  <c:v>27840</c:v>
                </c:pt>
                <c:pt idx="284">
                  <c:v>27871</c:v>
                </c:pt>
                <c:pt idx="285">
                  <c:v>27898</c:v>
                </c:pt>
                <c:pt idx="286">
                  <c:v>27923</c:v>
                </c:pt>
                <c:pt idx="287">
                  <c:v>27946</c:v>
                </c:pt>
                <c:pt idx="288">
                  <c:v>27963</c:v>
                </c:pt>
                <c:pt idx="289">
                  <c:v>27980</c:v>
                </c:pt>
                <c:pt idx="290">
                  <c:v>28003</c:v>
                </c:pt>
                <c:pt idx="291">
                  <c:v>28038</c:v>
                </c:pt>
                <c:pt idx="292">
                  <c:v>28071</c:v>
                </c:pt>
                <c:pt idx="293">
                  <c:v>28095</c:v>
                </c:pt>
                <c:pt idx="294">
                  <c:v>28119</c:v>
                </c:pt>
                <c:pt idx="295">
                  <c:v>28142</c:v>
                </c:pt>
                <c:pt idx="296">
                  <c:v>28149</c:v>
                </c:pt>
                <c:pt idx="297">
                  <c:v>28164</c:v>
                </c:pt>
                <c:pt idx="298">
                  <c:v>28183</c:v>
                </c:pt>
                <c:pt idx="299">
                  <c:v>28204</c:v>
                </c:pt>
                <c:pt idx="300">
                  <c:v>28234</c:v>
                </c:pt>
                <c:pt idx="301">
                  <c:v>28255</c:v>
                </c:pt>
                <c:pt idx="302">
                  <c:v>28298</c:v>
                </c:pt>
                <c:pt idx="303">
                  <c:v>28325</c:v>
                </c:pt>
                <c:pt idx="304">
                  <c:v>28343</c:v>
                </c:pt>
                <c:pt idx="305">
                  <c:v>28350</c:v>
                </c:pt>
                <c:pt idx="306">
                  <c:v>28361</c:v>
                </c:pt>
                <c:pt idx="307">
                  <c:v>28381</c:v>
                </c:pt>
                <c:pt idx="308">
                  <c:v>28397</c:v>
                </c:pt>
                <c:pt idx="309">
                  <c:v>28413</c:v>
                </c:pt>
                <c:pt idx="310">
                  <c:v>28431</c:v>
                </c:pt>
                <c:pt idx="311">
                  <c:v>28452</c:v>
                </c:pt>
                <c:pt idx="312">
                  <c:v>28471</c:v>
                </c:pt>
                <c:pt idx="313">
                  <c:v>28481</c:v>
                </c:pt>
                <c:pt idx="314">
                  <c:v>28493</c:v>
                </c:pt>
                <c:pt idx="315">
                  <c:v>28520</c:v>
                </c:pt>
                <c:pt idx="316">
                  <c:v>28549</c:v>
                </c:pt>
                <c:pt idx="317">
                  <c:v>28550</c:v>
                </c:pt>
                <c:pt idx="318">
                  <c:v>28550</c:v>
                </c:pt>
                <c:pt idx="319">
                  <c:v>28552</c:v>
                </c:pt>
                <c:pt idx="320">
                  <c:v>28556</c:v>
                </c:pt>
                <c:pt idx="321">
                  <c:v>28556</c:v>
                </c:pt>
                <c:pt idx="322">
                  <c:v>28552</c:v>
                </c:pt>
                <c:pt idx="323">
                  <c:v>28552</c:v>
                </c:pt>
                <c:pt idx="324">
                  <c:v>28553</c:v>
                </c:pt>
                <c:pt idx="325">
                  <c:v>28550</c:v>
                </c:pt>
                <c:pt idx="326">
                  <c:v>28546</c:v>
                </c:pt>
                <c:pt idx="327">
                  <c:v>28544</c:v>
                </c:pt>
                <c:pt idx="328">
                  <c:v>28546</c:v>
                </c:pt>
                <c:pt idx="329">
                  <c:v>28545</c:v>
                </c:pt>
                <c:pt idx="330">
                  <c:v>28544</c:v>
                </c:pt>
                <c:pt idx="331">
                  <c:v>28544</c:v>
                </c:pt>
                <c:pt idx="332">
                  <c:v>28540</c:v>
                </c:pt>
                <c:pt idx="333">
                  <c:v>28540</c:v>
                </c:pt>
                <c:pt idx="334">
                  <c:v>28537</c:v>
                </c:pt>
                <c:pt idx="335">
                  <c:v>28545</c:v>
                </c:pt>
                <c:pt idx="336">
                  <c:v>28556</c:v>
                </c:pt>
                <c:pt idx="337">
                  <c:v>28561</c:v>
                </c:pt>
                <c:pt idx="338">
                  <c:v>28584</c:v>
                </c:pt>
                <c:pt idx="339">
                  <c:v>28589</c:v>
                </c:pt>
                <c:pt idx="340">
                  <c:v>28597</c:v>
                </c:pt>
                <c:pt idx="341">
                  <c:v>28611</c:v>
                </c:pt>
                <c:pt idx="342">
                  <c:v>28623</c:v>
                </c:pt>
                <c:pt idx="343">
                  <c:v>28641</c:v>
                </c:pt>
                <c:pt idx="344">
                  <c:v>28662</c:v>
                </c:pt>
                <c:pt idx="345">
                  <c:v>28674</c:v>
                </c:pt>
                <c:pt idx="346">
                  <c:v>28686</c:v>
                </c:pt>
                <c:pt idx="347">
                  <c:v>28701</c:v>
                </c:pt>
                <c:pt idx="348">
                  <c:v>28715</c:v>
                </c:pt>
                <c:pt idx="349">
                  <c:v>28783</c:v>
                </c:pt>
                <c:pt idx="350">
                  <c:v>28802</c:v>
                </c:pt>
                <c:pt idx="351">
                  <c:v>28824</c:v>
                </c:pt>
                <c:pt idx="352">
                  <c:v>28849</c:v>
                </c:pt>
                <c:pt idx="353">
                  <c:v>28867</c:v>
                </c:pt>
                <c:pt idx="354">
                  <c:v>28877</c:v>
                </c:pt>
                <c:pt idx="355">
                  <c:v>28887</c:v>
                </c:pt>
                <c:pt idx="356">
                  <c:v>28899</c:v>
                </c:pt>
                <c:pt idx="357">
                  <c:v>28916</c:v>
                </c:pt>
                <c:pt idx="358">
                  <c:v>28923</c:v>
                </c:pt>
                <c:pt idx="359">
                  <c:v>28938</c:v>
                </c:pt>
                <c:pt idx="360">
                  <c:v>28951</c:v>
                </c:pt>
                <c:pt idx="361">
                  <c:v>28964</c:v>
                </c:pt>
                <c:pt idx="362">
                  <c:v>28968</c:v>
                </c:pt>
                <c:pt idx="363">
                  <c:v>28983</c:v>
                </c:pt>
                <c:pt idx="364">
                  <c:v>28994</c:v>
                </c:pt>
                <c:pt idx="365">
                  <c:v>29009</c:v>
                </c:pt>
              </c:numCache>
            </c:numRef>
          </c:val>
          <c:extLst>
            <c:ext xmlns:c16="http://schemas.microsoft.com/office/drawing/2014/chart" uri="{C3380CC4-5D6E-409C-BE32-E72D297353CC}">
              <c16:uniqueId val="{00000000-242C-49E8-A5BA-BF8F577459A4}"/>
            </c:ext>
          </c:extLst>
        </c:ser>
        <c:dLbls>
          <c:showLegendKey val="0"/>
          <c:showVal val="0"/>
          <c:showCatName val="0"/>
          <c:showSerName val="0"/>
          <c:showPercent val="0"/>
          <c:showBubbleSize val="0"/>
        </c:dLbls>
        <c:gapWidth val="219"/>
        <c:overlap val="-27"/>
        <c:axId val="393004912"/>
        <c:axId val="393007864"/>
      </c:barChart>
      <c:dateAx>
        <c:axId val="39300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7864"/>
        <c:crosses val="autoZero"/>
        <c:auto val="1"/>
        <c:lblOffset val="100"/>
        <c:baseTimeUnit val="days"/>
      </c:dateAx>
      <c:valAx>
        <c:axId val="39300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1169</c:v>
                </c:pt>
                <c:pt idx="1">
                  <c:v>298</c:v>
                </c:pt>
                <c:pt idx="2">
                  <c:v>264</c:v>
                </c:pt>
                <c:pt idx="3">
                  <c:v>157</c:v>
                </c:pt>
                <c:pt idx="4">
                  <c:v>82</c:v>
                </c:pt>
                <c:pt idx="5">
                  <c:v>1033</c:v>
                </c:pt>
                <c:pt idx="6">
                  <c:v>401</c:v>
                </c:pt>
                <c:pt idx="7">
                  <c:v>1376</c:v>
                </c:pt>
                <c:pt idx="8">
                  <c:v>378</c:v>
                </c:pt>
                <c:pt idx="9">
                  <c:v>889</c:v>
                </c:pt>
                <c:pt idx="10">
                  <c:v>212</c:v>
                </c:pt>
                <c:pt idx="11">
                  <c:v>142</c:v>
                </c:pt>
                <c:pt idx="12">
                  <c:v>609</c:v>
                </c:pt>
                <c:pt idx="13">
                  <c:v>1122</c:v>
                </c:pt>
                <c:pt idx="14">
                  <c:v>207</c:v>
                </c:pt>
                <c:pt idx="15">
                  <c:v>1537</c:v>
                </c:pt>
                <c:pt idx="16">
                  <c:v>284</c:v>
                </c:pt>
                <c:pt idx="17">
                  <c:v>145</c:v>
                </c:pt>
                <c:pt idx="18">
                  <c:v>1372</c:v>
                </c:pt>
                <c:pt idx="19">
                  <c:v>146</c:v>
                </c:pt>
                <c:pt idx="20">
                  <c:v>95</c:v>
                </c:pt>
                <c:pt idx="21">
                  <c:v>75</c:v>
                </c:pt>
                <c:pt idx="22">
                  <c:v>54</c:v>
                </c:pt>
                <c:pt idx="23">
                  <c:v>5581</c:v>
                </c:pt>
                <c:pt idx="24">
                  <c:v>484</c:v>
                </c:pt>
                <c:pt idx="25">
                  <c:v>250</c:v>
                </c:pt>
                <c:pt idx="26">
                  <c:v>2270</c:v>
                </c:pt>
                <c:pt idx="27">
                  <c:v>349</c:v>
                </c:pt>
                <c:pt idx="28">
                  <c:v>1777</c:v>
                </c:pt>
                <c:pt idx="29">
                  <c:v>262</c:v>
                </c:pt>
                <c:pt idx="30">
                  <c:v>132</c:v>
                </c:pt>
                <c:pt idx="31">
                  <c:v>1240</c:v>
                </c:pt>
                <c:pt idx="32">
                  <c:v>1386</c:v>
                </c:pt>
                <c:pt idx="33">
                  <c:v>176</c:v>
                </c:pt>
                <c:pt idx="34">
                  <c:v>1178</c:v>
                </c:pt>
                <c:pt idx="35">
                  <c:v>1173</c:v>
                </c:pt>
                <c:pt idx="36">
                  <c:v>1442</c:v>
                </c:pt>
                <c:pt idx="37">
                  <c:v>292</c:v>
                </c:pt>
                <c:pt idx="38">
                  <c:v>182</c:v>
                </c:pt>
                <c:pt idx="39">
                  <c:v>932</c:v>
                </c:pt>
                <c:pt idx="40">
                  <c:v>208</c:v>
                </c:pt>
                <c:pt idx="41">
                  <c:v>71</c:v>
                </c:pt>
                <c:pt idx="42">
                  <c:v>98</c:v>
                </c:pt>
                <c:pt idx="43">
                  <c:v>939</c:v>
                </c:pt>
                <c:pt idx="44">
                  <c:v>1974</c:v>
                </c:pt>
                <c:pt idx="45">
                  <c:v>357</c:v>
                </c:pt>
                <c:pt idx="46">
                  <c:v>107</c:v>
                </c:pt>
                <c:pt idx="47">
                  <c:v>111</c:v>
                </c:pt>
                <c:pt idx="48">
                  <c:v>1256</c:v>
                </c:pt>
                <c:pt idx="49">
                  <c:v>120</c:v>
                </c:pt>
                <c:pt idx="50">
                  <c:v>1637</c:v>
                </c:pt>
                <c:pt idx="51">
                  <c:v>2187</c:v>
                </c:pt>
                <c:pt idx="52">
                  <c:v>366</c:v>
                </c:pt>
                <c:pt idx="53">
                  <c:v>207</c:v>
                </c:pt>
                <c:pt idx="54">
                  <c:v>185</c:v>
                </c:pt>
                <c:pt idx="55">
                  <c:v>66</c:v>
                </c:pt>
                <c:pt idx="56">
                  <c:v>50</c:v>
                </c:pt>
                <c:pt idx="57">
                  <c:v>1758</c:v>
                </c:pt>
                <c:pt idx="58">
                  <c:v>1444</c:v>
                </c:pt>
                <c:pt idx="59">
                  <c:v>1917</c:v>
                </c:pt>
                <c:pt idx="60">
                  <c:v>2730</c:v>
                </c:pt>
                <c:pt idx="61">
                  <c:v>4165</c:v>
                </c:pt>
                <c:pt idx="62">
                  <c:v>5463</c:v>
                </c:pt>
                <c:pt idx="63">
                  <c:v>5049</c:v>
                </c:pt>
                <c:pt idx="64">
                  <c:v>4283</c:v>
                </c:pt>
                <c:pt idx="65">
                  <c:v>6001</c:v>
                </c:pt>
                <c:pt idx="66">
                  <c:v>3482</c:v>
                </c:pt>
                <c:pt idx="67">
                  <c:v>3245</c:v>
                </c:pt>
                <c:pt idx="68">
                  <c:v>3854</c:v>
                </c:pt>
                <c:pt idx="69">
                  <c:v>4443</c:v>
                </c:pt>
                <c:pt idx="70">
                  <c:v>4417</c:v>
                </c:pt>
                <c:pt idx="71">
                  <c:v>6438</c:v>
                </c:pt>
                <c:pt idx="72">
                  <c:v>5309</c:v>
                </c:pt>
                <c:pt idx="73">
                  <c:v>10458</c:v>
                </c:pt>
                <c:pt idx="74">
                  <c:v>4157</c:v>
                </c:pt>
                <c:pt idx="75">
                  <c:v>4869</c:v>
                </c:pt>
                <c:pt idx="76">
                  <c:v>7170</c:v>
                </c:pt>
                <c:pt idx="77">
                  <c:v>5654</c:v>
                </c:pt>
                <c:pt idx="78">
                  <c:v>4211</c:v>
                </c:pt>
                <c:pt idx="79">
                  <c:v>3900</c:v>
                </c:pt>
                <c:pt idx="80">
                  <c:v>4046</c:v>
                </c:pt>
                <c:pt idx="81">
                  <c:v>3867</c:v>
                </c:pt>
                <c:pt idx="82">
                  <c:v>24111</c:v>
                </c:pt>
                <c:pt idx="83">
                  <c:v>10511</c:v>
                </c:pt>
                <c:pt idx="84">
                  <c:v>5269</c:v>
                </c:pt>
                <c:pt idx="85">
                  <c:v>4505</c:v>
                </c:pt>
                <c:pt idx="86">
                  <c:v>6771</c:v>
                </c:pt>
                <c:pt idx="87">
                  <c:v>9270</c:v>
                </c:pt>
                <c:pt idx="88">
                  <c:v>4724</c:v>
                </c:pt>
                <c:pt idx="89">
                  <c:v>4374</c:v>
                </c:pt>
                <c:pt idx="90">
                  <c:v>4135</c:v>
                </c:pt>
                <c:pt idx="91">
                  <c:v>3854</c:v>
                </c:pt>
                <c:pt idx="92">
                  <c:v>7229</c:v>
                </c:pt>
                <c:pt idx="93">
                  <c:v>14281</c:v>
                </c:pt>
                <c:pt idx="94">
                  <c:v>4744</c:v>
                </c:pt>
                <c:pt idx="95">
                  <c:v>5551</c:v>
                </c:pt>
                <c:pt idx="96">
                  <c:v>8702</c:v>
                </c:pt>
                <c:pt idx="97">
                  <c:v>6081</c:v>
                </c:pt>
                <c:pt idx="98">
                  <c:v>8567</c:v>
                </c:pt>
                <c:pt idx="99">
                  <c:v>9220</c:v>
                </c:pt>
                <c:pt idx="100">
                  <c:v>7728</c:v>
                </c:pt>
                <c:pt idx="101">
                  <c:v>4806</c:v>
                </c:pt>
                <c:pt idx="102">
                  <c:v>7545</c:v>
                </c:pt>
                <c:pt idx="103">
                  <c:v>16071</c:v>
                </c:pt>
                <c:pt idx="104">
                  <c:v>22290</c:v>
                </c:pt>
                <c:pt idx="105">
                  <c:v>22281</c:v>
                </c:pt>
                <c:pt idx="106">
                  <c:v>18299</c:v>
                </c:pt>
                <c:pt idx="107">
                  <c:v>19270</c:v>
                </c:pt>
                <c:pt idx="108">
                  <c:v>23625</c:v>
                </c:pt>
                <c:pt idx="109">
                  <c:v>20305</c:v>
                </c:pt>
                <c:pt idx="110">
                  <c:v>20668</c:v>
                </c:pt>
                <c:pt idx="111">
                  <c:v>22235</c:v>
                </c:pt>
                <c:pt idx="112">
                  <c:v>23374</c:v>
                </c:pt>
                <c:pt idx="113">
                  <c:v>23219</c:v>
                </c:pt>
                <c:pt idx="114">
                  <c:v>14333</c:v>
                </c:pt>
                <c:pt idx="115">
                  <c:v>13729</c:v>
                </c:pt>
                <c:pt idx="116">
                  <c:v>13981</c:v>
                </c:pt>
                <c:pt idx="117">
                  <c:v>14452</c:v>
                </c:pt>
                <c:pt idx="118">
                  <c:v>17180</c:v>
                </c:pt>
                <c:pt idx="119">
                  <c:v>13972</c:v>
                </c:pt>
                <c:pt idx="120">
                  <c:v>19060</c:v>
                </c:pt>
                <c:pt idx="121">
                  <c:v>15072</c:v>
                </c:pt>
                <c:pt idx="122">
                  <c:v>20071</c:v>
                </c:pt>
                <c:pt idx="123">
                  <c:v>19546</c:v>
                </c:pt>
                <c:pt idx="124">
                  <c:v>25387</c:v>
                </c:pt>
                <c:pt idx="125">
                  <c:v>22707</c:v>
                </c:pt>
                <c:pt idx="126">
                  <c:v>24528</c:v>
                </c:pt>
                <c:pt idx="127">
                  <c:v>17529</c:v>
                </c:pt>
                <c:pt idx="128">
                  <c:v>19438</c:v>
                </c:pt>
                <c:pt idx="129">
                  <c:v>18283</c:v>
                </c:pt>
                <c:pt idx="130">
                  <c:v>21540</c:v>
                </c:pt>
                <c:pt idx="131">
                  <c:v>21436</c:v>
                </c:pt>
                <c:pt idx="132">
                  <c:v>18209</c:v>
                </c:pt>
                <c:pt idx="133">
                  <c:v>13631</c:v>
                </c:pt>
                <c:pt idx="134">
                  <c:v>15210</c:v>
                </c:pt>
                <c:pt idx="135">
                  <c:v>15497</c:v>
                </c:pt>
                <c:pt idx="136">
                  <c:v>15694</c:v>
                </c:pt>
                <c:pt idx="137">
                  <c:v>13757</c:v>
                </c:pt>
                <c:pt idx="138">
                  <c:v>13714</c:v>
                </c:pt>
                <c:pt idx="139">
                  <c:v>13409</c:v>
                </c:pt>
                <c:pt idx="140">
                  <c:v>17606</c:v>
                </c:pt>
                <c:pt idx="141">
                  <c:v>14005</c:v>
                </c:pt>
                <c:pt idx="142">
                  <c:v>11228</c:v>
                </c:pt>
                <c:pt idx="143">
                  <c:v>11729</c:v>
                </c:pt>
                <c:pt idx="144">
                  <c:v>12674</c:v>
                </c:pt>
                <c:pt idx="145">
                  <c:v>14606</c:v>
                </c:pt>
                <c:pt idx="146">
                  <c:v>11497</c:v>
                </c:pt>
                <c:pt idx="147">
                  <c:v>12004</c:v>
                </c:pt>
                <c:pt idx="148">
                  <c:v>11366</c:v>
                </c:pt>
                <c:pt idx="149">
                  <c:v>10875</c:v>
                </c:pt>
                <c:pt idx="150">
                  <c:v>12967</c:v>
                </c:pt>
                <c:pt idx="151">
                  <c:v>6153</c:v>
                </c:pt>
                <c:pt idx="152">
                  <c:v>3014</c:v>
                </c:pt>
                <c:pt idx="153">
                  <c:v>4291</c:v>
                </c:pt>
                <c:pt idx="154">
                  <c:v>4219</c:v>
                </c:pt>
                <c:pt idx="155">
                  <c:v>3572</c:v>
                </c:pt>
                <c:pt idx="156">
                  <c:v>5466</c:v>
                </c:pt>
                <c:pt idx="157">
                  <c:v>3927</c:v>
                </c:pt>
                <c:pt idx="158">
                  <c:v>3618</c:v>
                </c:pt>
                <c:pt idx="159">
                  <c:v>3607</c:v>
                </c:pt>
                <c:pt idx="160">
                  <c:v>6831</c:v>
                </c:pt>
                <c:pt idx="161">
                  <c:v>3488</c:v>
                </c:pt>
                <c:pt idx="162">
                  <c:v>3206</c:v>
                </c:pt>
                <c:pt idx="163">
                  <c:v>5380</c:v>
                </c:pt>
                <c:pt idx="164">
                  <c:v>3329</c:v>
                </c:pt>
                <c:pt idx="165">
                  <c:v>4227</c:v>
                </c:pt>
                <c:pt idx="166">
                  <c:v>4382</c:v>
                </c:pt>
                <c:pt idx="167">
                  <c:v>3006</c:v>
                </c:pt>
                <c:pt idx="168">
                  <c:v>4003</c:v>
                </c:pt>
                <c:pt idx="169">
                  <c:v>4365</c:v>
                </c:pt>
                <c:pt idx="170">
                  <c:v>3418</c:v>
                </c:pt>
                <c:pt idx="171">
                  <c:v>2819</c:v>
                </c:pt>
                <c:pt idx="172">
                  <c:v>5279</c:v>
                </c:pt>
                <c:pt idx="173">
                  <c:v>2559</c:v>
                </c:pt>
                <c:pt idx="174">
                  <c:v>2088</c:v>
                </c:pt>
                <c:pt idx="175">
                  <c:v>1985</c:v>
                </c:pt>
                <c:pt idx="176">
                  <c:v>3439</c:v>
                </c:pt>
                <c:pt idx="177">
                  <c:v>1900</c:v>
                </c:pt>
                <c:pt idx="178">
                  <c:v>1951</c:v>
                </c:pt>
                <c:pt idx="179">
                  <c:v>2033</c:v>
                </c:pt>
                <c:pt idx="180">
                  <c:v>2322</c:v>
                </c:pt>
                <c:pt idx="181">
                  <c:v>3538</c:v>
                </c:pt>
                <c:pt idx="182">
                  <c:v>4795</c:v>
                </c:pt>
                <c:pt idx="183">
                  <c:v>3067</c:v>
                </c:pt>
                <c:pt idx="184">
                  <c:v>2484</c:v>
                </c:pt>
                <c:pt idx="185">
                  <c:v>4165</c:v>
                </c:pt>
                <c:pt idx="186">
                  <c:v>3745</c:v>
                </c:pt>
                <c:pt idx="187">
                  <c:v>3854</c:v>
                </c:pt>
                <c:pt idx="188">
                  <c:v>3660</c:v>
                </c:pt>
                <c:pt idx="189">
                  <c:v>3001</c:v>
                </c:pt>
                <c:pt idx="190">
                  <c:v>3309</c:v>
                </c:pt>
                <c:pt idx="191">
                  <c:v>3482</c:v>
                </c:pt>
                <c:pt idx="192">
                  <c:v>3140</c:v>
                </c:pt>
                <c:pt idx="193">
                  <c:v>4714</c:v>
                </c:pt>
                <c:pt idx="194">
                  <c:v>3618</c:v>
                </c:pt>
                <c:pt idx="195">
                  <c:v>3126</c:v>
                </c:pt>
                <c:pt idx="196">
                  <c:v>1364</c:v>
                </c:pt>
                <c:pt idx="197">
                  <c:v>3601</c:v>
                </c:pt>
                <c:pt idx="198">
                  <c:v>4991</c:v>
                </c:pt>
                <c:pt idx="199">
                  <c:v>4859</c:v>
                </c:pt>
                <c:pt idx="200">
                  <c:v>6473</c:v>
                </c:pt>
                <c:pt idx="201">
                  <c:v>6075</c:v>
                </c:pt>
                <c:pt idx="202">
                  <c:v>5951</c:v>
                </c:pt>
                <c:pt idx="203">
                  <c:v>4399</c:v>
                </c:pt>
                <c:pt idx="204">
                  <c:v>4645</c:v>
                </c:pt>
                <c:pt idx="205">
                  <c:v>7715</c:v>
                </c:pt>
                <c:pt idx="206">
                  <c:v>4053</c:v>
                </c:pt>
                <c:pt idx="207">
                  <c:v>4374</c:v>
                </c:pt>
                <c:pt idx="208">
                  <c:v>5425</c:v>
                </c:pt>
                <c:pt idx="209">
                  <c:v>3648</c:v>
                </c:pt>
                <c:pt idx="210">
                  <c:v>3527</c:v>
                </c:pt>
                <c:pt idx="211">
                  <c:v>4827</c:v>
                </c:pt>
                <c:pt idx="212">
                  <c:v>3702</c:v>
                </c:pt>
                <c:pt idx="213">
                  <c:v>3182</c:v>
                </c:pt>
                <c:pt idx="214">
                  <c:v>4523</c:v>
                </c:pt>
                <c:pt idx="215">
                  <c:v>3521</c:v>
                </c:pt>
                <c:pt idx="216">
                  <c:v>4196</c:v>
                </c:pt>
                <c:pt idx="217">
                  <c:v>3294</c:v>
                </c:pt>
                <c:pt idx="218">
                  <c:v>2888</c:v>
                </c:pt>
                <c:pt idx="219">
                  <c:v>2765</c:v>
                </c:pt>
                <c:pt idx="220">
                  <c:v>3515</c:v>
                </c:pt>
                <c:pt idx="221">
                  <c:v>3094</c:v>
                </c:pt>
                <c:pt idx="222">
                  <c:v>4188</c:v>
                </c:pt>
                <c:pt idx="223">
                  <c:v>3532</c:v>
                </c:pt>
                <c:pt idx="224">
                  <c:v>3920</c:v>
                </c:pt>
                <c:pt idx="225">
                  <c:v>4724</c:v>
                </c:pt>
                <c:pt idx="226">
                  <c:v>3418</c:v>
                </c:pt>
                <c:pt idx="227">
                  <c:v>3482</c:v>
                </c:pt>
                <c:pt idx="228">
                  <c:v>3216</c:v>
                </c:pt>
                <c:pt idx="229">
                  <c:v>3140</c:v>
                </c:pt>
                <c:pt idx="230">
                  <c:v>3269</c:v>
                </c:pt>
                <c:pt idx="231">
                  <c:v>2892</c:v>
                </c:pt>
                <c:pt idx="232">
                  <c:v>2734</c:v>
                </c:pt>
                <c:pt idx="233">
                  <c:v>3802</c:v>
                </c:pt>
                <c:pt idx="234">
                  <c:v>2674</c:v>
                </c:pt>
                <c:pt idx="235">
                  <c:v>2815</c:v>
                </c:pt>
                <c:pt idx="236">
                  <c:v>3907</c:v>
                </c:pt>
                <c:pt idx="237">
                  <c:v>3309</c:v>
                </c:pt>
                <c:pt idx="238">
                  <c:v>3690</c:v>
                </c:pt>
                <c:pt idx="239">
                  <c:v>2491</c:v>
                </c:pt>
                <c:pt idx="240">
                  <c:v>3259</c:v>
                </c:pt>
                <c:pt idx="241">
                  <c:v>2528</c:v>
                </c:pt>
                <c:pt idx="242">
                  <c:v>2738</c:v>
                </c:pt>
                <c:pt idx="243">
                  <c:v>1448</c:v>
                </c:pt>
                <c:pt idx="244">
                  <c:v>1912</c:v>
                </c:pt>
                <c:pt idx="245">
                  <c:v>2827</c:v>
                </c:pt>
                <c:pt idx="246">
                  <c:v>1882</c:v>
                </c:pt>
                <c:pt idx="247">
                  <c:v>1512</c:v>
                </c:pt>
                <c:pt idx="248">
                  <c:v>1599</c:v>
                </c:pt>
                <c:pt idx="249">
                  <c:v>1531</c:v>
                </c:pt>
                <c:pt idx="250">
                  <c:v>1845</c:v>
                </c:pt>
                <c:pt idx="251">
                  <c:v>1526</c:v>
                </c:pt>
                <c:pt idx="252">
                  <c:v>3714</c:v>
                </c:pt>
                <c:pt idx="253">
                  <c:v>3900</c:v>
                </c:pt>
                <c:pt idx="254">
                  <c:v>1634</c:v>
                </c:pt>
                <c:pt idx="255">
                  <c:v>2237</c:v>
                </c:pt>
                <c:pt idx="256">
                  <c:v>3334</c:v>
                </c:pt>
                <c:pt idx="257">
                  <c:v>1818</c:v>
                </c:pt>
                <c:pt idx="258">
                  <c:v>1673</c:v>
                </c:pt>
                <c:pt idx="259">
                  <c:v>2225</c:v>
                </c:pt>
                <c:pt idx="260">
                  <c:v>1400</c:v>
                </c:pt>
                <c:pt idx="261">
                  <c:v>1828</c:v>
                </c:pt>
                <c:pt idx="262">
                  <c:v>1661</c:v>
                </c:pt>
                <c:pt idx="263">
                  <c:v>1670</c:v>
                </c:pt>
                <c:pt idx="264">
                  <c:v>1742</c:v>
                </c:pt>
                <c:pt idx="265">
                  <c:v>2101</c:v>
                </c:pt>
                <c:pt idx="266">
                  <c:v>3504</c:v>
                </c:pt>
                <c:pt idx="267">
                  <c:v>2803</c:v>
                </c:pt>
                <c:pt idx="268">
                  <c:v>4180</c:v>
                </c:pt>
                <c:pt idx="269">
                  <c:v>2859</c:v>
                </c:pt>
                <c:pt idx="270">
                  <c:v>2421</c:v>
                </c:pt>
                <c:pt idx="271">
                  <c:v>1505</c:v>
                </c:pt>
                <c:pt idx="272">
                  <c:v>2025</c:v>
                </c:pt>
                <c:pt idx="273">
                  <c:v>1275</c:v>
                </c:pt>
                <c:pt idx="274">
                  <c:v>4120</c:v>
                </c:pt>
                <c:pt idx="275">
                  <c:v>4532</c:v>
                </c:pt>
                <c:pt idx="276">
                  <c:v>4417</c:v>
                </c:pt>
                <c:pt idx="277">
                  <c:v>4714</c:v>
                </c:pt>
                <c:pt idx="278">
                  <c:v>5121</c:v>
                </c:pt>
                <c:pt idx="279">
                  <c:v>3666</c:v>
                </c:pt>
                <c:pt idx="280">
                  <c:v>4694</c:v>
                </c:pt>
                <c:pt idx="281">
                  <c:v>3444</c:v>
                </c:pt>
                <c:pt idx="282">
                  <c:v>4039</c:v>
                </c:pt>
                <c:pt idx="283">
                  <c:v>5679</c:v>
                </c:pt>
                <c:pt idx="284">
                  <c:v>4514</c:v>
                </c:pt>
                <c:pt idx="285">
                  <c:v>4837</c:v>
                </c:pt>
                <c:pt idx="286">
                  <c:v>4275</c:v>
                </c:pt>
                <c:pt idx="287">
                  <c:v>6105</c:v>
                </c:pt>
                <c:pt idx="288">
                  <c:v>3720</c:v>
                </c:pt>
                <c:pt idx="289">
                  <c:v>5026</c:v>
                </c:pt>
                <c:pt idx="290">
                  <c:v>4196</c:v>
                </c:pt>
                <c:pt idx="291">
                  <c:v>4469</c:v>
                </c:pt>
                <c:pt idx="292">
                  <c:v>5421</c:v>
                </c:pt>
                <c:pt idx="293">
                  <c:v>5292</c:v>
                </c:pt>
                <c:pt idx="294">
                  <c:v>4120</c:v>
                </c:pt>
                <c:pt idx="295">
                  <c:v>5165</c:v>
                </c:pt>
                <c:pt idx="296">
                  <c:v>3834</c:v>
                </c:pt>
                <c:pt idx="297">
                  <c:v>3607</c:v>
                </c:pt>
                <c:pt idx="298">
                  <c:v>4704</c:v>
                </c:pt>
                <c:pt idx="299">
                  <c:v>3063</c:v>
                </c:pt>
                <c:pt idx="300">
                  <c:v>4374</c:v>
                </c:pt>
                <c:pt idx="301">
                  <c:v>6014</c:v>
                </c:pt>
                <c:pt idx="302">
                  <c:v>4946</c:v>
                </c:pt>
                <c:pt idx="303">
                  <c:v>4039</c:v>
                </c:pt>
                <c:pt idx="304">
                  <c:v>6283</c:v>
                </c:pt>
                <c:pt idx="305">
                  <c:v>751</c:v>
                </c:pt>
                <c:pt idx="306">
                  <c:v>2121</c:v>
                </c:pt>
                <c:pt idx="307">
                  <c:v>2279</c:v>
                </c:pt>
                <c:pt idx="308">
                  <c:v>3948</c:v>
                </c:pt>
                <c:pt idx="309">
                  <c:v>5421</c:v>
                </c:pt>
                <c:pt idx="310">
                  <c:v>5026</c:v>
                </c:pt>
                <c:pt idx="311">
                  <c:v>3648</c:v>
                </c:pt>
                <c:pt idx="312">
                  <c:v>4714</c:v>
                </c:pt>
                <c:pt idx="313">
                  <c:v>1870</c:v>
                </c:pt>
                <c:pt idx="314">
                  <c:v>3821</c:v>
                </c:pt>
                <c:pt idx="315">
                  <c:v>6537</c:v>
                </c:pt>
                <c:pt idx="316">
                  <c:v>2243</c:v>
                </c:pt>
                <c:pt idx="317">
                  <c:v>2199</c:v>
                </c:pt>
                <c:pt idx="318">
                  <c:v>603</c:v>
                </c:pt>
                <c:pt idx="319">
                  <c:v>1324</c:v>
                </c:pt>
                <c:pt idx="320">
                  <c:v>309</c:v>
                </c:pt>
                <c:pt idx="321">
                  <c:v>166</c:v>
                </c:pt>
                <c:pt idx="322">
                  <c:v>892</c:v>
                </c:pt>
                <c:pt idx="323">
                  <c:v>218</c:v>
                </c:pt>
                <c:pt idx="324">
                  <c:v>1273</c:v>
                </c:pt>
                <c:pt idx="325">
                  <c:v>208</c:v>
                </c:pt>
                <c:pt idx="326">
                  <c:v>122</c:v>
                </c:pt>
                <c:pt idx="327">
                  <c:v>98</c:v>
                </c:pt>
                <c:pt idx="328">
                  <c:v>1326</c:v>
                </c:pt>
                <c:pt idx="329">
                  <c:v>801</c:v>
                </c:pt>
                <c:pt idx="330">
                  <c:v>2392</c:v>
                </c:pt>
                <c:pt idx="331">
                  <c:v>990</c:v>
                </c:pt>
                <c:pt idx="332">
                  <c:v>502</c:v>
                </c:pt>
                <c:pt idx="333">
                  <c:v>263</c:v>
                </c:pt>
                <c:pt idx="334">
                  <c:v>1001</c:v>
                </c:pt>
                <c:pt idx="335">
                  <c:v>5521</c:v>
                </c:pt>
                <c:pt idx="336">
                  <c:v>3684</c:v>
                </c:pt>
                <c:pt idx="337">
                  <c:v>4734</c:v>
                </c:pt>
                <c:pt idx="338">
                  <c:v>3090</c:v>
                </c:pt>
                <c:pt idx="339">
                  <c:v>3834</c:v>
                </c:pt>
                <c:pt idx="340">
                  <c:v>3269</c:v>
                </c:pt>
                <c:pt idx="341">
                  <c:v>3376</c:v>
                </c:pt>
                <c:pt idx="342">
                  <c:v>3197</c:v>
                </c:pt>
                <c:pt idx="343">
                  <c:v>3968</c:v>
                </c:pt>
                <c:pt idx="344">
                  <c:v>4560</c:v>
                </c:pt>
                <c:pt idx="345">
                  <c:v>3504</c:v>
                </c:pt>
                <c:pt idx="346">
                  <c:v>2900</c:v>
                </c:pt>
                <c:pt idx="347">
                  <c:v>4243</c:v>
                </c:pt>
                <c:pt idx="348">
                  <c:v>4211</c:v>
                </c:pt>
                <c:pt idx="349">
                  <c:v>2641</c:v>
                </c:pt>
                <c:pt idx="350">
                  <c:v>2077</c:v>
                </c:pt>
                <c:pt idx="351">
                  <c:v>2090</c:v>
                </c:pt>
                <c:pt idx="352">
                  <c:v>2060</c:v>
                </c:pt>
                <c:pt idx="353">
                  <c:v>1231</c:v>
                </c:pt>
                <c:pt idx="354">
                  <c:v>1157</c:v>
                </c:pt>
                <c:pt idx="355">
                  <c:v>3168</c:v>
                </c:pt>
                <c:pt idx="356">
                  <c:v>1487</c:v>
                </c:pt>
                <c:pt idx="357">
                  <c:v>2347</c:v>
                </c:pt>
                <c:pt idx="358">
                  <c:v>2573</c:v>
                </c:pt>
                <c:pt idx="359">
                  <c:v>1524</c:v>
                </c:pt>
                <c:pt idx="360">
                  <c:v>1117</c:v>
                </c:pt>
                <c:pt idx="361">
                  <c:v>966</c:v>
                </c:pt>
                <c:pt idx="362">
                  <c:v>1398</c:v>
                </c:pt>
                <c:pt idx="363">
                  <c:v>850</c:v>
                </c:pt>
                <c:pt idx="364">
                  <c:v>1305</c:v>
                </c:pt>
                <c:pt idx="365">
                  <c:v>1728</c:v>
                </c:pt>
              </c:numCache>
            </c:numRef>
          </c:val>
          <c:extLst>
            <c:ext xmlns:c16="http://schemas.microsoft.com/office/drawing/2014/chart" uri="{C3380CC4-5D6E-409C-BE32-E72D297353CC}">
              <c16:uniqueId val="{00000000-A427-48EE-8C43-69539A7853C2}"/>
            </c:ext>
          </c:extLst>
        </c:ser>
        <c:dLbls>
          <c:showLegendKey val="0"/>
          <c:showVal val="0"/>
          <c:showCatName val="0"/>
          <c:showSerName val="0"/>
          <c:showPercent val="0"/>
          <c:showBubbleSize val="0"/>
        </c:dLbls>
        <c:gapWidth val="219"/>
        <c:overlap val="-27"/>
        <c:axId val="466758144"/>
        <c:axId val="466738464"/>
      </c:barChart>
      <c:dateAx>
        <c:axId val="46675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38464"/>
        <c:crosses val="autoZero"/>
        <c:auto val="1"/>
        <c:lblOffset val="100"/>
        <c:baseTimeUnit val="days"/>
      </c:dateAx>
      <c:valAx>
        <c:axId val="46673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5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24002</c:v>
                </c:pt>
                <c:pt idx="1">
                  <c:v>24010</c:v>
                </c:pt>
                <c:pt idx="2">
                  <c:v>24009</c:v>
                </c:pt>
                <c:pt idx="3">
                  <c:v>24009</c:v>
                </c:pt>
                <c:pt idx="4">
                  <c:v>24013</c:v>
                </c:pt>
                <c:pt idx="5">
                  <c:v>24017</c:v>
                </c:pt>
                <c:pt idx="6">
                  <c:v>24017</c:v>
                </c:pt>
                <c:pt idx="7">
                  <c:v>24018</c:v>
                </c:pt>
                <c:pt idx="8">
                  <c:v>24022</c:v>
                </c:pt>
                <c:pt idx="9">
                  <c:v>24022</c:v>
                </c:pt>
                <c:pt idx="10">
                  <c:v>24020</c:v>
                </c:pt>
                <c:pt idx="11">
                  <c:v>24020</c:v>
                </c:pt>
                <c:pt idx="12">
                  <c:v>24021</c:v>
                </c:pt>
                <c:pt idx="13">
                  <c:v>24020</c:v>
                </c:pt>
                <c:pt idx="14">
                  <c:v>24024</c:v>
                </c:pt>
                <c:pt idx="15">
                  <c:v>24025</c:v>
                </c:pt>
                <c:pt idx="16">
                  <c:v>24023</c:v>
                </c:pt>
                <c:pt idx="17">
                  <c:v>24024</c:v>
                </c:pt>
                <c:pt idx="18">
                  <c:v>24025</c:v>
                </c:pt>
                <c:pt idx="19">
                  <c:v>24024</c:v>
                </c:pt>
                <c:pt idx="20">
                  <c:v>24024</c:v>
                </c:pt>
                <c:pt idx="21">
                  <c:v>24026</c:v>
                </c:pt>
                <c:pt idx="22">
                  <c:v>24025</c:v>
                </c:pt>
                <c:pt idx="23">
                  <c:v>24038</c:v>
                </c:pt>
                <c:pt idx="24">
                  <c:v>24038</c:v>
                </c:pt>
                <c:pt idx="25">
                  <c:v>24037</c:v>
                </c:pt>
                <c:pt idx="26">
                  <c:v>24038</c:v>
                </c:pt>
                <c:pt idx="27">
                  <c:v>24038</c:v>
                </c:pt>
                <c:pt idx="28">
                  <c:v>24039</c:v>
                </c:pt>
                <c:pt idx="29">
                  <c:v>24039</c:v>
                </c:pt>
                <c:pt idx="30">
                  <c:v>24033</c:v>
                </c:pt>
                <c:pt idx="31">
                  <c:v>24031</c:v>
                </c:pt>
                <c:pt idx="32">
                  <c:v>24031</c:v>
                </c:pt>
                <c:pt idx="33">
                  <c:v>24025</c:v>
                </c:pt>
                <c:pt idx="34">
                  <c:v>24022</c:v>
                </c:pt>
                <c:pt idx="35">
                  <c:v>24020</c:v>
                </c:pt>
                <c:pt idx="36">
                  <c:v>24019</c:v>
                </c:pt>
                <c:pt idx="37">
                  <c:v>24016</c:v>
                </c:pt>
                <c:pt idx="38">
                  <c:v>24017</c:v>
                </c:pt>
                <c:pt idx="39">
                  <c:v>24016</c:v>
                </c:pt>
                <c:pt idx="40">
                  <c:v>24015</c:v>
                </c:pt>
                <c:pt idx="41">
                  <c:v>24016</c:v>
                </c:pt>
                <c:pt idx="42">
                  <c:v>24018</c:v>
                </c:pt>
                <c:pt idx="43">
                  <c:v>24022</c:v>
                </c:pt>
                <c:pt idx="44">
                  <c:v>24024</c:v>
                </c:pt>
                <c:pt idx="45">
                  <c:v>24024</c:v>
                </c:pt>
                <c:pt idx="46">
                  <c:v>24022</c:v>
                </c:pt>
                <c:pt idx="47">
                  <c:v>24021</c:v>
                </c:pt>
                <c:pt idx="48">
                  <c:v>24021</c:v>
                </c:pt>
                <c:pt idx="49">
                  <c:v>24022</c:v>
                </c:pt>
                <c:pt idx="50">
                  <c:v>24021</c:v>
                </c:pt>
                <c:pt idx="51">
                  <c:v>24022</c:v>
                </c:pt>
                <c:pt idx="52">
                  <c:v>24020</c:v>
                </c:pt>
                <c:pt idx="53">
                  <c:v>24018</c:v>
                </c:pt>
                <c:pt idx="54">
                  <c:v>24017</c:v>
                </c:pt>
                <c:pt idx="55">
                  <c:v>24012</c:v>
                </c:pt>
                <c:pt idx="56">
                  <c:v>24012</c:v>
                </c:pt>
                <c:pt idx="57">
                  <c:v>24012</c:v>
                </c:pt>
                <c:pt idx="58">
                  <c:v>24013</c:v>
                </c:pt>
                <c:pt idx="59">
                  <c:v>24026</c:v>
                </c:pt>
                <c:pt idx="60">
                  <c:v>24048</c:v>
                </c:pt>
                <c:pt idx="61">
                  <c:v>24054</c:v>
                </c:pt>
                <c:pt idx="62">
                  <c:v>24077</c:v>
                </c:pt>
                <c:pt idx="63">
                  <c:v>24105</c:v>
                </c:pt>
                <c:pt idx="64">
                  <c:v>24133</c:v>
                </c:pt>
                <c:pt idx="65">
                  <c:v>24159</c:v>
                </c:pt>
                <c:pt idx="66">
                  <c:v>24182</c:v>
                </c:pt>
                <c:pt idx="67">
                  <c:v>24205</c:v>
                </c:pt>
                <c:pt idx="68">
                  <c:v>24227</c:v>
                </c:pt>
                <c:pt idx="69">
                  <c:v>24273</c:v>
                </c:pt>
                <c:pt idx="70">
                  <c:v>24303</c:v>
                </c:pt>
                <c:pt idx="71">
                  <c:v>24324</c:v>
                </c:pt>
                <c:pt idx="72">
                  <c:v>24348</c:v>
                </c:pt>
                <c:pt idx="73">
                  <c:v>24364</c:v>
                </c:pt>
                <c:pt idx="74">
                  <c:v>24388</c:v>
                </c:pt>
                <c:pt idx="75">
                  <c:v>24403</c:v>
                </c:pt>
                <c:pt idx="76">
                  <c:v>24429</c:v>
                </c:pt>
                <c:pt idx="77">
                  <c:v>24451</c:v>
                </c:pt>
                <c:pt idx="78">
                  <c:v>24472</c:v>
                </c:pt>
                <c:pt idx="79">
                  <c:v>24499</c:v>
                </c:pt>
                <c:pt idx="80">
                  <c:v>24527</c:v>
                </c:pt>
                <c:pt idx="81">
                  <c:v>24545</c:v>
                </c:pt>
                <c:pt idx="82">
                  <c:v>24600</c:v>
                </c:pt>
                <c:pt idx="83">
                  <c:v>24642</c:v>
                </c:pt>
                <c:pt idx="84">
                  <c:v>24672</c:v>
                </c:pt>
                <c:pt idx="85">
                  <c:v>24695</c:v>
                </c:pt>
                <c:pt idx="86">
                  <c:v>24714</c:v>
                </c:pt>
                <c:pt idx="87">
                  <c:v>24743</c:v>
                </c:pt>
                <c:pt idx="88">
                  <c:v>24765</c:v>
                </c:pt>
                <c:pt idx="89">
                  <c:v>24782</c:v>
                </c:pt>
                <c:pt idx="90">
                  <c:v>24803</c:v>
                </c:pt>
                <c:pt idx="91">
                  <c:v>24822</c:v>
                </c:pt>
                <c:pt idx="92">
                  <c:v>24847</c:v>
                </c:pt>
                <c:pt idx="93">
                  <c:v>24863</c:v>
                </c:pt>
                <c:pt idx="94">
                  <c:v>24891</c:v>
                </c:pt>
                <c:pt idx="95">
                  <c:v>24905</c:v>
                </c:pt>
                <c:pt idx="96">
                  <c:v>24923</c:v>
                </c:pt>
                <c:pt idx="97">
                  <c:v>24939</c:v>
                </c:pt>
                <c:pt idx="98">
                  <c:v>24955</c:v>
                </c:pt>
                <c:pt idx="99">
                  <c:v>24983</c:v>
                </c:pt>
                <c:pt idx="100">
                  <c:v>25012</c:v>
                </c:pt>
                <c:pt idx="101">
                  <c:v>25032</c:v>
                </c:pt>
                <c:pt idx="102">
                  <c:v>25047</c:v>
                </c:pt>
                <c:pt idx="103">
                  <c:v>25052</c:v>
                </c:pt>
                <c:pt idx="104">
                  <c:v>25052</c:v>
                </c:pt>
                <c:pt idx="105">
                  <c:v>25051</c:v>
                </c:pt>
                <c:pt idx="106">
                  <c:v>25049</c:v>
                </c:pt>
                <c:pt idx="107">
                  <c:v>25054</c:v>
                </c:pt>
                <c:pt idx="108">
                  <c:v>25056</c:v>
                </c:pt>
                <c:pt idx="109">
                  <c:v>25056</c:v>
                </c:pt>
                <c:pt idx="110">
                  <c:v>25056</c:v>
                </c:pt>
                <c:pt idx="111">
                  <c:v>25057</c:v>
                </c:pt>
                <c:pt idx="112">
                  <c:v>25066</c:v>
                </c:pt>
                <c:pt idx="113">
                  <c:v>25064</c:v>
                </c:pt>
                <c:pt idx="114">
                  <c:v>25064</c:v>
                </c:pt>
                <c:pt idx="115">
                  <c:v>25063</c:v>
                </c:pt>
                <c:pt idx="116">
                  <c:v>25063</c:v>
                </c:pt>
                <c:pt idx="117">
                  <c:v>25064</c:v>
                </c:pt>
                <c:pt idx="118">
                  <c:v>25062</c:v>
                </c:pt>
                <c:pt idx="119">
                  <c:v>25067</c:v>
                </c:pt>
                <c:pt idx="120">
                  <c:v>25068</c:v>
                </c:pt>
                <c:pt idx="121">
                  <c:v>25075</c:v>
                </c:pt>
                <c:pt idx="122">
                  <c:v>25071</c:v>
                </c:pt>
                <c:pt idx="123">
                  <c:v>25071</c:v>
                </c:pt>
                <c:pt idx="124">
                  <c:v>25072</c:v>
                </c:pt>
                <c:pt idx="125">
                  <c:v>25070</c:v>
                </c:pt>
                <c:pt idx="126">
                  <c:v>25072</c:v>
                </c:pt>
                <c:pt idx="127">
                  <c:v>25075</c:v>
                </c:pt>
                <c:pt idx="128">
                  <c:v>25078</c:v>
                </c:pt>
                <c:pt idx="129">
                  <c:v>25083</c:v>
                </c:pt>
                <c:pt idx="130">
                  <c:v>25082</c:v>
                </c:pt>
                <c:pt idx="131">
                  <c:v>25120</c:v>
                </c:pt>
                <c:pt idx="132">
                  <c:v>25131</c:v>
                </c:pt>
                <c:pt idx="133">
                  <c:v>25135</c:v>
                </c:pt>
                <c:pt idx="134">
                  <c:v>25138</c:v>
                </c:pt>
                <c:pt idx="135">
                  <c:v>25141</c:v>
                </c:pt>
                <c:pt idx="136">
                  <c:v>25140</c:v>
                </c:pt>
                <c:pt idx="137">
                  <c:v>25142</c:v>
                </c:pt>
                <c:pt idx="138">
                  <c:v>25145</c:v>
                </c:pt>
                <c:pt idx="139">
                  <c:v>25147</c:v>
                </c:pt>
                <c:pt idx="140">
                  <c:v>25144</c:v>
                </c:pt>
                <c:pt idx="141">
                  <c:v>25148</c:v>
                </c:pt>
                <c:pt idx="142">
                  <c:v>25147</c:v>
                </c:pt>
                <c:pt idx="143">
                  <c:v>25143</c:v>
                </c:pt>
                <c:pt idx="144">
                  <c:v>25144</c:v>
                </c:pt>
                <c:pt idx="145">
                  <c:v>25146</c:v>
                </c:pt>
                <c:pt idx="146">
                  <c:v>25144</c:v>
                </c:pt>
                <c:pt idx="147">
                  <c:v>25140</c:v>
                </c:pt>
                <c:pt idx="148">
                  <c:v>25140</c:v>
                </c:pt>
                <c:pt idx="149">
                  <c:v>25140</c:v>
                </c:pt>
                <c:pt idx="150">
                  <c:v>25139</c:v>
                </c:pt>
                <c:pt idx="151">
                  <c:v>25135</c:v>
                </c:pt>
                <c:pt idx="152">
                  <c:v>25135</c:v>
                </c:pt>
                <c:pt idx="153">
                  <c:v>25161</c:v>
                </c:pt>
                <c:pt idx="154">
                  <c:v>25186</c:v>
                </c:pt>
                <c:pt idx="155">
                  <c:v>25209</c:v>
                </c:pt>
                <c:pt idx="156">
                  <c:v>25228</c:v>
                </c:pt>
                <c:pt idx="157">
                  <c:v>25246</c:v>
                </c:pt>
                <c:pt idx="158">
                  <c:v>25261</c:v>
                </c:pt>
                <c:pt idx="159">
                  <c:v>25299</c:v>
                </c:pt>
                <c:pt idx="160">
                  <c:v>25365</c:v>
                </c:pt>
                <c:pt idx="161">
                  <c:v>25387</c:v>
                </c:pt>
                <c:pt idx="162">
                  <c:v>25412</c:v>
                </c:pt>
                <c:pt idx="163">
                  <c:v>25432</c:v>
                </c:pt>
                <c:pt idx="164">
                  <c:v>25446</c:v>
                </c:pt>
                <c:pt idx="165">
                  <c:v>25461</c:v>
                </c:pt>
                <c:pt idx="166">
                  <c:v>25478</c:v>
                </c:pt>
                <c:pt idx="167">
                  <c:v>25492</c:v>
                </c:pt>
                <c:pt idx="168">
                  <c:v>25516</c:v>
                </c:pt>
                <c:pt idx="169">
                  <c:v>25533</c:v>
                </c:pt>
                <c:pt idx="170">
                  <c:v>25550</c:v>
                </c:pt>
                <c:pt idx="171">
                  <c:v>25562</c:v>
                </c:pt>
                <c:pt idx="172">
                  <c:v>25574</c:v>
                </c:pt>
                <c:pt idx="173">
                  <c:v>25580</c:v>
                </c:pt>
                <c:pt idx="174">
                  <c:v>25591</c:v>
                </c:pt>
                <c:pt idx="175">
                  <c:v>25609</c:v>
                </c:pt>
                <c:pt idx="176">
                  <c:v>25623</c:v>
                </c:pt>
                <c:pt idx="177">
                  <c:v>25645</c:v>
                </c:pt>
                <c:pt idx="178">
                  <c:v>25657</c:v>
                </c:pt>
                <c:pt idx="179">
                  <c:v>25665</c:v>
                </c:pt>
                <c:pt idx="180">
                  <c:v>25676</c:v>
                </c:pt>
                <c:pt idx="181">
                  <c:v>25689</c:v>
                </c:pt>
                <c:pt idx="182">
                  <c:v>25713</c:v>
                </c:pt>
                <c:pt idx="183">
                  <c:v>25723</c:v>
                </c:pt>
                <c:pt idx="184">
                  <c:v>25731</c:v>
                </c:pt>
                <c:pt idx="185">
                  <c:v>25747</c:v>
                </c:pt>
                <c:pt idx="186">
                  <c:v>25765</c:v>
                </c:pt>
                <c:pt idx="187">
                  <c:v>25785</c:v>
                </c:pt>
                <c:pt idx="188">
                  <c:v>25798</c:v>
                </c:pt>
                <c:pt idx="189">
                  <c:v>25809</c:v>
                </c:pt>
                <c:pt idx="190">
                  <c:v>25819</c:v>
                </c:pt>
                <c:pt idx="191">
                  <c:v>25837</c:v>
                </c:pt>
                <c:pt idx="192">
                  <c:v>25854</c:v>
                </c:pt>
                <c:pt idx="193">
                  <c:v>25863</c:v>
                </c:pt>
                <c:pt idx="194">
                  <c:v>25883</c:v>
                </c:pt>
                <c:pt idx="195">
                  <c:v>25911</c:v>
                </c:pt>
                <c:pt idx="196">
                  <c:v>25920</c:v>
                </c:pt>
                <c:pt idx="197">
                  <c:v>25923</c:v>
                </c:pt>
                <c:pt idx="198">
                  <c:v>25945</c:v>
                </c:pt>
                <c:pt idx="199">
                  <c:v>25980</c:v>
                </c:pt>
                <c:pt idx="200">
                  <c:v>25997</c:v>
                </c:pt>
                <c:pt idx="201">
                  <c:v>26020</c:v>
                </c:pt>
                <c:pt idx="202">
                  <c:v>26051</c:v>
                </c:pt>
                <c:pt idx="203">
                  <c:v>26075</c:v>
                </c:pt>
                <c:pt idx="204">
                  <c:v>26102</c:v>
                </c:pt>
                <c:pt idx="205">
                  <c:v>26133</c:v>
                </c:pt>
                <c:pt idx="206">
                  <c:v>26156</c:v>
                </c:pt>
                <c:pt idx="207">
                  <c:v>26182</c:v>
                </c:pt>
                <c:pt idx="208">
                  <c:v>26206</c:v>
                </c:pt>
                <c:pt idx="209">
                  <c:v>26228</c:v>
                </c:pt>
                <c:pt idx="210">
                  <c:v>26260</c:v>
                </c:pt>
                <c:pt idx="211">
                  <c:v>26280</c:v>
                </c:pt>
                <c:pt idx="212">
                  <c:v>26297</c:v>
                </c:pt>
                <c:pt idx="213">
                  <c:v>26325</c:v>
                </c:pt>
                <c:pt idx="214">
                  <c:v>26359</c:v>
                </c:pt>
                <c:pt idx="215">
                  <c:v>26390</c:v>
                </c:pt>
                <c:pt idx="216">
                  <c:v>26410</c:v>
                </c:pt>
                <c:pt idx="217">
                  <c:v>26425</c:v>
                </c:pt>
                <c:pt idx="218">
                  <c:v>26438</c:v>
                </c:pt>
                <c:pt idx="219">
                  <c:v>26456</c:v>
                </c:pt>
                <c:pt idx="220">
                  <c:v>26472</c:v>
                </c:pt>
                <c:pt idx="221">
                  <c:v>26488</c:v>
                </c:pt>
                <c:pt idx="222">
                  <c:v>26501</c:v>
                </c:pt>
                <c:pt idx="223">
                  <c:v>26524</c:v>
                </c:pt>
                <c:pt idx="224">
                  <c:v>26538</c:v>
                </c:pt>
                <c:pt idx="225">
                  <c:v>26551</c:v>
                </c:pt>
                <c:pt idx="226">
                  <c:v>26566</c:v>
                </c:pt>
                <c:pt idx="227">
                  <c:v>26577</c:v>
                </c:pt>
                <c:pt idx="228">
                  <c:v>26599</c:v>
                </c:pt>
                <c:pt idx="229">
                  <c:v>26610</c:v>
                </c:pt>
                <c:pt idx="230">
                  <c:v>26628</c:v>
                </c:pt>
                <c:pt idx="231">
                  <c:v>26651</c:v>
                </c:pt>
                <c:pt idx="232">
                  <c:v>26663</c:v>
                </c:pt>
                <c:pt idx="233">
                  <c:v>26677</c:v>
                </c:pt>
                <c:pt idx="234">
                  <c:v>26686</c:v>
                </c:pt>
                <c:pt idx="235">
                  <c:v>26696</c:v>
                </c:pt>
                <c:pt idx="236">
                  <c:v>26719</c:v>
                </c:pt>
                <c:pt idx="237">
                  <c:v>26731</c:v>
                </c:pt>
                <c:pt idx="238">
                  <c:v>26741</c:v>
                </c:pt>
                <c:pt idx="239">
                  <c:v>26755</c:v>
                </c:pt>
                <c:pt idx="240">
                  <c:v>26764</c:v>
                </c:pt>
                <c:pt idx="241">
                  <c:v>26782</c:v>
                </c:pt>
                <c:pt idx="242">
                  <c:v>26793</c:v>
                </c:pt>
                <c:pt idx="243">
                  <c:v>26803</c:v>
                </c:pt>
                <c:pt idx="244">
                  <c:v>26802</c:v>
                </c:pt>
                <c:pt idx="245">
                  <c:v>26835</c:v>
                </c:pt>
                <c:pt idx="246">
                  <c:v>26852</c:v>
                </c:pt>
                <c:pt idx="247">
                  <c:v>26869</c:v>
                </c:pt>
                <c:pt idx="248">
                  <c:v>26882</c:v>
                </c:pt>
                <c:pt idx="249">
                  <c:v>26904</c:v>
                </c:pt>
                <c:pt idx="250">
                  <c:v>26927</c:v>
                </c:pt>
                <c:pt idx="251">
                  <c:v>26954</c:v>
                </c:pt>
                <c:pt idx="252">
                  <c:v>26966</c:v>
                </c:pt>
                <c:pt idx="253">
                  <c:v>26980</c:v>
                </c:pt>
                <c:pt idx="254">
                  <c:v>27036</c:v>
                </c:pt>
                <c:pt idx="255">
                  <c:v>27071</c:v>
                </c:pt>
                <c:pt idx="256">
                  <c:v>27103</c:v>
                </c:pt>
                <c:pt idx="257">
                  <c:v>27134</c:v>
                </c:pt>
                <c:pt idx="258">
                  <c:v>27165</c:v>
                </c:pt>
                <c:pt idx="259">
                  <c:v>27181</c:v>
                </c:pt>
                <c:pt idx="260">
                  <c:v>27195</c:v>
                </c:pt>
                <c:pt idx="261">
                  <c:v>27216</c:v>
                </c:pt>
                <c:pt idx="262">
                  <c:v>27240</c:v>
                </c:pt>
                <c:pt idx="263">
                  <c:v>27271</c:v>
                </c:pt>
                <c:pt idx="264">
                  <c:v>27302</c:v>
                </c:pt>
                <c:pt idx="265">
                  <c:v>27320</c:v>
                </c:pt>
                <c:pt idx="266">
                  <c:v>27339</c:v>
                </c:pt>
                <c:pt idx="267">
                  <c:v>27359</c:v>
                </c:pt>
                <c:pt idx="268">
                  <c:v>27382</c:v>
                </c:pt>
                <c:pt idx="269">
                  <c:v>27402</c:v>
                </c:pt>
                <c:pt idx="270">
                  <c:v>27423</c:v>
                </c:pt>
                <c:pt idx="271">
                  <c:v>27438</c:v>
                </c:pt>
                <c:pt idx="272">
                  <c:v>27455</c:v>
                </c:pt>
                <c:pt idx="273">
                  <c:v>27483</c:v>
                </c:pt>
                <c:pt idx="274">
                  <c:v>27522</c:v>
                </c:pt>
                <c:pt idx="275">
                  <c:v>27591</c:v>
                </c:pt>
                <c:pt idx="276">
                  <c:v>27634</c:v>
                </c:pt>
                <c:pt idx="277">
                  <c:v>27684</c:v>
                </c:pt>
                <c:pt idx="278">
                  <c:v>27721</c:v>
                </c:pt>
                <c:pt idx="279">
                  <c:v>27753</c:v>
                </c:pt>
                <c:pt idx="280">
                  <c:v>27774</c:v>
                </c:pt>
                <c:pt idx="281">
                  <c:v>27793</c:v>
                </c:pt>
                <c:pt idx="282">
                  <c:v>27819</c:v>
                </c:pt>
                <c:pt idx="283">
                  <c:v>27840</c:v>
                </c:pt>
                <c:pt idx="284">
                  <c:v>27871</c:v>
                </c:pt>
                <c:pt idx="285">
                  <c:v>27898</c:v>
                </c:pt>
                <c:pt idx="286">
                  <c:v>27923</c:v>
                </c:pt>
                <c:pt idx="287">
                  <c:v>27946</c:v>
                </c:pt>
                <c:pt idx="288">
                  <c:v>27963</c:v>
                </c:pt>
                <c:pt idx="289">
                  <c:v>27980</c:v>
                </c:pt>
                <c:pt idx="290">
                  <c:v>28003</c:v>
                </c:pt>
                <c:pt idx="291">
                  <c:v>28038</c:v>
                </c:pt>
                <c:pt idx="292">
                  <c:v>28071</c:v>
                </c:pt>
                <c:pt idx="293">
                  <c:v>28095</c:v>
                </c:pt>
                <c:pt idx="294">
                  <c:v>28119</c:v>
                </c:pt>
                <c:pt idx="295">
                  <c:v>28142</c:v>
                </c:pt>
                <c:pt idx="296">
                  <c:v>28149</c:v>
                </c:pt>
                <c:pt idx="297">
                  <c:v>28164</c:v>
                </c:pt>
                <c:pt idx="298">
                  <c:v>28183</c:v>
                </c:pt>
                <c:pt idx="299">
                  <c:v>28204</c:v>
                </c:pt>
                <c:pt idx="300">
                  <c:v>28234</c:v>
                </c:pt>
                <c:pt idx="301">
                  <c:v>28255</c:v>
                </c:pt>
                <c:pt idx="302">
                  <c:v>28298</c:v>
                </c:pt>
                <c:pt idx="303">
                  <c:v>28325</c:v>
                </c:pt>
                <c:pt idx="304">
                  <c:v>28343</c:v>
                </c:pt>
                <c:pt idx="305">
                  <c:v>28350</c:v>
                </c:pt>
                <c:pt idx="306">
                  <c:v>28361</c:v>
                </c:pt>
                <c:pt idx="307">
                  <c:v>28381</c:v>
                </c:pt>
                <c:pt idx="308">
                  <c:v>28397</c:v>
                </c:pt>
                <c:pt idx="309">
                  <c:v>28413</c:v>
                </c:pt>
                <c:pt idx="310">
                  <c:v>28431</c:v>
                </c:pt>
                <c:pt idx="311">
                  <c:v>28452</c:v>
                </c:pt>
                <c:pt idx="312">
                  <c:v>28471</c:v>
                </c:pt>
                <c:pt idx="313">
                  <c:v>28481</c:v>
                </c:pt>
                <c:pt idx="314">
                  <c:v>28493</c:v>
                </c:pt>
                <c:pt idx="315">
                  <c:v>28520</c:v>
                </c:pt>
                <c:pt idx="316">
                  <c:v>28549</c:v>
                </c:pt>
                <c:pt idx="317">
                  <c:v>28550</c:v>
                </c:pt>
                <c:pt idx="318">
                  <c:v>28550</c:v>
                </c:pt>
                <c:pt idx="319">
                  <c:v>28552</c:v>
                </c:pt>
                <c:pt idx="320">
                  <c:v>28556</c:v>
                </c:pt>
                <c:pt idx="321">
                  <c:v>28556</c:v>
                </c:pt>
                <c:pt idx="322">
                  <c:v>28552</c:v>
                </c:pt>
                <c:pt idx="323">
                  <c:v>28552</c:v>
                </c:pt>
                <c:pt idx="324">
                  <c:v>28553</c:v>
                </c:pt>
                <c:pt idx="325">
                  <c:v>28550</c:v>
                </c:pt>
                <c:pt idx="326">
                  <c:v>28546</c:v>
                </c:pt>
                <c:pt idx="327">
                  <c:v>28544</c:v>
                </c:pt>
                <c:pt idx="328">
                  <c:v>28546</c:v>
                </c:pt>
                <c:pt idx="329">
                  <c:v>28545</c:v>
                </c:pt>
                <c:pt idx="330">
                  <c:v>28544</c:v>
                </c:pt>
                <c:pt idx="331">
                  <c:v>28544</c:v>
                </c:pt>
                <c:pt idx="332">
                  <c:v>28540</c:v>
                </c:pt>
                <c:pt idx="333">
                  <c:v>28540</c:v>
                </c:pt>
                <c:pt idx="334">
                  <c:v>28537</c:v>
                </c:pt>
                <c:pt idx="335">
                  <c:v>28545</c:v>
                </c:pt>
                <c:pt idx="336">
                  <c:v>28556</c:v>
                </c:pt>
                <c:pt idx="337">
                  <c:v>28561</c:v>
                </c:pt>
                <c:pt idx="338">
                  <c:v>28584</c:v>
                </c:pt>
                <c:pt idx="339">
                  <c:v>28589</c:v>
                </c:pt>
                <c:pt idx="340">
                  <c:v>28597</c:v>
                </c:pt>
                <c:pt idx="341">
                  <c:v>28611</c:v>
                </c:pt>
                <c:pt idx="342">
                  <c:v>28623</c:v>
                </c:pt>
                <c:pt idx="343">
                  <c:v>28641</c:v>
                </c:pt>
                <c:pt idx="344">
                  <c:v>28662</c:v>
                </c:pt>
                <c:pt idx="345">
                  <c:v>28674</c:v>
                </c:pt>
                <c:pt idx="346">
                  <c:v>28686</c:v>
                </c:pt>
                <c:pt idx="347">
                  <c:v>28701</c:v>
                </c:pt>
                <c:pt idx="348">
                  <c:v>28715</c:v>
                </c:pt>
                <c:pt idx="349">
                  <c:v>28783</c:v>
                </c:pt>
                <c:pt idx="350">
                  <c:v>28802</c:v>
                </c:pt>
                <c:pt idx="351">
                  <c:v>28824</c:v>
                </c:pt>
                <c:pt idx="352">
                  <c:v>28849</c:v>
                </c:pt>
                <c:pt idx="353">
                  <c:v>28867</c:v>
                </c:pt>
                <c:pt idx="354">
                  <c:v>28877</c:v>
                </c:pt>
                <c:pt idx="355">
                  <c:v>28887</c:v>
                </c:pt>
                <c:pt idx="356">
                  <c:v>28899</c:v>
                </c:pt>
                <c:pt idx="357">
                  <c:v>28916</c:v>
                </c:pt>
                <c:pt idx="358">
                  <c:v>28923</c:v>
                </c:pt>
                <c:pt idx="359">
                  <c:v>28938</c:v>
                </c:pt>
                <c:pt idx="360">
                  <c:v>28951</c:v>
                </c:pt>
                <c:pt idx="361">
                  <c:v>28964</c:v>
                </c:pt>
                <c:pt idx="362">
                  <c:v>28968</c:v>
                </c:pt>
                <c:pt idx="363">
                  <c:v>28983</c:v>
                </c:pt>
                <c:pt idx="364">
                  <c:v>28994</c:v>
                </c:pt>
                <c:pt idx="365">
                  <c:v>29009</c:v>
                </c:pt>
              </c:numCache>
            </c:numRef>
          </c:val>
          <c:smooth val="0"/>
          <c:extLst>
            <c:ext xmlns:c16="http://schemas.microsoft.com/office/drawing/2014/chart" uri="{C3380CC4-5D6E-409C-BE32-E72D297353CC}">
              <c16:uniqueId val="{00000000-1058-4E33-AAD3-E80F57EF05CE}"/>
            </c:ext>
          </c:extLst>
        </c:ser>
        <c:dLbls>
          <c:showLegendKey val="0"/>
          <c:showVal val="0"/>
          <c:showCatName val="0"/>
          <c:showSerName val="0"/>
          <c:showPercent val="0"/>
          <c:showBubbleSize val="0"/>
        </c:dLbls>
        <c:smooth val="0"/>
        <c:axId val="333536504"/>
        <c:axId val="333537488"/>
      </c:lineChart>
      <c:dateAx>
        <c:axId val="33353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37488"/>
        <c:crosses val="autoZero"/>
        <c:auto val="1"/>
        <c:lblOffset val="100"/>
        <c:baseTimeUnit val="days"/>
      </c:dateAx>
      <c:valAx>
        <c:axId val="33353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3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1534</c:v>
                </c:pt>
                <c:pt idx="1">
                  <c:v>597</c:v>
                </c:pt>
                <c:pt idx="2">
                  <c:v>343</c:v>
                </c:pt>
                <c:pt idx="3">
                  <c:v>278</c:v>
                </c:pt>
                <c:pt idx="4">
                  <c:v>198</c:v>
                </c:pt>
                <c:pt idx="5">
                  <c:v>1301</c:v>
                </c:pt>
                <c:pt idx="6">
                  <c:v>556</c:v>
                </c:pt>
                <c:pt idx="7">
                  <c:v>1657</c:v>
                </c:pt>
                <c:pt idx="8">
                  <c:v>528</c:v>
                </c:pt>
                <c:pt idx="9">
                  <c:v>1023</c:v>
                </c:pt>
                <c:pt idx="10">
                  <c:v>257</c:v>
                </c:pt>
                <c:pt idx="11">
                  <c:v>259</c:v>
                </c:pt>
                <c:pt idx="12">
                  <c:v>876</c:v>
                </c:pt>
                <c:pt idx="13">
                  <c:v>1353</c:v>
                </c:pt>
                <c:pt idx="14">
                  <c:v>466</c:v>
                </c:pt>
                <c:pt idx="15">
                  <c:v>1988</c:v>
                </c:pt>
                <c:pt idx="16">
                  <c:v>453</c:v>
                </c:pt>
                <c:pt idx="17">
                  <c:v>211</c:v>
                </c:pt>
                <c:pt idx="18">
                  <c:v>1531</c:v>
                </c:pt>
                <c:pt idx="19">
                  <c:v>160</c:v>
                </c:pt>
                <c:pt idx="20">
                  <c:v>227</c:v>
                </c:pt>
                <c:pt idx="21">
                  <c:v>242</c:v>
                </c:pt>
                <c:pt idx="22">
                  <c:v>186</c:v>
                </c:pt>
                <c:pt idx="23">
                  <c:v>6472</c:v>
                </c:pt>
                <c:pt idx="24">
                  <c:v>577</c:v>
                </c:pt>
                <c:pt idx="25">
                  <c:v>328</c:v>
                </c:pt>
                <c:pt idx="26">
                  <c:v>2537</c:v>
                </c:pt>
                <c:pt idx="27">
                  <c:v>595</c:v>
                </c:pt>
                <c:pt idx="28">
                  <c:v>1973</c:v>
                </c:pt>
                <c:pt idx="29">
                  <c:v>389</c:v>
                </c:pt>
                <c:pt idx="30">
                  <c:v>255</c:v>
                </c:pt>
                <c:pt idx="31">
                  <c:v>1378</c:v>
                </c:pt>
                <c:pt idx="32">
                  <c:v>1566</c:v>
                </c:pt>
                <c:pt idx="33">
                  <c:v>338</c:v>
                </c:pt>
                <c:pt idx="34">
                  <c:v>1347</c:v>
                </c:pt>
                <c:pt idx="35">
                  <c:v>2209</c:v>
                </c:pt>
                <c:pt idx="36">
                  <c:v>1951</c:v>
                </c:pt>
                <c:pt idx="37">
                  <c:v>779</c:v>
                </c:pt>
                <c:pt idx="38">
                  <c:v>263</c:v>
                </c:pt>
                <c:pt idx="39">
                  <c:v>1101</c:v>
                </c:pt>
                <c:pt idx="40">
                  <c:v>901</c:v>
                </c:pt>
                <c:pt idx="41">
                  <c:v>209</c:v>
                </c:pt>
                <c:pt idx="42">
                  <c:v>254</c:v>
                </c:pt>
                <c:pt idx="43">
                  <c:v>1189</c:v>
                </c:pt>
                <c:pt idx="44">
                  <c:v>2228</c:v>
                </c:pt>
                <c:pt idx="45">
                  <c:v>455</c:v>
                </c:pt>
                <c:pt idx="46">
                  <c:v>192</c:v>
                </c:pt>
                <c:pt idx="47">
                  <c:v>298</c:v>
                </c:pt>
                <c:pt idx="48">
                  <c:v>1418</c:v>
                </c:pt>
                <c:pt idx="49">
                  <c:v>260</c:v>
                </c:pt>
                <c:pt idx="50">
                  <c:v>1784</c:v>
                </c:pt>
                <c:pt idx="51">
                  <c:v>2545</c:v>
                </c:pt>
                <c:pt idx="52">
                  <c:v>459</c:v>
                </c:pt>
                <c:pt idx="53">
                  <c:v>254</c:v>
                </c:pt>
                <c:pt idx="54">
                  <c:v>261</c:v>
                </c:pt>
                <c:pt idx="55">
                  <c:v>232</c:v>
                </c:pt>
                <c:pt idx="56">
                  <c:v>153</c:v>
                </c:pt>
                <c:pt idx="57">
                  <c:v>2198</c:v>
                </c:pt>
                <c:pt idx="58">
                  <c:v>1662</c:v>
                </c:pt>
                <c:pt idx="59">
                  <c:v>2369</c:v>
                </c:pt>
                <c:pt idx="60">
                  <c:v>3161</c:v>
                </c:pt>
                <c:pt idx="61">
                  <c:v>4597</c:v>
                </c:pt>
                <c:pt idx="62">
                  <c:v>7933</c:v>
                </c:pt>
                <c:pt idx="63">
                  <c:v>6416</c:v>
                </c:pt>
                <c:pt idx="64">
                  <c:v>5213</c:v>
                </c:pt>
                <c:pt idx="65">
                  <c:v>7190</c:v>
                </c:pt>
                <c:pt idx="66">
                  <c:v>4494</c:v>
                </c:pt>
                <c:pt idx="67">
                  <c:v>3925</c:v>
                </c:pt>
                <c:pt idx="68">
                  <c:v>4371</c:v>
                </c:pt>
                <c:pt idx="69">
                  <c:v>5352</c:v>
                </c:pt>
                <c:pt idx="70">
                  <c:v>5076</c:v>
                </c:pt>
                <c:pt idx="71">
                  <c:v>7527</c:v>
                </c:pt>
                <c:pt idx="72">
                  <c:v>6102</c:v>
                </c:pt>
                <c:pt idx="73">
                  <c:v>12230</c:v>
                </c:pt>
                <c:pt idx="74">
                  <c:v>4937</c:v>
                </c:pt>
                <c:pt idx="75">
                  <c:v>5573</c:v>
                </c:pt>
                <c:pt idx="76">
                  <c:v>8129</c:v>
                </c:pt>
                <c:pt idx="77">
                  <c:v>6635</c:v>
                </c:pt>
                <c:pt idx="78">
                  <c:v>5067</c:v>
                </c:pt>
                <c:pt idx="79">
                  <c:v>4798</c:v>
                </c:pt>
                <c:pt idx="80">
                  <c:v>4787</c:v>
                </c:pt>
                <c:pt idx="81">
                  <c:v>4987</c:v>
                </c:pt>
                <c:pt idx="82">
                  <c:v>30289</c:v>
                </c:pt>
                <c:pt idx="83">
                  <c:v>12779</c:v>
                </c:pt>
                <c:pt idx="84">
                  <c:v>6333</c:v>
                </c:pt>
                <c:pt idx="85">
                  <c:v>5486</c:v>
                </c:pt>
                <c:pt idx="86">
                  <c:v>8378</c:v>
                </c:pt>
                <c:pt idx="87">
                  <c:v>11208</c:v>
                </c:pt>
                <c:pt idx="88">
                  <c:v>5603</c:v>
                </c:pt>
                <c:pt idx="89">
                  <c:v>5226</c:v>
                </c:pt>
                <c:pt idx="90">
                  <c:v>4839</c:v>
                </c:pt>
                <c:pt idx="91">
                  <c:v>4653</c:v>
                </c:pt>
                <c:pt idx="92">
                  <c:v>8942</c:v>
                </c:pt>
                <c:pt idx="93">
                  <c:v>17583</c:v>
                </c:pt>
                <c:pt idx="94">
                  <c:v>6028</c:v>
                </c:pt>
                <c:pt idx="95">
                  <c:v>6461</c:v>
                </c:pt>
                <c:pt idx="96">
                  <c:v>10894</c:v>
                </c:pt>
                <c:pt idx="97">
                  <c:v>7051</c:v>
                </c:pt>
                <c:pt idx="98">
                  <c:v>10400</c:v>
                </c:pt>
                <c:pt idx="99">
                  <c:v>11344</c:v>
                </c:pt>
                <c:pt idx="100">
                  <c:v>8902</c:v>
                </c:pt>
                <c:pt idx="101">
                  <c:v>5909</c:v>
                </c:pt>
                <c:pt idx="102">
                  <c:v>8946</c:v>
                </c:pt>
                <c:pt idx="103">
                  <c:v>20336</c:v>
                </c:pt>
                <c:pt idx="104">
                  <c:v>26494</c:v>
                </c:pt>
                <c:pt idx="105">
                  <c:v>25183</c:v>
                </c:pt>
                <c:pt idx="106">
                  <c:v>20717</c:v>
                </c:pt>
                <c:pt idx="107">
                  <c:v>21103</c:v>
                </c:pt>
                <c:pt idx="108">
                  <c:v>27548</c:v>
                </c:pt>
                <c:pt idx="109">
                  <c:v>23710</c:v>
                </c:pt>
                <c:pt idx="110">
                  <c:v>23517</c:v>
                </c:pt>
                <c:pt idx="111">
                  <c:v>24837</c:v>
                </c:pt>
                <c:pt idx="112">
                  <c:v>26211</c:v>
                </c:pt>
                <c:pt idx="113">
                  <c:v>26047</c:v>
                </c:pt>
                <c:pt idx="114">
                  <c:v>16326</c:v>
                </c:pt>
                <c:pt idx="115">
                  <c:v>16114</c:v>
                </c:pt>
                <c:pt idx="116">
                  <c:v>16436</c:v>
                </c:pt>
                <c:pt idx="117">
                  <c:v>17392</c:v>
                </c:pt>
                <c:pt idx="118">
                  <c:v>18967</c:v>
                </c:pt>
                <c:pt idx="119">
                  <c:v>16313</c:v>
                </c:pt>
                <c:pt idx="120">
                  <c:v>22056</c:v>
                </c:pt>
                <c:pt idx="121">
                  <c:v>17833</c:v>
                </c:pt>
                <c:pt idx="122">
                  <c:v>23078</c:v>
                </c:pt>
                <c:pt idx="123">
                  <c:v>21898</c:v>
                </c:pt>
                <c:pt idx="124">
                  <c:v>29410</c:v>
                </c:pt>
                <c:pt idx="125">
                  <c:v>25315</c:v>
                </c:pt>
                <c:pt idx="126">
                  <c:v>27596</c:v>
                </c:pt>
                <c:pt idx="127">
                  <c:v>19446</c:v>
                </c:pt>
                <c:pt idx="128">
                  <c:v>23470</c:v>
                </c:pt>
                <c:pt idx="129">
                  <c:v>20817</c:v>
                </c:pt>
                <c:pt idx="130">
                  <c:v>24351</c:v>
                </c:pt>
                <c:pt idx="131">
                  <c:v>25554</c:v>
                </c:pt>
                <c:pt idx="132">
                  <c:v>21098</c:v>
                </c:pt>
                <c:pt idx="133">
                  <c:v>15578</c:v>
                </c:pt>
                <c:pt idx="134">
                  <c:v>18095</c:v>
                </c:pt>
                <c:pt idx="135">
                  <c:v>18080</c:v>
                </c:pt>
                <c:pt idx="136">
                  <c:v>18147</c:v>
                </c:pt>
                <c:pt idx="137">
                  <c:v>15377</c:v>
                </c:pt>
                <c:pt idx="138">
                  <c:v>16007</c:v>
                </c:pt>
                <c:pt idx="139">
                  <c:v>15868</c:v>
                </c:pt>
                <c:pt idx="140">
                  <c:v>21214</c:v>
                </c:pt>
                <c:pt idx="141">
                  <c:v>16607</c:v>
                </c:pt>
                <c:pt idx="142">
                  <c:v>13760</c:v>
                </c:pt>
                <c:pt idx="143">
                  <c:v>14207</c:v>
                </c:pt>
                <c:pt idx="144">
                  <c:v>14811</c:v>
                </c:pt>
                <c:pt idx="145">
                  <c:v>18956</c:v>
                </c:pt>
                <c:pt idx="146">
                  <c:v>13822</c:v>
                </c:pt>
                <c:pt idx="147">
                  <c:v>14433</c:v>
                </c:pt>
                <c:pt idx="148">
                  <c:v>14317</c:v>
                </c:pt>
                <c:pt idx="149">
                  <c:v>13577</c:v>
                </c:pt>
                <c:pt idx="150">
                  <c:v>15528</c:v>
                </c:pt>
                <c:pt idx="151">
                  <c:v>6529</c:v>
                </c:pt>
                <c:pt idx="152">
                  <c:v>3404</c:v>
                </c:pt>
                <c:pt idx="153">
                  <c:v>5340</c:v>
                </c:pt>
                <c:pt idx="154">
                  <c:v>5721</c:v>
                </c:pt>
                <c:pt idx="155">
                  <c:v>4588</c:v>
                </c:pt>
                <c:pt idx="156">
                  <c:v>6277</c:v>
                </c:pt>
                <c:pt idx="157">
                  <c:v>4803</c:v>
                </c:pt>
                <c:pt idx="158">
                  <c:v>4484</c:v>
                </c:pt>
                <c:pt idx="159">
                  <c:v>4607</c:v>
                </c:pt>
                <c:pt idx="160">
                  <c:v>8802</c:v>
                </c:pt>
                <c:pt idx="161">
                  <c:v>4185</c:v>
                </c:pt>
                <c:pt idx="162">
                  <c:v>4128</c:v>
                </c:pt>
                <c:pt idx="163">
                  <c:v>6431</c:v>
                </c:pt>
                <c:pt idx="164">
                  <c:v>4210</c:v>
                </c:pt>
                <c:pt idx="165">
                  <c:v>4869</c:v>
                </c:pt>
                <c:pt idx="166">
                  <c:v>5490</c:v>
                </c:pt>
                <c:pt idx="167">
                  <c:v>3494</c:v>
                </c:pt>
                <c:pt idx="168">
                  <c:v>4858</c:v>
                </c:pt>
                <c:pt idx="169">
                  <c:v>5158</c:v>
                </c:pt>
                <c:pt idx="170">
                  <c:v>4093</c:v>
                </c:pt>
                <c:pt idx="171">
                  <c:v>3247</c:v>
                </c:pt>
                <c:pt idx="172">
                  <c:v>5957</c:v>
                </c:pt>
                <c:pt idx="173">
                  <c:v>3013</c:v>
                </c:pt>
                <c:pt idx="174">
                  <c:v>2477</c:v>
                </c:pt>
                <c:pt idx="175">
                  <c:v>2240</c:v>
                </c:pt>
                <c:pt idx="176">
                  <c:v>4021</c:v>
                </c:pt>
                <c:pt idx="177">
                  <c:v>2227</c:v>
                </c:pt>
                <c:pt idx="178">
                  <c:v>2239</c:v>
                </c:pt>
                <c:pt idx="179">
                  <c:v>2399</c:v>
                </c:pt>
                <c:pt idx="180">
                  <c:v>2901</c:v>
                </c:pt>
                <c:pt idx="181">
                  <c:v>4393</c:v>
                </c:pt>
                <c:pt idx="182">
                  <c:v>5998</c:v>
                </c:pt>
                <c:pt idx="183">
                  <c:v>3705</c:v>
                </c:pt>
                <c:pt idx="184">
                  <c:v>2807</c:v>
                </c:pt>
                <c:pt idx="185">
                  <c:v>4983</c:v>
                </c:pt>
                <c:pt idx="186">
                  <c:v>4427</c:v>
                </c:pt>
                <c:pt idx="187">
                  <c:v>4598</c:v>
                </c:pt>
                <c:pt idx="188">
                  <c:v>4232</c:v>
                </c:pt>
                <c:pt idx="189">
                  <c:v>3501</c:v>
                </c:pt>
                <c:pt idx="190">
                  <c:v>3888</c:v>
                </c:pt>
                <c:pt idx="191">
                  <c:v>4348</c:v>
                </c:pt>
                <c:pt idx="192">
                  <c:v>4045</c:v>
                </c:pt>
                <c:pt idx="193">
                  <c:v>5741</c:v>
                </c:pt>
                <c:pt idx="194">
                  <c:v>4169</c:v>
                </c:pt>
                <c:pt idx="195">
                  <c:v>3693</c:v>
                </c:pt>
                <c:pt idx="196">
                  <c:v>1646</c:v>
                </c:pt>
                <c:pt idx="197">
                  <c:v>5058</c:v>
                </c:pt>
                <c:pt idx="198">
                  <c:v>6530</c:v>
                </c:pt>
                <c:pt idx="199">
                  <c:v>6012</c:v>
                </c:pt>
                <c:pt idx="200">
                  <c:v>7993</c:v>
                </c:pt>
                <c:pt idx="201">
                  <c:v>7531</c:v>
                </c:pt>
                <c:pt idx="202">
                  <c:v>7390</c:v>
                </c:pt>
                <c:pt idx="203">
                  <c:v>5309</c:v>
                </c:pt>
                <c:pt idx="204">
                  <c:v>5142</c:v>
                </c:pt>
                <c:pt idx="205">
                  <c:v>9104</c:v>
                </c:pt>
                <c:pt idx="206">
                  <c:v>4827</c:v>
                </c:pt>
                <c:pt idx="207">
                  <c:v>5092</c:v>
                </c:pt>
                <c:pt idx="208">
                  <c:v>6480</c:v>
                </c:pt>
                <c:pt idx="209">
                  <c:v>4282</c:v>
                </c:pt>
                <c:pt idx="210">
                  <c:v>3980</c:v>
                </c:pt>
                <c:pt idx="211">
                  <c:v>5986</c:v>
                </c:pt>
                <c:pt idx="212">
                  <c:v>4526</c:v>
                </c:pt>
                <c:pt idx="213">
                  <c:v>3944</c:v>
                </c:pt>
                <c:pt idx="214">
                  <c:v>5418</c:v>
                </c:pt>
                <c:pt idx="215">
                  <c:v>4147</c:v>
                </c:pt>
                <c:pt idx="216">
                  <c:v>4769</c:v>
                </c:pt>
                <c:pt idx="217">
                  <c:v>4063</c:v>
                </c:pt>
                <c:pt idx="218">
                  <c:v>3258</c:v>
                </c:pt>
                <c:pt idx="219">
                  <c:v>3028</c:v>
                </c:pt>
                <c:pt idx="220">
                  <c:v>4001</c:v>
                </c:pt>
                <c:pt idx="221">
                  <c:v>3542</c:v>
                </c:pt>
                <c:pt idx="222">
                  <c:v>4996</c:v>
                </c:pt>
                <c:pt idx="223">
                  <c:v>4069</c:v>
                </c:pt>
                <c:pt idx="224">
                  <c:v>4850</c:v>
                </c:pt>
                <c:pt idx="225">
                  <c:v>5625</c:v>
                </c:pt>
                <c:pt idx="226">
                  <c:v>4072</c:v>
                </c:pt>
                <c:pt idx="227">
                  <c:v>3911</c:v>
                </c:pt>
                <c:pt idx="228">
                  <c:v>3623</c:v>
                </c:pt>
                <c:pt idx="229">
                  <c:v>3632</c:v>
                </c:pt>
                <c:pt idx="230">
                  <c:v>3994</c:v>
                </c:pt>
                <c:pt idx="231">
                  <c:v>3636</c:v>
                </c:pt>
                <c:pt idx="232">
                  <c:v>3125</c:v>
                </c:pt>
                <c:pt idx="233">
                  <c:v>4474</c:v>
                </c:pt>
                <c:pt idx="234">
                  <c:v>3180</c:v>
                </c:pt>
                <c:pt idx="235">
                  <c:v>3243</c:v>
                </c:pt>
                <c:pt idx="236">
                  <c:v>4549</c:v>
                </c:pt>
                <c:pt idx="237">
                  <c:v>3777</c:v>
                </c:pt>
                <c:pt idx="238">
                  <c:v>5002</c:v>
                </c:pt>
                <c:pt idx="239">
                  <c:v>3190</c:v>
                </c:pt>
                <c:pt idx="240">
                  <c:v>3935</c:v>
                </c:pt>
                <c:pt idx="241">
                  <c:v>2995</c:v>
                </c:pt>
                <c:pt idx="242">
                  <c:v>3118</c:v>
                </c:pt>
                <c:pt idx="243">
                  <c:v>1597</c:v>
                </c:pt>
                <c:pt idx="244">
                  <c:v>2183</c:v>
                </c:pt>
                <c:pt idx="245">
                  <c:v>3567</c:v>
                </c:pt>
                <c:pt idx="246">
                  <c:v>2175</c:v>
                </c:pt>
                <c:pt idx="247">
                  <c:v>1818</c:v>
                </c:pt>
                <c:pt idx="248">
                  <c:v>1891</c:v>
                </c:pt>
                <c:pt idx="249">
                  <c:v>1704</c:v>
                </c:pt>
                <c:pt idx="250">
                  <c:v>2144</c:v>
                </c:pt>
                <c:pt idx="251">
                  <c:v>1848</c:v>
                </c:pt>
                <c:pt idx="252">
                  <c:v>4898</c:v>
                </c:pt>
                <c:pt idx="253">
                  <c:v>4690</c:v>
                </c:pt>
                <c:pt idx="254">
                  <c:v>2249</c:v>
                </c:pt>
                <c:pt idx="255">
                  <c:v>2699</c:v>
                </c:pt>
                <c:pt idx="256">
                  <c:v>3887</c:v>
                </c:pt>
                <c:pt idx="257">
                  <c:v>2119</c:v>
                </c:pt>
                <c:pt idx="258">
                  <c:v>1964</c:v>
                </c:pt>
                <c:pt idx="259">
                  <c:v>2538</c:v>
                </c:pt>
                <c:pt idx="260">
                  <c:v>1711</c:v>
                </c:pt>
                <c:pt idx="261">
                  <c:v>2137</c:v>
                </c:pt>
                <c:pt idx="262">
                  <c:v>1923</c:v>
                </c:pt>
                <c:pt idx="263">
                  <c:v>1924</c:v>
                </c:pt>
                <c:pt idx="264">
                  <c:v>2089</c:v>
                </c:pt>
                <c:pt idx="265">
                  <c:v>2608</c:v>
                </c:pt>
                <c:pt idx="266">
                  <c:v>3639</c:v>
                </c:pt>
                <c:pt idx="267">
                  <c:v>3304</c:v>
                </c:pt>
                <c:pt idx="268">
                  <c:v>5822</c:v>
                </c:pt>
                <c:pt idx="269">
                  <c:v>3559</c:v>
                </c:pt>
                <c:pt idx="270">
                  <c:v>2814</c:v>
                </c:pt>
                <c:pt idx="271">
                  <c:v>1742</c:v>
                </c:pt>
                <c:pt idx="272">
                  <c:v>2224</c:v>
                </c:pt>
                <c:pt idx="273">
                  <c:v>1406</c:v>
                </c:pt>
                <c:pt idx="274">
                  <c:v>5174</c:v>
                </c:pt>
                <c:pt idx="275">
                  <c:v>5510</c:v>
                </c:pt>
                <c:pt idx="276">
                  <c:v>5344</c:v>
                </c:pt>
                <c:pt idx="277">
                  <c:v>5695</c:v>
                </c:pt>
                <c:pt idx="278">
                  <c:v>5701</c:v>
                </c:pt>
                <c:pt idx="279">
                  <c:v>4322</c:v>
                </c:pt>
                <c:pt idx="280">
                  <c:v>5489</c:v>
                </c:pt>
                <c:pt idx="281">
                  <c:v>3896</c:v>
                </c:pt>
                <c:pt idx="282">
                  <c:v>4633</c:v>
                </c:pt>
                <c:pt idx="283">
                  <c:v>6403</c:v>
                </c:pt>
                <c:pt idx="284">
                  <c:v>5263</c:v>
                </c:pt>
                <c:pt idx="285">
                  <c:v>5600</c:v>
                </c:pt>
                <c:pt idx="286">
                  <c:v>4894</c:v>
                </c:pt>
                <c:pt idx="287">
                  <c:v>6846</c:v>
                </c:pt>
                <c:pt idx="288">
                  <c:v>4254</c:v>
                </c:pt>
                <c:pt idx="289">
                  <c:v>5852</c:v>
                </c:pt>
                <c:pt idx="290">
                  <c:v>4900</c:v>
                </c:pt>
                <c:pt idx="291">
                  <c:v>5055</c:v>
                </c:pt>
                <c:pt idx="292">
                  <c:v>5974</c:v>
                </c:pt>
                <c:pt idx="293">
                  <c:v>5674</c:v>
                </c:pt>
                <c:pt idx="294">
                  <c:v>4646</c:v>
                </c:pt>
                <c:pt idx="295">
                  <c:v>5805</c:v>
                </c:pt>
                <c:pt idx="296">
                  <c:v>4302</c:v>
                </c:pt>
                <c:pt idx="297">
                  <c:v>4226</c:v>
                </c:pt>
                <c:pt idx="298">
                  <c:v>5265</c:v>
                </c:pt>
                <c:pt idx="299">
                  <c:v>3592</c:v>
                </c:pt>
                <c:pt idx="300">
                  <c:v>5372</c:v>
                </c:pt>
                <c:pt idx="301">
                  <c:v>6950</c:v>
                </c:pt>
                <c:pt idx="302">
                  <c:v>5922</c:v>
                </c:pt>
                <c:pt idx="303">
                  <c:v>4637</c:v>
                </c:pt>
                <c:pt idx="304">
                  <c:v>6665</c:v>
                </c:pt>
                <c:pt idx="305">
                  <c:v>879</c:v>
                </c:pt>
                <c:pt idx="306">
                  <c:v>2513</c:v>
                </c:pt>
                <c:pt idx="307">
                  <c:v>2601</c:v>
                </c:pt>
                <c:pt idx="308">
                  <c:v>4707</c:v>
                </c:pt>
                <c:pt idx="309">
                  <c:v>6440</c:v>
                </c:pt>
                <c:pt idx="310">
                  <c:v>5546</c:v>
                </c:pt>
                <c:pt idx="311">
                  <c:v>4360</c:v>
                </c:pt>
                <c:pt idx="312">
                  <c:v>5399</c:v>
                </c:pt>
                <c:pt idx="313">
                  <c:v>2119</c:v>
                </c:pt>
                <c:pt idx="314">
                  <c:v>4365</c:v>
                </c:pt>
                <c:pt idx="315">
                  <c:v>8013</c:v>
                </c:pt>
                <c:pt idx="316">
                  <c:v>2514</c:v>
                </c:pt>
                <c:pt idx="317">
                  <c:v>2455</c:v>
                </c:pt>
                <c:pt idx="318">
                  <c:v>726</c:v>
                </c:pt>
                <c:pt idx="319">
                  <c:v>1457</c:v>
                </c:pt>
                <c:pt idx="320">
                  <c:v>485</c:v>
                </c:pt>
                <c:pt idx="321">
                  <c:v>323</c:v>
                </c:pt>
                <c:pt idx="322">
                  <c:v>1040</c:v>
                </c:pt>
                <c:pt idx="323">
                  <c:v>378</c:v>
                </c:pt>
                <c:pt idx="324">
                  <c:v>1591</c:v>
                </c:pt>
                <c:pt idx="325">
                  <c:v>269</c:v>
                </c:pt>
                <c:pt idx="326">
                  <c:v>201</c:v>
                </c:pt>
                <c:pt idx="327">
                  <c:v>170</c:v>
                </c:pt>
                <c:pt idx="328">
                  <c:v>1761</c:v>
                </c:pt>
                <c:pt idx="329">
                  <c:v>1100</c:v>
                </c:pt>
                <c:pt idx="330">
                  <c:v>2703</c:v>
                </c:pt>
                <c:pt idx="331">
                  <c:v>1271</c:v>
                </c:pt>
                <c:pt idx="332">
                  <c:v>593</c:v>
                </c:pt>
                <c:pt idx="333">
                  <c:v>439</c:v>
                </c:pt>
                <c:pt idx="334">
                  <c:v>1181</c:v>
                </c:pt>
                <c:pt idx="335">
                  <c:v>6385</c:v>
                </c:pt>
                <c:pt idx="336">
                  <c:v>5494</c:v>
                </c:pt>
                <c:pt idx="337">
                  <c:v>5985</c:v>
                </c:pt>
                <c:pt idx="338">
                  <c:v>3766</c:v>
                </c:pt>
                <c:pt idx="339">
                  <c:v>4513</c:v>
                </c:pt>
                <c:pt idx="340">
                  <c:v>3761</c:v>
                </c:pt>
                <c:pt idx="341">
                  <c:v>3749</c:v>
                </c:pt>
                <c:pt idx="342">
                  <c:v>3665</c:v>
                </c:pt>
                <c:pt idx="343">
                  <c:v>4677</c:v>
                </c:pt>
                <c:pt idx="344">
                  <c:v>5714</c:v>
                </c:pt>
                <c:pt idx="345">
                  <c:v>4075</c:v>
                </c:pt>
                <c:pt idx="346">
                  <c:v>3408</c:v>
                </c:pt>
                <c:pt idx="347">
                  <c:v>4928</c:v>
                </c:pt>
                <c:pt idx="348">
                  <c:v>7048</c:v>
                </c:pt>
                <c:pt idx="349">
                  <c:v>3523</c:v>
                </c:pt>
                <c:pt idx="350">
                  <c:v>2651</c:v>
                </c:pt>
                <c:pt idx="351">
                  <c:v>2641</c:v>
                </c:pt>
                <c:pt idx="352">
                  <c:v>2424</c:v>
                </c:pt>
                <c:pt idx="353">
                  <c:v>1411</c:v>
                </c:pt>
                <c:pt idx="354">
                  <c:v>1410</c:v>
                </c:pt>
                <c:pt idx="355">
                  <c:v>3626</c:v>
                </c:pt>
                <c:pt idx="356">
                  <c:v>1905</c:v>
                </c:pt>
                <c:pt idx="357">
                  <c:v>2940</c:v>
                </c:pt>
                <c:pt idx="358">
                  <c:v>3051</c:v>
                </c:pt>
                <c:pt idx="359">
                  <c:v>2155</c:v>
                </c:pt>
                <c:pt idx="360">
                  <c:v>1384</c:v>
                </c:pt>
                <c:pt idx="361">
                  <c:v>1247</c:v>
                </c:pt>
                <c:pt idx="362">
                  <c:v>1703</c:v>
                </c:pt>
                <c:pt idx="363">
                  <c:v>1029</c:v>
                </c:pt>
                <c:pt idx="364">
                  <c:v>1550</c:v>
                </c:pt>
                <c:pt idx="365">
                  <c:v>1973</c:v>
                </c:pt>
              </c:numCache>
            </c:numRef>
          </c:val>
          <c:extLst>
            <c:ext xmlns:c16="http://schemas.microsoft.com/office/drawing/2014/chart" uri="{C3380CC4-5D6E-409C-BE32-E72D297353CC}">
              <c16:uniqueId val="{00000000-4B71-497F-AC74-983FA8654860}"/>
            </c:ext>
          </c:extLst>
        </c:ser>
        <c:dLbls>
          <c:showLegendKey val="0"/>
          <c:showVal val="0"/>
          <c:showCatName val="0"/>
          <c:showSerName val="0"/>
          <c:showPercent val="0"/>
          <c:showBubbleSize val="0"/>
        </c:dLbls>
        <c:gapWidth val="219"/>
        <c:overlap val="-27"/>
        <c:axId val="446265384"/>
        <c:axId val="446258824"/>
      </c:barChart>
      <c:dateAx>
        <c:axId val="44626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58824"/>
        <c:crosses val="autoZero"/>
        <c:auto val="1"/>
        <c:lblOffset val="100"/>
        <c:baseTimeUnit val="days"/>
      </c:dateAx>
      <c:valAx>
        <c:axId val="44625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6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1169</c:v>
                </c:pt>
                <c:pt idx="1">
                  <c:v>298</c:v>
                </c:pt>
                <c:pt idx="2">
                  <c:v>264</c:v>
                </c:pt>
                <c:pt idx="3">
                  <c:v>157</c:v>
                </c:pt>
                <c:pt idx="4">
                  <c:v>82</c:v>
                </c:pt>
                <c:pt idx="5">
                  <c:v>1033</c:v>
                </c:pt>
                <c:pt idx="6">
                  <c:v>401</c:v>
                </c:pt>
                <c:pt idx="7">
                  <c:v>1376</c:v>
                </c:pt>
                <c:pt idx="8">
                  <c:v>378</c:v>
                </c:pt>
                <c:pt idx="9">
                  <c:v>889</c:v>
                </c:pt>
                <c:pt idx="10">
                  <c:v>212</c:v>
                </c:pt>
                <c:pt idx="11">
                  <c:v>142</c:v>
                </c:pt>
                <c:pt idx="12">
                  <c:v>609</c:v>
                </c:pt>
                <c:pt idx="13">
                  <c:v>1122</c:v>
                </c:pt>
                <c:pt idx="14">
                  <c:v>207</c:v>
                </c:pt>
                <c:pt idx="15">
                  <c:v>1537</c:v>
                </c:pt>
                <c:pt idx="16">
                  <c:v>284</c:v>
                </c:pt>
                <c:pt idx="17">
                  <c:v>145</c:v>
                </c:pt>
                <c:pt idx="18">
                  <c:v>1372</c:v>
                </c:pt>
                <c:pt idx="19">
                  <c:v>146</c:v>
                </c:pt>
                <c:pt idx="20">
                  <c:v>95</c:v>
                </c:pt>
                <c:pt idx="21">
                  <c:v>75</c:v>
                </c:pt>
                <c:pt idx="22">
                  <c:v>54</c:v>
                </c:pt>
                <c:pt idx="23">
                  <c:v>5581</c:v>
                </c:pt>
                <c:pt idx="24">
                  <c:v>484</c:v>
                </c:pt>
                <c:pt idx="25">
                  <c:v>250</c:v>
                </c:pt>
                <c:pt idx="26">
                  <c:v>2270</c:v>
                </c:pt>
                <c:pt idx="27">
                  <c:v>349</c:v>
                </c:pt>
                <c:pt idx="28">
                  <c:v>1777</c:v>
                </c:pt>
                <c:pt idx="29">
                  <c:v>262</c:v>
                </c:pt>
                <c:pt idx="30">
                  <c:v>132</c:v>
                </c:pt>
                <c:pt idx="31">
                  <c:v>1240</c:v>
                </c:pt>
                <c:pt idx="32">
                  <c:v>1386</c:v>
                </c:pt>
                <c:pt idx="33">
                  <c:v>176</c:v>
                </c:pt>
                <c:pt idx="34">
                  <c:v>1178</c:v>
                </c:pt>
                <c:pt idx="35">
                  <c:v>1173</c:v>
                </c:pt>
                <c:pt idx="36">
                  <c:v>1442</c:v>
                </c:pt>
                <c:pt idx="37">
                  <c:v>292</c:v>
                </c:pt>
                <c:pt idx="38">
                  <c:v>182</c:v>
                </c:pt>
                <c:pt idx="39">
                  <c:v>932</c:v>
                </c:pt>
                <c:pt idx="40">
                  <c:v>208</c:v>
                </c:pt>
                <c:pt idx="41">
                  <c:v>71</c:v>
                </c:pt>
                <c:pt idx="42">
                  <c:v>98</c:v>
                </c:pt>
                <c:pt idx="43">
                  <c:v>939</c:v>
                </c:pt>
                <c:pt idx="44">
                  <c:v>1974</c:v>
                </c:pt>
                <c:pt idx="45">
                  <c:v>357</c:v>
                </c:pt>
                <c:pt idx="46">
                  <c:v>107</c:v>
                </c:pt>
                <c:pt idx="47">
                  <c:v>111</c:v>
                </c:pt>
                <c:pt idx="48">
                  <c:v>1256</c:v>
                </c:pt>
                <c:pt idx="49">
                  <c:v>120</c:v>
                </c:pt>
                <c:pt idx="50">
                  <c:v>1637</c:v>
                </c:pt>
                <c:pt idx="51">
                  <c:v>2187</c:v>
                </c:pt>
                <c:pt idx="52">
                  <c:v>366</c:v>
                </c:pt>
                <c:pt idx="53">
                  <c:v>207</c:v>
                </c:pt>
                <c:pt idx="54">
                  <c:v>185</c:v>
                </c:pt>
                <c:pt idx="55">
                  <c:v>66</c:v>
                </c:pt>
                <c:pt idx="56">
                  <c:v>50</c:v>
                </c:pt>
                <c:pt idx="57">
                  <c:v>1758</c:v>
                </c:pt>
                <c:pt idx="58">
                  <c:v>1444</c:v>
                </c:pt>
                <c:pt idx="59">
                  <c:v>1917</c:v>
                </c:pt>
                <c:pt idx="60">
                  <c:v>2730</c:v>
                </c:pt>
                <c:pt idx="61">
                  <c:v>4165</c:v>
                </c:pt>
                <c:pt idx="62">
                  <c:v>5463</c:v>
                </c:pt>
                <c:pt idx="63">
                  <c:v>5049</c:v>
                </c:pt>
                <c:pt idx="64">
                  <c:v>4283</c:v>
                </c:pt>
                <c:pt idx="65">
                  <c:v>6001</c:v>
                </c:pt>
                <c:pt idx="66">
                  <c:v>3482</c:v>
                </c:pt>
                <c:pt idx="67">
                  <c:v>3245</c:v>
                </c:pt>
                <c:pt idx="68">
                  <c:v>3854</c:v>
                </c:pt>
                <c:pt idx="69">
                  <c:v>4443</c:v>
                </c:pt>
                <c:pt idx="70">
                  <c:v>4417</c:v>
                </c:pt>
                <c:pt idx="71">
                  <c:v>6438</c:v>
                </c:pt>
                <c:pt idx="72">
                  <c:v>5309</c:v>
                </c:pt>
                <c:pt idx="73">
                  <c:v>10458</c:v>
                </c:pt>
                <c:pt idx="74">
                  <c:v>4157</c:v>
                </c:pt>
                <c:pt idx="75">
                  <c:v>4869</c:v>
                </c:pt>
                <c:pt idx="76">
                  <c:v>7170</c:v>
                </c:pt>
                <c:pt idx="77">
                  <c:v>5654</c:v>
                </c:pt>
                <c:pt idx="78">
                  <c:v>4211</c:v>
                </c:pt>
                <c:pt idx="79">
                  <c:v>3900</c:v>
                </c:pt>
                <c:pt idx="80">
                  <c:v>4046</c:v>
                </c:pt>
                <c:pt idx="81">
                  <c:v>3867</c:v>
                </c:pt>
                <c:pt idx="82">
                  <c:v>24111</c:v>
                </c:pt>
                <c:pt idx="83">
                  <c:v>10511</c:v>
                </c:pt>
                <c:pt idx="84">
                  <c:v>5269</c:v>
                </c:pt>
                <c:pt idx="85">
                  <c:v>4505</c:v>
                </c:pt>
                <c:pt idx="86">
                  <c:v>6771</c:v>
                </c:pt>
                <c:pt idx="87">
                  <c:v>9270</c:v>
                </c:pt>
                <c:pt idx="88">
                  <c:v>4724</c:v>
                </c:pt>
                <c:pt idx="89">
                  <c:v>4374</c:v>
                </c:pt>
                <c:pt idx="90">
                  <c:v>4135</c:v>
                </c:pt>
                <c:pt idx="91">
                  <c:v>3854</c:v>
                </c:pt>
                <c:pt idx="92">
                  <c:v>7229</c:v>
                </c:pt>
                <c:pt idx="93">
                  <c:v>14281</c:v>
                </c:pt>
                <c:pt idx="94">
                  <c:v>4744</c:v>
                </c:pt>
                <c:pt idx="95">
                  <c:v>5551</c:v>
                </c:pt>
                <c:pt idx="96">
                  <c:v>8702</c:v>
                </c:pt>
                <c:pt idx="97">
                  <c:v>6081</c:v>
                </c:pt>
                <c:pt idx="98">
                  <c:v>8567</c:v>
                </c:pt>
                <c:pt idx="99">
                  <c:v>9220</c:v>
                </c:pt>
                <c:pt idx="100">
                  <c:v>7728</c:v>
                </c:pt>
                <c:pt idx="101">
                  <c:v>4806</c:v>
                </c:pt>
                <c:pt idx="102">
                  <c:v>7545</c:v>
                </c:pt>
                <c:pt idx="103">
                  <c:v>16071</c:v>
                </c:pt>
                <c:pt idx="104">
                  <c:v>22290</c:v>
                </c:pt>
                <c:pt idx="105">
                  <c:v>22281</c:v>
                </c:pt>
                <c:pt idx="106">
                  <c:v>18299</c:v>
                </c:pt>
                <c:pt idx="107">
                  <c:v>19270</c:v>
                </c:pt>
                <c:pt idx="108">
                  <c:v>23625</c:v>
                </c:pt>
                <c:pt idx="109">
                  <c:v>20305</c:v>
                </c:pt>
                <c:pt idx="110">
                  <c:v>20668</c:v>
                </c:pt>
                <c:pt idx="111">
                  <c:v>22235</c:v>
                </c:pt>
                <c:pt idx="112">
                  <c:v>23374</c:v>
                </c:pt>
                <c:pt idx="113">
                  <c:v>23219</c:v>
                </c:pt>
                <c:pt idx="114">
                  <c:v>14333</c:v>
                </c:pt>
                <c:pt idx="115">
                  <c:v>13729</c:v>
                </c:pt>
                <c:pt idx="116">
                  <c:v>13981</c:v>
                </c:pt>
                <c:pt idx="117">
                  <c:v>14452</c:v>
                </c:pt>
                <c:pt idx="118">
                  <c:v>17180</c:v>
                </c:pt>
                <c:pt idx="119">
                  <c:v>13972</c:v>
                </c:pt>
                <c:pt idx="120">
                  <c:v>19060</c:v>
                </c:pt>
                <c:pt idx="121">
                  <c:v>15072</c:v>
                </c:pt>
                <c:pt idx="122">
                  <c:v>20071</c:v>
                </c:pt>
                <c:pt idx="123">
                  <c:v>19546</c:v>
                </c:pt>
                <c:pt idx="124">
                  <c:v>25387</c:v>
                </c:pt>
                <c:pt idx="125">
                  <c:v>22707</c:v>
                </c:pt>
                <c:pt idx="126">
                  <c:v>24528</c:v>
                </c:pt>
                <c:pt idx="127">
                  <c:v>17529</c:v>
                </c:pt>
                <c:pt idx="128">
                  <c:v>19438</c:v>
                </c:pt>
                <c:pt idx="129">
                  <c:v>18283</c:v>
                </c:pt>
                <c:pt idx="130">
                  <c:v>21540</c:v>
                </c:pt>
                <c:pt idx="131">
                  <c:v>21436</c:v>
                </c:pt>
                <c:pt idx="132">
                  <c:v>18209</c:v>
                </c:pt>
                <c:pt idx="133">
                  <c:v>13631</c:v>
                </c:pt>
                <c:pt idx="134">
                  <c:v>15210</c:v>
                </c:pt>
                <c:pt idx="135">
                  <c:v>15497</c:v>
                </c:pt>
                <c:pt idx="136">
                  <c:v>15694</c:v>
                </c:pt>
                <c:pt idx="137">
                  <c:v>13757</c:v>
                </c:pt>
                <c:pt idx="138">
                  <c:v>13714</c:v>
                </c:pt>
                <c:pt idx="139">
                  <c:v>13409</c:v>
                </c:pt>
                <c:pt idx="140">
                  <c:v>17606</c:v>
                </c:pt>
                <c:pt idx="141">
                  <c:v>14005</c:v>
                </c:pt>
                <c:pt idx="142">
                  <c:v>11228</c:v>
                </c:pt>
                <c:pt idx="143">
                  <c:v>11729</c:v>
                </c:pt>
                <c:pt idx="144">
                  <c:v>12674</c:v>
                </c:pt>
                <c:pt idx="145">
                  <c:v>14606</c:v>
                </c:pt>
                <c:pt idx="146">
                  <c:v>11497</c:v>
                </c:pt>
                <c:pt idx="147">
                  <c:v>12004</c:v>
                </c:pt>
                <c:pt idx="148">
                  <c:v>11366</c:v>
                </c:pt>
                <c:pt idx="149">
                  <c:v>10875</c:v>
                </c:pt>
                <c:pt idx="150">
                  <c:v>12967</c:v>
                </c:pt>
                <c:pt idx="151">
                  <c:v>6153</c:v>
                </c:pt>
                <c:pt idx="152">
                  <c:v>3014</c:v>
                </c:pt>
                <c:pt idx="153">
                  <c:v>4291</c:v>
                </c:pt>
                <c:pt idx="154">
                  <c:v>4219</c:v>
                </c:pt>
                <c:pt idx="155">
                  <c:v>3572</c:v>
                </c:pt>
                <c:pt idx="156">
                  <c:v>5466</c:v>
                </c:pt>
                <c:pt idx="157">
                  <c:v>3927</c:v>
                </c:pt>
                <c:pt idx="158">
                  <c:v>3618</c:v>
                </c:pt>
                <c:pt idx="159">
                  <c:v>3607</c:v>
                </c:pt>
                <c:pt idx="160">
                  <c:v>6831</c:v>
                </c:pt>
                <c:pt idx="161">
                  <c:v>3488</c:v>
                </c:pt>
                <c:pt idx="162">
                  <c:v>3206</c:v>
                </c:pt>
                <c:pt idx="163">
                  <c:v>5380</c:v>
                </c:pt>
                <c:pt idx="164">
                  <c:v>3329</c:v>
                </c:pt>
                <c:pt idx="165">
                  <c:v>4227</c:v>
                </c:pt>
                <c:pt idx="166">
                  <c:v>4382</c:v>
                </c:pt>
                <c:pt idx="167">
                  <c:v>3006</c:v>
                </c:pt>
                <c:pt idx="168">
                  <c:v>4003</c:v>
                </c:pt>
                <c:pt idx="169">
                  <c:v>4365</c:v>
                </c:pt>
                <c:pt idx="170">
                  <c:v>3418</c:v>
                </c:pt>
                <c:pt idx="171">
                  <c:v>2819</c:v>
                </c:pt>
                <c:pt idx="172">
                  <c:v>5279</c:v>
                </c:pt>
                <c:pt idx="173">
                  <c:v>2559</c:v>
                </c:pt>
                <c:pt idx="174">
                  <c:v>2088</c:v>
                </c:pt>
                <c:pt idx="175">
                  <c:v>1985</c:v>
                </c:pt>
                <c:pt idx="176">
                  <c:v>3439</c:v>
                </c:pt>
                <c:pt idx="177">
                  <c:v>1900</c:v>
                </c:pt>
                <c:pt idx="178">
                  <c:v>1951</c:v>
                </c:pt>
                <c:pt idx="179">
                  <c:v>2033</c:v>
                </c:pt>
                <c:pt idx="180">
                  <c:v>2322</c:v>
                </c:pt>
                <c:pt idx="181">
                  <c:v>3538</c:v>
                </c:pt>
                <c:pt idx="182">
                  <c:v>4795</c:v>
                </c:pt>
                <c:pt idx="183">
                  <c:v>3067</c:v>
                </c:pt>
                <c:pt idx="184">
                  <c:v>2484</c:v>
                </c:pt>
                <c:pt idx="185">
                  <c:v>4165</c:v>
                </c:pt>
                <c:pt idx="186">
                  <c:v>3745</c:v>
                </c:pt>
                <c:pt idx="187">
                  <c:v>3854</c:v>
                </c:pt>
                <c:pt idx="188">
                  <c:v>3660</c:v>
                </c:pt>
                <c:pt idx="189">
                  <c:v>3001</c:v>
                </c:pt>
                <c:pt idx="190">
                  <c:v>3309</c:v>
                </c:pt>
                <c:pt idx="191">
                  <c:v>3482</c:v>
                </c:pt>
                <c:pt idx="192">
                  <c:v>3140</c:v>
                </c:pt>
                <c:pt idx="193">
                  <c:v>4714</c:v>
                </c:pt>
                <c:pt idx="194">
                  <c:v>3618</c:v>
                </c:pt>
                <c:pt idx="195">
                  <c:v>3126</c:v>
                </c:pt>
                <c:pt idx="196">
                  <c:v>1364</c:v>
                </c:pt>
                <c:pt idx="197">
                  <c:v>3601</c:v>
                </c:pt>
                <c:pt idx="198">
                  <c:v>4991</c:v>
                </c:pt>
                <c:pt idx="199">
                  <c:v>4859</c:v>
                </c:pt>
                <c:pt idx="200">
                  <c:v>6473</c:v>
                </c:pt>
                <c:pt idx="201">
                  <c:v>6075</c:v>
                </c:pt>
                <c:pt idx="202">
                  <c:v>5951</c:v>
                </c:pt>
                <c:pt idx="203">
                  <c:v>4399</c:v>
                </c:pt>
                <c:pt idx="204">
                  <c:v>4645</c:v>
                </c:pt>
                <c:pt idx="205">
                  <c:v>7715</c:v>
                </c:pt>
                <c:pt idx="206">
                  <c:v>4053</c:v>
                </c:pt>
                <c:pt idx="207">
                  <c:v>4374</c:v>
                </c:pt>
                <c:pt idx="208">
                  <c:v>5425</c:v>
                </c:pt>
                <c:pt idx="209">
                  <c:v>3648</c:v>
                </c:pt>
                <c:pt idx="210">
                  <c:v>3527</c:v>
                </c:pt>
                <c:pt idx="211">
                  <c:v>4827</c:v>
                </c:pt>
                <c:pt idx="212">
                  <c:v>3702</c:v>
                </c:pt>
                <c:pt idx="213">
                  <c:v>3182</c:v>
                </c:pt>
                <c:pt idx="214">
                  <c:v>4523</c:v>
                </c:pt>
                <c:pt idx="215">
                  <c:v>3521</c:v>
                </c:pt>
                <c:pt idx="216">
                  <c:v>4196</c:v>
                </c:pt>
                <c:pt idx="217">
                  <c:v>3294</c:v>
                </c:pt>
                <c:pt idx="218">
                  <c:v>2888</c:v>
                </c:pt>
                <c:pt idx="219">
                  <c:v>2765</c:v>
                </c:pt>
                <c:pt idx="220">
                  <c:v>3515</c:v>
                </c:pt>
                <c:pt idx="221">
                  <c:v>3094</c:v>
                </c:pt>
                <c:pt idx="222">
                  <c:v>4188</c:v>
                </c:pt>
                <c:pt idx="223">
                  <c:v>3532</c:v>
                </c:pt>
                <c:pt idx="224">
                  <c:v>3920</c:v>
                </c:pt>
                <c:pt idx="225">
                  <c:v>4724</c:v>
                </c:pt>
                <c:pt idx="226">
                  <c:v>3418</c:v>
                </c:pt>
                <c:pt idx="227">
                  <c:v>3482</c:v>
                </c:pt>
                <c:pt idx="228">
                  <c:v>3216</c:v>
                </c:pt>
                <c:pt idx="229">
                  <c:v>3140</c:v>
                </c:pt>
                <c:pt idx="230">
                  <c:v>3269</c:v>
                </c:pt>
                <c:pt idx="231">
                  <c:v>2892</c:v>
                </c:pt>
                <c:pt idx="232">
                  <c:v>2734</c:v>
                </c:pt>
                <c:pt idx="233">
                  <c:v>3802</c:v>
                </c:pt>
                <c:pt idx="234">
                  <c:v>2674</c:v>
                </c:pt>
                <c:pt idx="235">
                  <c:v>2815</c:v>
                </c:pt>
                <c:pt idx="236">
                  <c:v>3907</c:v>
                </c:pt>
                <c:pt idx="237">
                  <c:v>3309</c:v>
                </c:pt>
                <c:pt idx="238">
                  <c:v>3690</c:v>
                </c:pt>
                <c:pt idx="239">
                  <c:v>2491</c:v>
                </c:pt>
                <c:pt idx="240">
                  <c:v>3259</c:v>
                </c:pt>
                <c:pt idx="241">
                  <c:v>2528</c:v>
                </c:pt>
                <c:pt idx="242">
                  <c:v>2738</c:v>
                </c:pt>
                <c:pt idx="243">
                  <c:v>1448</c:v>
                </c:pt>
                <c:pt idx="244">
                  <c:v>1912</c:v>
                </c:pt>
                <c:pt idx="245">
                  <c:v>2827</c:v>
                </c:pt>
                <c:pt idx="246">
                  <c:v>1882</c:v>
                </c:pt>
                <c:pt idx="247">
                  <c:v>1512</c:v>
                </c:pt>
                <c:pt idx="248">
                  <c:v>1599</c:v>
                </c:pt>
                <c:pt idx="249">
                  <c:v>1531</c:v>
                </c:pt>
                <c:pt idx="250">
                  <c:v>1845</c:v>
                </c:pt>
                <c:pt idx="251">
                  <c:v>1526</c:v>
                </c:pt>
                <c:pt idx="252">
                  <c:v>3714</c:v>
                </c:pt>
                <c:pt idx="253">
                  <c:v>3900</c:v>
                </c:pt>
                <c:pt idx="254">
                  <c:v>1634</c:v>
                </c:pt>
                <c:pt idx="255">
                  <c:v>2237</c:v>
                </c:pt>
                <c:pt idx="256">
                  <c:v>3334</c:v>
                </c:pt>
                <c:pt idx="257">
                  <c:v>1818</c:v>
                </c:pt>
                <c:pt idx="258">
                  <c:v>1673</c:v>
                </c:pt>
                <c:pt idx="259">
                  <c:v>2225</c:v>
                </c:pt>
                <c:pt idx="260">
                  <c:v>1400</c:v>
                </c:pt>
                <c:pt idx="261">
                  <c:v>1828</c:v>
                </c:pt>
                <c:pt idx="262">
                  <c:v>1661</c:v>
                </c:pt>
                <c:pt idx="263">
                  <c:v>1670</c:v>
                </c:pt>
                <c:pt idx="264">
                  <c:v>1742</c:v>
                </c:pt>
                <c:pt idx="265">
                  <c:v>2101</c:v>
                </c:pt>
                <c:pt idx="266">
                  <c:v>3504</c:v>
                </c:pt>
                <c:pt idx="267">
                  <c:v>2803</c:v>
                </c:pt>
                <c:pt idx="268">
                  <c:v>4180</c:v>
                </c:pt>
                <c:pt idx="269">
                  <c:v>2859</c:v>
                </c:pt>
                <c:pt idx="270">
                  <c:v>2421</c:v>
                </c:pt>
                <c:pt idx="271">
                  <c:v>1505</c:v>
                </c:pt>
                <c:pt idx="272">
                  <c:v>2025</c:v>
                </c:pt>
                <c:pt idx="273">
                  <c:v>1275</c:v>
                </c:pt>
                <c:pt idx="274">
                  <c:v>4120</c:v>
                </c:pt>
                <c:pt idx="275">
                  <c:v>4532</c:v>
                </c:pt>
                <c:pt idx="276">
                  <c:v>4417</c:v>
                </c:pt>
                <c:pt idx="277">
                  <c:v>4714</c:v>
                </c:pt>
                <c:pt idx="278">
                  <c:v>5121</c:v>
                </c:pt>
                <c:pt idx="279">
                  <c:v>3666</c:v>
                </c:pt>
                <c:pt idx="280">
                  <c:v>4694</c:v>
                </c:pt>
                <c:pt idx="281">
                  <c:v>3444</c:v>
                </c:pt>
                <c:pt idx="282">
                  <c:v>4039</c:v>
                </c:pt>
                <c:pt idx="283">
                  <c:v>5679</c:v>
                </c:pt>
                <c:pt idx="284">
                  <c:v>4514</c:v>
                </c:pt>
                <c:pt idx="285">
                  <c:v>4837</c:v>
                </c:pt>
                <c:pt idx="286">
                  <c:v>4275</c:v>
                </c:pt>
                <c:pt idx="287">
                  <c:v>6105</c:v>
                </c:pt>
                <c:pt idx="288">
                  <c:v>3720</c:v>
                </c:pt>
                <c:pt idx="289">
                  <c:v>5026</c:v>
                </c:pt>
                <c:pt idx="290">
                  <c:v>4196</c:v>
                </c:pt>
                <c:pt idx="291">
                  <c:v>4469</c:v>
                </c:pt>
                <c:pt idx="292">
                  <c:v>5421</c:v>
                </c:pt>
                <c:pt idx="293">
                  <c:v>5292</c:v>
                </c:pt>
                <c:pt idx="294">
                  <c:v>4120</c:v>
                </c:pt>
                <c:pt idx="295">
                  <c:v>5165</c:v>
                </c:pt>
                <c:pt idx="296">
                  <c:v>3834</c:v>
                </c:pt>
                <c:pt idx="297">
                  <c:v>3607</c:v>
                </c:pt>
                <c:pt idx="298">
                  <c:v>4704</c:v>
                </c:pt>
                <c:pt idx="299">
                  <c:v>3063</c:v>
                </c:pt>
                <c:pt idx="300">
                  <c:v>4374</c:v>
                </c:pt>
                <c:pt idx="301">
                  <c:v>6014</c:v>
                </c:pt>
                <c:pt idx="302">
                  <c:v>4946</c:v>
                </c:pt>
                <c:pt idx="303">
                  <c:v>4039</c:v>
                </c:pt>
                <c:pt idx="304">
                  <c:v>6283</c:v>
                </c:pt>
                <c:pt idx="305">
                  <c:v>751</c:v>
                </c:pt>
                <c:pt idx="306">
                  <c:v>2121</c:v>
                </c:pt>
                <c:pt idx="307">
                  <c:v>2279</c:v>
                </c:pt>
                <c:pt idx="308">
                  <c:v>3948</c:v>
                </c:pt>
                <c:pt idx="309">
                  <c:v>5421</c:v>
                </c:pt>
                <c:pt idx="310">
                  <c:v>5026</c:v>
                </c:pt>
                <c:pt idx="311">
                  <c:v>3648</c:v>
                </c:pt>
                <c:pt idx="312">
                  <c:v>4714</c:v>
                </c:pt>
                <c:pt idx="313">
                  <c:v>1870</c:v>
                </c:pt>
                <c:pt idx="314">
                  <c:v>3821</c:v>
                </c:pt>
                <c:pt idx="315">
                  <c:v>6537</c:v>
                </c:pt>
                <c:pt idx="316">
                  <c:v>2243</c:v>
                </c:pt>
                <c:pt idx="317">
                  <c:v>2199</c:v>
                </c:pt>
                <c:pt idx="318">
                  <c:v>603</c:v>
                </c:pt>
                <c:pt idx="319">
                  <c:v>1324</c:v>
                </c:pt>
                <c:pt idx="320">
                  <c:v>309</c:v>
                </c:pt>
                <c:pt idx="321">
                  <c:v>166</c:v>
                </c:pt>
                <c:pt idx="322">
                  <c:v>892</c:v>
                </c:pt>
                <c:pt idx="323">
                  <c:v>218</c:v>
                </c:pt>
                <c:pt idx="324">
                  <c:v>1273</c:v>
                </c:pt>
                <c:pt idx="325">
                  <c:v>208</c:v>
                </c:pt>
                <c:pt idx="326">
                  <c:v>122</c:v>
                </c:pt>
                <c:pt idx="327">
                  <c:v>98</c:v>
                </c:pt>
                <c:pt idx="328">
                  <c:v>1326</c:v>
                </c:pt>
                <c:pt idx="329">
                  <c:v>801</c:v>
                </c:pt>
                <c:pt idx="330">
                  <c:v>2392</c:v>
                </c:pt>
                <c:pt idx="331">
                  <c:v>990</c:v>
                </c:pt>
                <c:pt idx="332">
                  <c:v>502</c:v>
                </c:pt>
                <c:pt idx="333">
                  <c:v>263</c:v>
                </c:pt>
                <c:pt idx="334">
                  <c:v>1001</c:v>
                </c:pt>
                <c:pt idx="335">
                  <c:v>5521</c:v>
                </c:pt>
                <c:pt idx="336">
                  <c:v>3684</c:v>
                </c:pt>
                <c:pt idx="337">
                  <c:v>4734</c:v>
                </c:pt>
                <c:pt idx="338">
                  <c:v>3090</c:v>
                </c:pt>
                <c:pt idx="339">
                  <c:v>3834</c:v>
                </c:pt>
                <c:pt idx="340">
                  <c:v>3269</c:v>
                </c:pt>
                <c:pt idx="341">
                  <c:v>3376</c:v>
                </c:pt>
                <c:pt idx="342">
                  <c:v>3197</c:v>
                </c:pt>
                <c:pt idx="343">
                  <c:v>3968</c:v>
                </c:pt>
                <c:pt idx="344">
                  <c:v>4560</c:v>
                </c:pt>
                <c:pt idx="345">
                  <c:v>3504</c:v>
                </c:pt>
                <c:pt idx="346">
                  <c:v>2900</c:v>
                </c:pt>
                <c:pt idx="347">
                  <c:v>4243</c:v>
                </c:pt>
                <c:pt idx="348">
                  <c:v>4211</c:v>
                </c:pt>
                <c:pt idx="349">
                  <c:v>2641</c:v>
                </c:pt>
                <c:pt idx="350">
                  <c:v>2077</c:v>
                </c:pt>
                <c:pt idx="351">
                  <c:v>2090</c:v>
                </c:pt>
                <c:pt idx="352">
                  <c:v>2060</c:v>
                </c:pt>
                <c:pt idx="353">
                  <c:v>1231</c:v>
                </c:pt>
                <c:pt idx="354">
                  <c:v>1157</c:v>
                </c:pt>
                <c:pt idx="355">
                  <c:v>3168</c:v>
                </c:pt>
                <c:pt idx="356">
                  <c:v>1487</c:v>
                </c:pt>
                <c:pt idx="357">
                  <c:v>2347</c:v>
                </c:pt>
                <c:pt idx="358">
                  <c:v>2573</c:v>
                </c:pt>
                <c:pt idx="359">
                  <c:v>1524</c:v>
                </c:pt>
                <c:pt idx="360">
                  <c:v>1117</c:v>
                </c:pt>
                <c:pt idx="361">
                  <c:v>966</c:v>
                </c:pt>
                <c:pt idx="362">
                  <c:v>1398</c:v>
                </c:pt>
                <c:pt idx="363">
                  <c:v>850</c:v>
                </c:pt>
                <c:pt idx="364">
                  <c:v>1305</c:v>
                </c:pt>
                <c:pt idx="365">
                  <c:v>1728</c:v>
                </c:pt>
              </c:numCache>
            </c:numRef>
          </c:val>
          <c:smooth val="0"/>
          <c:extLst>
            <c:ext xmlns:c16="http://schemas.microsoft.com/office/drawing/2014/chart" uri="{C3380CC4-5D6E-409C-BE32-E72D297353CC}">
              <c16:uniqueId val="{00000000-58F4-4E16-80F7-045F588EB141}"/>
            </c:ext>
          </c:extLst>
        </c:ser>
        <c:dLbls>
          <c:showLegendKey val="0"/>
          <c:showVal val="0"/>
          <c:showCatName val="0"/>
          <c:showSerName val="0"/>
          <c:showPercent val="0"/>
          <c:showBubbleSize val="0"/>
        </c:dLbls>
        <c:smooth val="0"/>
        <c:axId val="446256528"/>
        <c:axId val="446260464"/>
      </c:lineChart>
      <c:dateAx>
        <c:axId val="44625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60464"/>
        <c:crosses val="autoZero"/>
        <c:auto val="1"/>
        <c:lblOffset val="100"/>
        <c:baseTimeUnit val="days"/>
      </c:dateAx>
      <c:valAx>
        <c:axId val="44626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5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17575</c:v>
                </c:pt>
              </c:numCache>
            </c:numRef>
          </c:val>
          <c:extLst>
            <c:ext xmlns:c16="http://schemas.microsoft.com/office/drawing/2014/chart" uri="{C3380CC4-5D6E-409C-BE32-E72D297353CC}">
              <c16:uniqueId val="{00000000-E7BD-4860-B1CC-38A442AB8B4A}"/>
            </c:ext>
          </c:extLst>
        </c:ser>
        <c:dLbls>
          <c:showLegendKey val="0"/>
          <c:showVal val="0"/>
          <c:showCatName val="0"/>
          <c:showSerName val="0"/>
          <c:showPercent val="0"/>
          <c:showBubbleSize val="0"/>
        </c:dLbls>
        <c:gapWidth val="219"/>
        <c:overlap val="-27"/>
        <c:axId val="446257840"/>
        <c:axId val="446258168"/>
      </c:barChart>
      <c:catAx>
        <c:axId val="44625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58168"/>
        <c:crosses val="autoZero"/>
        <c:auto val="1"/>
        <c:lblAlgn val="ctr"/>
        <c:lblOffset val="100"/>
        <c:noMultiLvlLbl val="0"/>
      </c:catAx>
      <c:valAx>
        <c:axId val="44625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5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6F9-42CC-4200-B5ED-C93587809FB6}"/>
              </a:ext>
            </a:extLst>
          </p:cNvPr>
          <p:cNvSpPr>
            <a:spLocks noGrp="1"/>
          </p:cNvSpPr>
          <p:nvPr>
            <p:ph type="ctrTitle"/>
          </p:nvPr>
        </p:nvSpPr>
        <p:spPr/>
        <p:txBody>
          <a:bodyPr/>
          <a:lstStyle/>
          <a:p>
            <a:r>
              <a:rPr lang="en-US"/>
              <a:t>Facebook - Yesway Only</a:t>
            </a:r>
          </a:p>
        </p:txBody>
      </p:sp>
    </p:spTree>
    <p:extLst>
      <p:ext uri="{BB962C8B-B14F-4D97-AF65-F5344CB8AC3E}">
        <p14:creationId xmlns:p14="http://schemas.microsoft.com/office/powerpoint/2010/main" val="210800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4F5B7-CF99-45F2-8EB1-A3897995ACCB}"/>
              </a:ext>
            </a:extLst>
          </p:cNvPr>
          <p:cNvSpPr>
            <a:spLocks noGrp="1"/>
          </p:cNvSpPr>
          <p:nvPr>
            <p:ph type="title"/>
          </p:nvPr>
        </p:nvSpPr>
        <p:spPr/>
        <p:txBody>
          <a:bodyPr/>
          <a:lstStyle/>
          <a:p>
            <a:r>
              <a:rPr lang="en-US"/>
              <a:t>Facebook Key Metrics Table | Yesway</a:t>
            </a:r>
          </a:p>
        </p:txBody>
      </p:sp>
      <p:sp>
        <p:nvSpPr>
          <p:cNvPr id="3" name="Slide Number Placeholder 2">
            <a:extLst>
              <a:ext uri="{FF2B5EF4-FFF2-40B4-BE49-F238E27FC236}">
                <a16:creationId xmlns:a16="http://schemas.microsoft.com/office/drawing/2014/main" id="{5EFACDA8-6276-49EB-ACF7-6EFE75391D23}"/>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FFFA2413-EA58-4178-B773-54BA896A56BA}"/>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AAA5F1FC-0FC9-428C-845D-4F066A4B4173}"/>
              </a:ext>
            </a:extLst>
          </p:cNvPr>
          <p:cNvGraphicFramePr>
            <a:graphicFrameLocks noGrp="1"/>
          </p:cNvGraphicFramePr>
          <p:nvPr>
            <p:ph type="tbl" sz="quarter" idx="15"/>
            <p:extLst>
              <p:ext uri="{D42A27DB-BD31-4B8C-83A1-F6EECF244321}">
                <p14:modId xmlns:p14="http://schemas.microsoft.com/office/powerpoint/2010/main" val="212032740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763869872"/>
                    </a:ext>
                  </a:extLst>
                </a:gridCol>
                <a:gridCol w="822960">
                  <a:extLst>
                    <a:ext uri="{9D8B030D-6E8A-4147-A177-3AD203B41FA5}">
                      <a16:colId xmlns:a16="http://schemas.microsoft.com/office/drawing/2014/main" val="1903744933"/>
                    </a:ext>
                  </a:extLst>
                </a:gridCol>
                <a:gridCol w="457200">
                  <a:extLst>
                    <a:ext uri="{9D8B030D-6E8A-4147-A177-3AD203B41FA5}">
                      <a16:colId xmlns:a16="http://schemas.microsoft.com/office/drawing/2014/main" val="3780051824"/>
                    </a:ext>
                  </a:extLst>
                </a:gridCol>
                <a:gridCol w="822960">
                  <a:extLst>
                    <a:ext uri="{9D8B030D-6E8A-4147-A177-3AD203B41FA5}">
                      <a16:colId xmlns:a16="http://schemas.microsoft.com/office/drawing/2014/main" val="3814291476"/>
                    </a:ext>
                  </a:extLst>
                </a:gridCol>
                <a:gridCol w="457200">
                  <a:extLst>
                    <a:ext uri="{9D8B030D-6E8A-4147-A177-3AD203B41FA5}">
                      <a16:colId xmlns:a16="http://schemas.microsoft.com/office/drawing/2014/main" val="409701382"/>
                    </a:ext>
                  </a:extLst>
                </a:gridCol>
                <a:gridCol w="457200">
                  <a:extLst>
                    <a:ext uri="{9D8B030D-6E8A-4147-A177-3AD203B41FA5}">
                      <a16:colId xmlns:a16="http://schemas.microsoft.com/office/drawing/2014/main" val="1880807257"/>
                    </a:ext>
                  </a:extLst>
                </a:gridCol>
                <a:gridCol w="457200">
                  <a:extLst>
                    <a:ext uri="{9D8B030D-6E8A-4147-A177-3AD203B41FA5}">
                      <a16:colId xmlns:a16="http://schemas.microsoft.com/office/drawing/2014/main" val="3743842679"/>
                    </a:ext>
                  </a:extLst>
                </a:gridCol>
                <a:gridCol w="457200">
                  <a:extLst>
                    <a:ext uri="{9D8B030D-6E8A-4147-A177-3AD203B41FA5}">
                      <a16:colId xmlns:a16="http://schemas.microsoft.com/office/drawing/2014/main" val="3560361088"/>
                    </a:ext>
                  </a:extLst>
                </a:gridCol>
                <a:gridCol w="457200">
                  <a:extLst>
                    <a:ext uri="{9D8B030D-6E8A-4147-A177-3AD203B41FA5}">
                      <a16:colId xmlns:a16="http://schemas.microsoft.com/office/drawing/2014/main" val="2485638519"/>
                    </a:ext>
                  </a:extLst>
                </a:gridCol>
                <a:gridCol w="457200">
                  <a:extLst>
                    <a:ext uri="{9D8B030D-6E8A-4147-A177-3AD203B41FA5}">
                      <a16:colId xmlns:a16="http://schemas.microsoft.com/office/drawing/2014/main" val="2747245950"/>
                    </a:ext>
                  </a:extLst>
                </a:gridCol>
                <a:gridCol w="457200">
                  <a:extLst>
                    <a:ext uri="{9D8B030D-6E8A-4147-A177-3AD203B41FA5}">
                      <a16:colId xmlns:a16="http://schemas.microsoft.com/office/drawing/2014/main" val="301563655"/>
                    </a:ext>
                  </a:extLst>
                </a:gridCol>
                <a:gridCol w="457200">
                  <a:extLst>
                    <a:ext uri="{9D8B030D-6E8A-4147-A177-3AD203B41FA5}">
                      <a16:colId xmlns:a16="http://schemas.microsoft.com/office/drawing/2014/main" val="3449208553"/>
                    </a:ext>
                  </a:extLst>
                </a:gridCol>
                <a:gridCol w="457200">
                  <a:extLst>
                    <a:ext uri="{9D8B030D-6E8A-4147-A177-3AD203B41FA5}">
                      <a16:colId xmlns:a16="http://schemas.microsoft.com/office/drawing/2014/main" val="2094507688"/>
                    </a:ext>
                  </a:extLst>
                </a:gridCol>
                <a:gridCol w="457200">
                  <a:extLst>
                    <a:ext uri="{9D8B030D-6E8A-4147-A177-3AD203B41FA5}">
                      <a16:colId xmlns:a16="http://schemas.microsoft.com/office/drawing/2014/main" val="8180443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66780481"/>
                  </a:ext>
                </a:extLst>
              </a:tr>
              <a:tr h="370840">
                <a:tc>
                  <a:txBody>
                    <a:bodyPr/>
                    <a:lstStyle/>
                    <a:p>
                      <a:r>
                        <a:rPr lang="en-US" sz="1000"/>
                        <a:t>Yesway</a:t>
                      </a:r>
                    </a:p>
                  </a:txBody>
                  <a:tcPr/>
                </a:tc>
                <a:tc>
                  <a:txBody>
                    <a:bodyPr/>
                    <a:lstStyle/>
                    <a:p>
                      <a:r>
                        <a:rPr lang="en-US" sz="1000"/>
                        <a:t>29009</a:t>
                      </a:r>
                    </a:p>
                  </a:txBody>
                  <a:tcPr/>
                </a:tc>
                <a:tc>
                  <a:txBody>
                    <a:bodyPr/>
                    <a:lstStyle/>
                    <a:p>
                      <a:r>
                        <a:rPr lang="en-US" sz="1000"/>
                        <a:t>5013</a:t>
                      </a:r>
                    </a:p>
                  </a:txBody>
                  <a:tcPr/>
                </a:tc>
                <a:tc>
                  <a:txBody>
                    <a:bodyPr/>
                    <a:lstStyle/>
                    <a:p>
                      <a:r>
                        <a:rPr lang="en-US" sz="1000"/>
                        <a:t>n/a</a:t>
                      </a:r>
                    </a:p>
                  </a:txBody>
                  <a:tcPr/>
                </a:tc>
                <a:tc>
                  <a:txBody>
                    <a:bodyPr/>
                    <a:lstStyle/>
                    <a:p>
                      <a:r>
                        <a:rPr lang="en-US" sz="1000"/>
                        <a:t>n/a</a:t>
                      </a:r>
                    </a:p>
                  </a:txBody>
                  <a:tcPr/>
                </a:tc>
                <a:tc>
                  <a:txBody>
                    <a:bodyPr/>
                    <a:lstStyle/>
                    <a:p>
                      <a:r>
                        <a:rPr lang="en-US" sz="1000"/>
                        <a:t>172</a:t>
                      </a:r>
                    </a:p>
                  </a:txBody>
                  <a:tcPr/>
                </a:tc>
                <a:tc>
                  <a:txBody>
                    <a:bodyPr/>
                    <a:lstStyle/>
                    <a:p>
                      <a:r>
                        <a:rPr lang="en-US" sz="1000"/>
                        <a:t>12116</a:t>
                      </a:r>
                    </a:p>
                  </a:txBody>
                  <a:tcPr/>
                </a:tc>
                <a:tc>
                  <a:txBody>
                    <a:bodyPr/>
                    <a:lstStyle/>
                    <a:p>
                      <a:r>
                        <a:rPr lang="en-US" sz="1000"/>
                        <a:t>4</a:t>
                      </a:r>
                    </a:p>
                  </a:txBody>
                  <a:tcPr/>
                </a:tc>
                <a:tc>
                  <a:txBody>
                    <a:bodyPr/>
                    <a:lstStyle/>
                    <a:p>
                      <a:r>
                        <a:rPr lang="en-US" sz="1000"/>
                        <a:t>3862</a:t>
                      </a:r>
                    </a:p>
                  </a:txBody>
                  <a:tcPr/>
                </a:tc>
                <a:tc>
                  <a:txBody>
                    <a:bodyPr/>
                    <a:lstStyle/>
                    <a:p>
                      <a:r>
                        <a:rPr lang="en-US" sz="1000"/>
                        <a:t>1597</a:t>
                      </a:r>
                    </a:p>
                  </a:txBody>
                  <a:tcPr/>
                </a:tc>
                <a:tc>
                  <a:txBody>
                    <a:bodyPr/>
                    <a:lstStyle/>
                    <a:p>
                      <a:r>
                        <a:rPr lang="en-US" sz="1000"/>
                        <a:t>11</a:t>
                      </a:r>
                    </a:p>
                  </a:txBody>
                  <a:tcPr/>
                </a:tc>
                <a:tc>
                  <a:txBody>
                    <a:bodyPr/>
                    <a:lstStyle/>
                    <a:p>
                      <a:r>
                        <a:rPr lang="en-US" sz="1000"/>
                        <a:t>0</a:t>
                      </a:r>
                    </a:p>
                  </a:txBody>
                  <a:tcPr/>
                </a:tc>
                <a:tc>
                  <a:txBody>
                    <a:bodyPr/>
                    <a:lstStyle/>
                    <a:p>
                      <a:r>
                        <a:rPr lang="en-US" sz="1000"/>
                        <a:t>0.3856 %</a:t>
                      </a:r>
                    </a:p>
                  </a:txBody>
                  <a:tcPr/>
                </a:tc>
                <a:tc>
                  <a:txBody>
                    <a:bodyPr/>
                    <a:lstStyle/>
                    <a:p>
                      <a:r>
                        <a:rPr lang="en-US" sz="1000"/>
                        <a:t>0.0 %</a:t>
                      </a:r>
                    </a:p>
                  </a:txBody>
                  <a:tcPr/>
                </a:tc>
                <a:extLst>
                  <a:ext uri="{0D108BD9-81ED-4DB2-BD59-A6C34878D82A}">
                    <a16:rowId xmlns:a16="http://schemas.microsoft.com/office/drawing/2014/main" val="874991614"/>
                  </a:ext>
                </a:extLst>
              </a:tr>
            </a:tbl>
          </a:graphicData>
        </a:graphic>
      </p:graphicFrame>
    </p:spTree>
    <p:extLst>
      <p:ext uri="{BB962C8B-B14F-4D97-AF65-F5344CB8AC3E}">
        <p14:creationId xmlns:p14="http://schemas.microsoft.com/office/powerpoint/2010/main" val="155188944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F6787-8493-4891-9BA6-EDD020F2EEA1}"/>
              </a:ext>
            </a:extLst>
          </p:cNvPr>
          <p:cNvSpPr>
            <a:spLocks noGrp="1"/>
          </p:cNvSpPr>
          <p:nvPr>
            <p:ph type="title"/>
          </p:nvPr>
        </p:nvSpPr>
        <p:spPr/>
        <p:txBody>
          <a:bodyPr/>
          <a:lstStyle/>
          <a:p>
            <a:r>
              <a:rPr lang="en-US"/>
              <a:t>Facebook Own Posts Table | Yesway - 1 of 10</a:t>
            </a:r>
          </a:p>
        </p:txBody>
      </p:sp>
      <p:sp>
        <p:nvSpPr>
          <p:cNvPr id="3" name="Slide Number Placeholder 2">
            <a:extLst>
              <a:ext uri="{FF2B5EF4-FFF2-40B4-BE49-F238E27FC236}">
                <a16:creationId xmlns:a16="http://schemas.microsoft.com/office/drawing/2014/main" id="{FA0709FB-9E8C-4DD6-97E8-0BBC3AECBEBF}"/>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0C052D06-7FD4-402F-B32D-F9AE1F50853C}"/>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FEFDDD2F-F489-468C-B134-2930EE7C6EB3}"/>
              </a:ext>
            </a:extLst>
          </p:cNvPr>
          <p:cNvGraphicFramePr>
            <a:graphicFrameLocks noGrp="1"/>
          </p:cNvGraphicFramePr>
          <p:nvPr>
            <p:ph type="tbl" sz="quarter" idx="15"/>
            <p:extLst>
              <p:ext uri="{D42A27DB-BD31-4B8C-83A1-F6EECF244321}">
                <p14:modId xmlns:p14="http://schemas.microsoft.com/office/powerpoint/2010/main" val="378258817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67009076"/>
                    </a:ext>
                  </a:extLst>
                </a:gridCol>
                <a:gridCol w="1645920">
                  <a:extLst>
                    <a:ext uri="{9D8B030D-6E8A-4147-A177-3AD203B41FA5}">
                      <a16:colId xmlns:a16="http://schemas.microsoft.com/office/drawing/2014/main" val="3947947997"/>
                    </a:ext>
                  </a:extLst>
                </a:gridCol>
                <a:gridCol w="548640">
                  <a:extLst>
                    <a:ext uri="{9D8B030D-6E8A-4147-A177-3AD203B41FA5}">
                      <a16:colId xmlns:a16="http://schemas.microsoft.com/office/drawing/2014/main" val="2288367656"/>
                    </a:ext>
                  </a:extLst>
                </a:gridCol>
                <a:gridCol w="548640">
                  <a:extLst>
                    <a:ext uri="{9D8B030D-6E8A-4147-A177-3AD203B41FA5}">
                      <a16:colId xmlns:a16="http://schemas.microsoft.com/office/drawing/2014/main" val="4072812419"/>
                    </a:ext>
                  </a:extLst>
                </a:gridCol>
                <a:gridCol w="548640">
                  <a:extLst>
                    <a:ext uri="{9D8B030D-6E8A-4147-A177-3AD203B41FA5}">
                      <a16:colId xmlns:a16="http://schemas.microsoft.com/office/drawing/2014/main" val="1853965829"/>
                    </a:ext>
                  </a:extLst>
                </a:gridCol>
                <a:gridCol w="548640">
                  <a:extLst>
                    <a:ext uri="{9D8B030D-6E8A-4147-A177-3AD203B41FA5}">
                      <a16:colId xmlns:a16="http://schemas.microsoft.com/office/drawing/2014/main" val="3540972459"/>
                    </a:ext>
                  </a:extLst>
                </a:gridCol>
                <a:gridCol w="548640">
                  <a:extLst>
                    <a:ext uri="{9D8B030D-6E8A-4147-A177-3AD203B41FA5}">
                      <a16:colId xmlns:a16="http://schemas.microsoft.com/office/drawing/2014/main" val="910858931"/>
                    </a:ext>
                  </a:extLst>
                </a:gridCol>
                <a:gridCol w="548640">
                  <a:extLst>
                    <a:ext uri="{9D8B030D-6E8A-4147-A177-3AD203B41FA5}">
                      <a16:colId xmlns:a16="http://schemas.microsoft.com/office/drawing/2014/main" val="4230724953"/>
                    </a:ext>
                  </a:extLst>
                </a:gridCol>
                <a:gridCol w="548640">
                  <a:extLst>
                    <a:ext uri="{9D8B030D-6E8A-4147-A177-3AD203B41FA5}">
                      <a16:colId xmlns:a16="http://schemas.microsoft.com/office/drawing/2014/main" val="635601225"/>
                    </a:ext>
                  </a:extLst>
                </a:gridCol>
                <a:gridCol w="548640">
                  <a:extLst>
                    <a:ext uri="{9D8B030D-6E8A-4147-A177-3AD203B41FA5}">
                      <a16:colId xmlns:a16="http://schemas.microsoft.com/office/drawing/2014/main" val="129152168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66779481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- 2020-12-31 17:24:00</a:t>
                      </a:r>
                      <a:r>
                        <a:rPr kumimoji="0" lang="en-US" sz="1000" b="0" i="0" u="none" strike="noStrike" kern="0" cap="none" spc="0" normalizeH="0" baseline="0" noProof="0">
                          <a:ln>
                            <a:noFill/>
                          </a:ln>
                          <a:solidFill>
                            <a:srgbClr val="595959"/>
                          </a:solidFill>
                          <a:effectLst/>
                          <a:uLnTx/>
                          <a:uFillTx/>
                          <a:latin typeface="+mn-lt"/>
                          <a:sym typeface="Calibri"/>
                        </a:rPr>
                        <a:t>
 Wishing you a Happy New Year full of life, laughter, and delicious snack foods!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0.2241 %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60997915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- 2020-12-30 11:48:00</a:t>
                      </a:r>
                      <a:r>
                        <a:rPr kumimoji="0" lang="en-US" sz="1000" b="0" i="0" u="none" strike="noStrike" kern="0" cap="none" spc="0" normalizeH="0" baseline="0" noProof="0">
                          <a:ln>
                            <a:noFill/>
                          </a:ln>
                          <a:solidFill>
                            <a:srgbClr val="595959"/>
                          </a:solidFill>
                          <a:effectLst/>
                          <a:uLnTx/>
                          <a:uFillTx/>
                          <a:latin typeface="+mn-lt"/>
                          <a:sym typeface="Calibri"/>
                        </a:rPr>
                        <a:t>
 Start 2021 off with a gift card to your favorite convenience store! Do you think you’re our biggest fan? Tag a friend below that can vouch for you and you’ll be entered to win!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0.1793 %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91489582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- 2020-12-28 14:58:01</a:t>
                      </a:r>
                      <a:r>
                        <a:rPr kumimoji="0" lang="en-US" sz="1000" b="0" i="0" u="none" strike="noStrike" kern="0" cap="none" spc="0" normalizeH="0" baseline="0" noProof="0">
                          <a:ln>
                            <a:noFill/>
                          </a:ln>
                          <a:solidFill>
                            <a:srgbClr val="595959"/>
                          </a:solidFill>
                          <a:effectLst/>
                          <a:uLnTx/>
                          <a:uFillTx/>
                          <a:latin typeface="+mn-lt"/>
                          <a:sym typeface="Calibri"/>
                        </a:rPr>
                        <a:t>
 Nuts about you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0.0587 %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4113152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- 2020-12-24 13:40:00</a:t>
                      </a:r>
                      <a:r>
                        <a:rPr kumimoji="0" lang="en-US" sz="1000" b="0" i="0" u="none" strike="noStrike" kern="0" cap="none" spc="0" normalizeH="0" baseline="0" noProof="0">
                          <a:ln>
                            <a:noFill/>
                          </a:ln>
                          <a:solidFill>
                            <a:srgbClr val="595959"/>
                          </a:solidFill>
                          <a:effectLst/>
                          <a:uLnTx/>
                          <a:uFillTx/>
                          <a:latin typeface="+mn-lt"/>
                          <a:sym typeface="Calibri"/>
                        </a:rPr>
                        <a:t>
 Happy Holidays and Merry Everything from all of us at Yesway!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0.4426 %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097057307"/>
                  </a:ext>
                </a:extLst>
              </a:tr>
            </a:tbl>
          </a:graphicData>
        </a:graphic>
      </p:graphicFrame>
    </p:spTree>
    <p:extLst>
      <p:ext uri="{BB962C8B-B14F-4D97-AF65-F5344CB8AC3E}">
        <p14:creationId xmlns:p14="http://schemas.microsoft.com/office/powerpoint/2010/main" val="58894552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55411-ABFE-4216-B34F-FE26C3646EBB}"/>
              </a:ext>
            </a:extLst>
          </p:cNvPr>
          <p:cNvSpPr>
            <a:spLocks noGrp="1"/>
          </p:cNvSpPr>
          <p:nvPr>
            <p:ph type="title"/>
          </p:nvPr>
        </p:nvSpPr>
        <p:spPr/>
        <p:txBody>
          <a:bodyPr/>
          <a:lstStyle/>
          <a:p>
            <a:r>
              <a:rPr lang="en-US"/>
              <a:t>Facebook Own Posts Table | Yesway - 2 of 10</a:t>
            </a:r>
          </a:p>
        </p:txBody>
      </p:sp>
      <p:sp>
        <p:nvSpPr>
          <p:cNvPr id="3" name="Slide Number Placeholder 2">
            <a:extLst>
              <a:ext uri="{FF2B5EF4-FFF2-40B4-BE49-F238E27FC236}">
                <a16:creationId xmlns:a16="http://schemas.microsoft.com/office/drawing/2014/main" id="{29C94EBB-AF1C-4874-9357-C29D07257315}"/>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96CC34A1-FF63-4365-A2FE-BEED178BA228}"/>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7B1301F8-B357-4AE8-B3F0-45C3E072E1AF}"/>
              </a:ext>
            </a:extLst>
          </p:cNvPr>
          <p:cNvGraphicFramePr>
            <a:graphicFrameLocks noGrp="1"/>
          </p:cNvGraphicFramePr>
          <p:nvPr>
            <p:ph type="tbl" sz="quarter" idx="15"/>
            <p:extLst>
              <p:ext uri="{D42A27DB-BD31-4B8C-83A1-F6EECF244321}">
                <p14:modId xmlns:p14="http://schemas.microsoft.com/office/powerpoint/2010/main" val="332602270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217491342"/>
                    </a:ext>
                  </a:extLst>
                </a:gridCol>
                <a:gridCol w="1645920">
                  <a:extLst>
                    <a:ext uri="{9D8B030D-6E8A-4147-A177-3AD203B41FA5}">
                      <a16:colId xmlns:a16="http://schemas.microsoft.com/office/drawing/2014/main" val="1982138649"/>
                    </a:ext>
                  </a:extLst>
                </a:gridCol>
                <a:gridCol w="548640">
                  <a:extLst>
                    <a:ext uri="{9D8B030D-6E8A-4147-A177-3AD203B41FA5}">
                      <a16:colId xmlns:a16="http://schemas.microsoft.com/office/drawing/2014/main" val="1712822151"/>
                    </a:ext>
                  </a:extLst>
                </a:gridCol>
                <a:gridCol w="548640">
                  <a:extLst>
                    <a:ext uri="{9D8B030D-6E8A-4147-A177-3AD203B41FA5}">
                      <a16:colId xmlns:a16="http://schemas.microsoft.com/office/drawing/2014/main" val="3710031165"/>
                    </a:ext>
                  </a:extLst>
                </a:gridCol>
                <a:gridCol w="548640">
                  <a:extLst>
                    <a:ext uri="{9D8B030D-6E8A-4147-A177-3AD203B41FA5}">
                      <a16:colId xmlns:a16="http://schemas.microsoft.com/office/drawing/2014/main" val="3821985175"/>
                    </a:ext>
                  </a:extLst>
                </a:gridCol>
                <a:gridCol w="548640">
                  <a:extLst>
                    <a:ext uri="{9D8B030D-6E8A-4147-A177-3AD203B41FA5}">
                      <a16:colId xmlns:a16="http://schemas.microsoft.com/office/drawing/2014/main" val="814250844"/>
                    </a:ext>
                  </a:extLst>
                </a:gridCol>
                <a:gridCol w="548640">
                  <a:extLst>
                    <a:ext uri="{9D8B030D-6E8A-4147-A177-3AD203B41FA5}">
                      <a16:colId xmlns:a16="http://schemas.microsoft.com/office/drawing/2014/main" val="3400865834"/>
                    </a:ext>
                  </a:extLst>
                </a:gridCol>
                <a:gridCol w="548640">
                  <a:extLst>
                    <a:ext uri="{9D8B030D-6E8A-4147-A177-3AD203B41FA5}">
                      <a16:colId xmlns:a16="http://schemas.microsoft.com/office/drawing/2014/main" val="825140497"/>
                    </a:ext>
                  </a:extLst>
                </a:gridCol>
                <a:gridCol w="548640">
                  <a:extLst>
                    <a:ext uri="{9D8B030D-6E8A-4147-A177-3AD203B41FA5}">
                      <a16:colId xmlns:a16="http://schemas.microsoft.com/office/drawing/2014/main" val="3950242133"/>
                    </a:ext>
                  </a:extLst>
                </a:gridCol>
                <a:gridCol w="548640">
                  <a:extLst>
                    <a:ext uri="{9D8B030D-6E8A-4147-A177-3AD203B41FA5}">
                      <a16:colId xmlns:a16="http://schemas.microsoft.com/office/drawing/2014/main" val="253787786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48761157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- 2020-12-23 10:08:00</a:t>
                      </a:r>
                      <a:r>
                        <a:rPr kumimoji="0" lang="en-US" sz="1000" b="0" i="0" u="none" strike="noStrike" kern="0" cap="none" spc="0" normalizeH="0" baseline="0" noProof="0">
                          <a:ln>
                            <a:noFill/>
                          </a:ln>
                          <a:solidFill>
                            <a:srgbClr val="595959"/>
                          </a:solidFill>
                          <a:effectLst/>
                          <a:uLnTx/>
                          <a:uFillTx/>
                          <a:latin typeface="+mn-lt"/>
                          <a:sym typeface="Calibri"/>
                        </a:rPr>
                        <a:t>
 Finish 2020 on a “sweet” note! Let your sweetie know you’re thinking of them this holiday season below &amp; you might receive an M&amp;M'S USA gift basket to share with them!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0.1660 %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84390850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- 2020-12-21 11:55:03</a:t>
                      </a:r>
                      <a:r>
                        <a:rPr kumimoji="0" lang="en-US" sz="1000" b="0" i="0" u="none" strike="noStrike" kern="0" cap="none" spc="0" normalizeH="0" baseline="0" noProof="0">
                          <a:ln>
                            <a:noFill/>
                          </a:ln>
                          <a:solidFill>
                            <a:srgbClr val="595959"/>
                          </a:solidFill>
                          <a:effectLst/>
                          <a:uLnTx/>
                          <a:uFillTx/>
                          <a:latin typeface="+mn-lt"/>
                          <a:sym typeface="Calibri"/>
                        </a:rPr>
                        <a:t>
 2020 has been "ruff." Show us a picture of your pets enjoying the holidays simply because we think we could all use a little more cheer this year!</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0.4362 %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412622187"/>
                  </a:ext>
                </a:extLst>
              </a:tr>
            </a:tbl>
          </a:graphicData>
        </a:graphic>
      </p:graphicFrame>
    </p:spTree>
    <p:extLst>
      <p:ext uri="{BB962C8B-B14F-4D97-AF65-F5344CB8AC3E}">
        <p14:creationId xmlns:p14="http://schemas.microsoft.com/office/powerpoint/2010/main" val="389922938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B3A9-12CF-45F6-800F-E33AB7EC351C}"/>
              </a:ext>
            </a:extLst>
          </p:cNvPr>
          <p:cNvSpPr>
            <a:spLocks noGrp="1"/>
          </p:cNvSpPr>
          <p:nvPr>
            <p:ph type="title"/>
          </p:nvPr>
        </p:nvSpPr>
        <p:spPr/>
        <p:txBody>
          <a:bodyPr/>
          <a:lstStyle/>
          <a:p>
            <a:r>
              <a:rPr lang="en-US"/>
              <a:t>Facebook Own Posts Table | Yesway - 3 of 10</a:t>
            </a:r>
          </a:p>
        </p:txBody>
      </p:sp>
      <p:sp>
        <p:nvSpPr>
          <p:cNvPr id="3" name="Slide Number Placeholder 2">
            <a:extLst>
              <a:ext uri="{FF2B5EF4-FFF2-40B4-BE49-F238E27FC236}">
                <a16:creationId xmlns:a16="http://schemas.microsoft.com/office/drawing/2014/main" id="{D313B6CA-A8A6-4C49-B1C4-B92EA9261D39}"/>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BA124D0D-2662-4141-AF93-EC799E30B167}"/>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FF438CCE-067F-4A24-A10C-82A506294216}"/>
              </a:ext>
            </a:extLst>
          </p:cNvPr>
          <p:cNvGraphicFramePr>
            <a:graphicFrameLocks noGrp="1"/>
          </p:cNvGraphicFramePr>
          <p:nvPr>
            <p:ph type="tbl" sz="quarter" idx="15"/>
            <p:extLst>
              <p:ext uri="{D42A27DB-BD31-4B8C-83A1-F6EECF244321}">
                <p14:modId xmlns:p14="http://schemas.microsoft.com/office/powerpoint/2010/main" val="110771804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003913234"/>
                    </a:ext>
                  </a:extLst>
                </a:gridCol>
                <a:gridCol w="1645920">
                  <a:extLst>
                    <a:ext uri="{9D8B030D-6E8A-4147-A177-3AD203B41FA5}">
                      <a16:colId xmlns:a16="http://schemas.microsoft.com/office/drawing/2014/main" val="2792985042"/>
                    </a:ext>
                  </a:extLst>
                </a:gridCol>
                <a:gridCol w="548640">
                  <a:extLst>
                    <a:ext uri="{9D8B030D-6E8A-4147-A177-3AD203B41FA5}">
                      <a16:colId xmlns:a16="http://schemas.microsoft.com/office/drawing/2014/main" val="1104448351"/>
                    </a:ext>
                  </a:extLst>
                </a:gridCol>
                <a:gridCol w="548640">
                  <a:extLst>
                    <a:ext uri="{9D8B030D-6E8A-4147-A177-3AD203B41FA5}">
                      <a16:colId xmlns:a16="http://schemas.microsoft.com/office/drawing/2014/main" val="1208902847"/>
                    </a:ext>
                  </a:extLst>
                </a:gridCol>
                <a:gridCol w="548640">
                  <a:extLst>
                    <a:ext uri="{9D8B030D-6E8A-4147-A177-3AD203B41FA5}">
                      <a16:colId xmlns:a16="http://schemas.microsoft.com/office/drawing/2014/main" val="385392397"/>
                    </a:ext>
                  </a:extLst>
                </a:gridCol>
                <a:gridCol w="548640">
                  <a:extLst>
                    <a:ext uri="{9D8B030D-6E8A-4147-A177-3AD203B41FA5}">
                      <a16:colId xmlns:a16="http://schemas.microsoft.com/office/drawing/2014/main" val="2671646483"/>
                    </a:ext>
                  </a:extLst>
                </a:gridCol>
                <a:gridCol w="548640">
                  <a:extLst>
                    <a:ext uri="{9D8B030D-6E8A-4147-A177-3AD203B41FA5}">
                      <a16:colId xmlns:a16="http://schemas.microsoft.com/office/drawing/2014/main" val="1011673749"/>
                    </a:ext>
                  </a:extLst>
                </a:gridCol>
                <a:gridCol w="548640">
                  <a:extLst>
                    <a:ext uri="{9D8B030D-6E8A-4147-A177-3AD203B41FA5}">
                      <a16:colId xmlns:a16="http://schemas.microsoft.com/office/drawing/2014/main" val="164520312"/>
                    </a:ext>
                  </a:extLst>
                </a:gridCol>
                <a:gridCol w="548640">
                  <a:extLst>
                    <a:ext uri="{9D8B030D-6E8A-4147-A177-3AD203B41FA5}">
                      <a16:colId xmlns:a16="http://schemas.microsoft.com/office/drawing/2014/main" val="1061878237"/>
                    </a:ext>
                  </a:extLst>
                </a:gridCol>
                <a:gridCol w="548640">
                  <a:extLst>
                    <a:ext uri="{9D8B030D-6E8A-4147-A177-3AD203B41FA5}">
                      <a16:colId xmlns:a16="http://schemas.microsoft.com/office/drawing/2014/main" val="189647396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18394144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- 2020-12-18 08:32:23</a:t>
                      </a:r>
                      <a:r>
                        <a:rPr kumimoji="0" lang="en-US" sz="1000" b="0" i="0" u="none" strike="noStrike" kern="0" cap="none" spc="0" normalizeH="0" baseline="0" noProof="0">
                          <a:ln>
                            <a:noFill/>
                          </a:ln>
                          <a:solidFill>
                            <a:srgbClr val="595959"/>
                          </a:solidFill>
                          <a:effectLst/>
                          <a:uLnTx/>
                          <a:uFillTx/>
                          <a:latin typeface="+mn-lt"/>
                          <a:sym typeface="Calibri"/>
                        </a:rPr>
                        <a:t>
 Today is FREE COFFEE FRIDAY, Yesway Rewards Members!  Don't forget to stop by to get yours! (Limit 1 per customer, per week)
Not a Rewards member yet? No problem! Join now: https://yesway.com/rewards/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0.1456 %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37467330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- 2020-12-17 14:28:04</a:t>
                      </a:r>
                      <a:r>
                        <a:rPr kumimoji="0" lang="en-US" sz="1000" b="0" i="0" u="none" strike="noStrike" kern="0" cap="none" spc="0" normalizeH="0" baseline="0" noProof="0">
                          <a:ln>
                            <a:noFill/>
                          </a:ln>
                          <a:solidFill>
                            <a:srgbClr val="595959"/>
                          </a:solidFill>
                          <a:effectLst/>
                          <a:uLnTx/>
                          <a:uFillTx/>
                          <a:latin typeface="+mn-lt"/>
                          <a:sym typeface="Calibri"/>
                        </a:rPr>
                        <a:t>
 Do you know a military member? Give them a shoutout and they might receive a Kellogg's prize pack!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0.1422 %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9140758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- 2020-12-16 16:51:40</a:t>
                      </a:r>
                      <a:r>
                        <a:rPr kumimoji="0" lang="en-US" sz="1000" b="0" i="0" u="none" strike="noStrike" kern="0" cap="none" spc="0" normalizeH="0" baseline="0" noProof="0">
                          <a:ln>
                            <a:noFill/>
                          </a:ln>
                          <a:solidFill>
                            <a:srgbClr val="595959"/>
                          </a:solidFill>
                          <a:effectLst/>
                          <a:uLnTx/>
                          <a:uFillTx/>
                          <a:latin typeface="+mn-lt"/>
                          <a:sym typeface="Calibri"/>
                        </a:rPr>
                        <a:t>
 Can you spot the 3 differences in these photos?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0.1319 %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Album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065638957"/>
                  </a:ext>
                </a:extLst>
              </a:tr>
            </a:tbl>
          </a:graphicData>
        </a:graphic>
      </p:graphicFrame>
    </p:spTree>
    <p:extLst>
      <p:ext uri="{BB962C8B-B14F-4D97-AF65-F5344CB8AC3E}">
        <p14:creationId xmlns:p14="http://schemas.microsoft.com/office/powerpoint/2010/main" val="84293785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D773B-1DD2-4E26-8DDC-2EEABF8B568E}"/>
              </a:ext>
            </a:extLst>
          </p:cNvPr>
          <p:cNvSpPr>
            <a:spLocks noGrp="1"/>
          </p:cNvSpPr>
          <p:nvPr>
            <p:ph type="title"/>
          </p:nvPr>
        </p:nvSpPr>
        <p:spPr/>
        <p:txBody>
          <a:bodyPr/>
          <a:lstStyle/>
          <a:p>
            <a:r>
              <a:rPr lang="en-US"/>
              <a:t>Facebook Own Posts Table | Yesway - 4 of 10</a:t>
            </a:r>
          </a:p>
        </p:txBody>
      </p:sp>
      <p:sp>
        <p:nvSpPr>
          <p:cNvPr id="3" name="Slide Number Placeholder 2">
            <a:extLst>
              <a:ext uri="{FF2B5EF4-FFF2-40B4-BE49-F238E27FC236}">
                <a16:creationId xmlns:a16="http://schemas.microsoft.com/office/drawing/2014/main" id="{989BAA5E-E8A9-4F38-A685-41B9D5AA27A7}"/>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C77F300B-6869-46E1-8E82-84AA63C33E5D}"/>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B53613AF-59CE-4405-B512-1CBC0818A261}"/>
              </a:ext>
            </a:extLst>
          </p:cNvPr>
          <p:cNvGraphicFramePr>
            <a:graphicFrameLocks noGrp="1"/>
          </p:cNvGraphicFramePr>
          <p:nvPr>
            <p:ph type="tbl" sz="quarter" idx="15"/>
            <p:extLst>
              <p:ext uri="{D42A27DB-BD31-4B8C-83A1-F6EECF244321}">
                <p14:modId xmlns:p14="http://schemas.microsoft.com/office/powerpoint/2010/main" val="158148867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05939899"/>
                    </a:ext>
                  </a:extLst>
                </a:gridCol>
                <a:gridCol w="1645920">
                  <a:extLst>
                    <a:ext uri="{9D8B030D-6E8A-4147-A177-3AD203B41FA5}">
                      <a16:colId xmlns:a16="http://schemas.microsoft.com/office/drawing/2014/main" val="3062081349"/>
                    </a:ext>
                  </a:extLst>
                </a:gridCol>
                <a:gridCol w="548640">
                  <a:extLst>
                    <a:ext uri="{9D8B030D-6E8A-4147-A177-3AD203B41FA5}">
                      <a16:colId xmlns:a16="http://schemas.microsoft.com/office/drawing/2014/main" val="2230883920"/>
                    </a:ext>
                  </a:extLst>
                </a:gridCol>
                <a:gridCol w="548640">
                  <a:extLst>
                    <a:ext uri="{9D8B030D-6E8A-4147-A177-3AD203B41FA5}">
                      <a16:colId xmlns:a16="http://schemas.microsoft.com/office/drawing/2014/main" val="408299654"/>
                    </a:ext>
                  </a:extLst>
                </a:gridCol>
                <a:gridCol w="548640">
                  <a:extLst>
                    <a:ext uri="{9D8B030D-6E8A-4147-A177-3AD203B41FA5}">
                      <a16:colId xmlns:a16="http://schemas.microsoft.com/office/drawing/2014/main" val="3114221373"/>
                    </a:ext>
                  </a:extLst>
                </a:gridCol>
                <a:gridCol w="548640">
                  <a:extLst>
                    <a:ext uri="{9D8B030D-6E8A-4147-A177-3AD203B41FA5}">
                      <a16:colId xmlns:a16="http://schemas.microsoft.com/office/drawing/2014/main" val="1403950451"/>
                    </a:ext>
                  </a:extLst>
                </a:gridCol>
                <a:gridCol w="548640">
                  <a:extLst>
                    <a:ext uri="{9D8B030D-6E8A-4147-A177-3AD203B41FA5}">
                      <a16:colId xmlns:a16="http://schemas.microsoft.com/office/drawing/2014/main" val="2831283389"/>
                    </a:ext>
                  </a:extLst>
                </a:gridCol>
                <a:gridCol w="548640">
                  <a:extLst>
                    <a:ext uri="{9D8B030D-6E8A-4147-A177-3AD203B41FA5}">
                      <a16:colId xmlns:a16="http://schemas.microsoft.com/office/drawing/2014/main" val="2892757685"/>
                    </a:ext>
                  </a:extLst>
                </a:gridCol>
                <a:gridCol w="548640">
                  <a:extLst>
                    <a:ext uri="{9D8B030D-6E8A-4147-A177-3AD203B41FA5}">
                      <a16:colId xmlns:a16="http://schemas.microsoft.com/office/drawing/2014/main" val="872079693"/>
                    </a:ext>
                  </a:extLst>
                </a:gridCol>
                <a:gridCol w="548640">
                  <a:extLst>
                    <a:ext uri="{9D8B030D-6E8A-4147-A177-3AD203B41FA5}">
                      <a16:colId xmlns:a16="http://schemas.microsoft.com/office/drawing/2014/main" val="1791594942"/>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63739520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- 2020-12-14 11:58:05</a:t>
                      </a:r>
                      <a:r>
                        <a:rPr kumimoji="0" lang="en-US" sz="1000" b="0" i="0" u="none" strike="noStrike" kern="0" cap="none" spc="0" normalizeH="0" baseline="0" noProof="0">
                          <a:ln>
                            <a:noFill/>
                          </a:ln>
                          <a:solidFill>
                            <a:srgbClr val="595959"/>
                          </a:solidFill>
                          <a:effectLst/>
                          <a:uLnTx/>
                          <a:uFillTx/>
                          <a:latin typeface="+mn-lt"/>
                          <a:sym typeface="Calibri"/>
                        </a:rPr>
                        <a:t>
 You asked and we heard you! Now you can purchase Yesway merch online and have it delivered right to your door. Order now, thank us later. https://yesway.store/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0.2020 %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87700162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- 2020-12-13 15:46:10</a:t>
                      </a:r>
                      <a:r>
                        <a:rPr kumimoji="0" lang="en-US" sz="1000" b="0" i="0" u="none" strike="noStrike" kern="0" cap="none" spc="0" normalizeH="0" baseline="0" noProof="0">
                          <a:ln>
                            <a:noFill/>
                          </a:ln>
                          <a:solidFill>
                            <a:srgbClr val="595959"/>
                          </a:solidFill>
                          <a:effectLst/>
                          <a:uLnTx/>
                          <a:uFillTx/>
                          <a:latin typeface="+mn-lt"/>
                          <a:sym typeface="Calibri"/>
                        </a:rPr>
                        <a:t>
 On average, how many times a week do you visit Yesway?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0.5157 %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72431624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- 2020-12-11 14:30:50</a:t>
                      </a:r>
                      <a:r>
                        <a:rPr kumimoji="0" lang="en-US" sz="1000" b="0" i="0" u="none" strike="noStrike" kern="0" cap="none" spc="0" normalizeH="0" baseline="0" noProof="0">
                          <a:ln>
                            <a:noFill/>
                          </a:ln>
                          <a:solidFill>
                            <a:srgbClr val="595959"/>
                          </a:solidFill>
                          <a:effectLst/>
                          <a:uLnTx/>
                          <a:uFillTx/>
                          <a:latin typeface="+mn-lt"/>
                          <a:sym typeface="Calibri"/>
                        </a:rPr>
                        <a:t>
 Filling my stocking with pistachios so I can open it up Christmas morning and say "Aww, nuts!"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0.1604 %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486502564"/>
                  </a:ext>
                </a:extLst>
              </a:tr>
            </a:tbl>
          </a:graphicData>
        </a:graphic>
      </p:graphicFrame>
    </p:spTree>
    <p:extLst>
      <p:ext uri="{BB962C8B-B14F-4D97-AF65-F5344CB8AC3E}">
        <p14:creationId xmlns:p14="http://schemas.microsoft.com/office/powerpoint/2010/main" val="303185058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680A5-B7B8-4C45-95B0-173D65D24872}"/>
              </a:ext>
            </a:extLst>
          </p:cNvPr>
          <p:cNvSpPr>
            <a:spLocks noGrp="1"/>
          </p:cNvSpPr>
          <p:nvPr>
            <p:ph type="title"/>
          </p:nvPr>
        </p:nvSpPr>
        <p:spPr/>
        <p:txBody>
          <a:bodyPr/>
          <a:lstStyle/>
          <a:p>
            <a:r>
              <a:rPr lang="en-US"/>
              <a:t>Facebook Own Posts Table | Yesway - 5 of 10</a:t>
            </a:r>
          </a:p>
        </p:txBody>
      </p:sp>
      <p:sp>
        <p:nvSpPr>
          <p:cNvPr id="3" name="Slide Number Placeholder 2">
            <a:extLst>
              <a:ext uri="{FF2B5EF4-FFF2-40B4-BE49-F238E27FC236}">
                <a16:creationId xmlns:a16="http://schemas.microsoft.com/office/drawing/2014/main" id="{F671E8CC-9322-4C27-A1E7-5A5EFD8B84BF}"/>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FCC7E41B-94B5-4EEC-A20F-1B72A4AA5C16}"/>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4E8CBF0E-B7AC-40A6-8FD9-21F1436614C3}"/>
              </a:ext>
            </a:extLst>
          </p:cNvPr>
          <p:cNvGraphicFramePr>
            <a:graphicFrameLocks noGrp="1"/>
          </p:cNvGraphicFramePr>
          <p:nvPr>
            <p:ph type="tbl" sz="quarter" idx="15"/>
            <p:extLst>
              <p:ext uri="{D42A27DB-BD31-4B8C-83A1-F6EECF244321}">
                <p14:modId xmlns:p14="http://schemas.microsoft.com/office/powerpoint/2010/main" val="1586995233"/>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141608715"/>
                    </a:ext>
                  </a:extLst>
                </a:gridCol>
                <a:gridCol w="1645920">
                  <a:extLst>
                    <a:ext uri="{9D8B030D-6E8A-4147-A177-3AD203B41FA5}">
                      <a16:colId xmlns:a16="http://schemas.microsoft.com/office/drawing/2014/main" val="1514018695"/>
                    </a:ext>
                  </a:extLst>
                </a:gridCol>
                <a:gridCol w="548640">
                  <a:extLst>
                    <a:ext uri="{9D8B030D-6E8A-4147-A177-3AD203B41FA5}">
                      <a16:colId xmlns:a16="http://schemas.microsoft.com/office/drawing/2014/main" val="2678922602"/>
                    </a:ext>
                  </a:extLst>
                </a:gridCol>
                <a:gridCol w="548640">
                  <a:extLst>
                    <a:ext uri="{9D8B030D-6E8A-4147-A177-3AD203B41FA5}">
                      <a16:colId xmlns:a16="http://schemas.microsoft.com/office/drawing/2014/main" val="2129311934"/>
                    </a:ext>
                  </a:extLst>
                </a:gridCol>
                <a:gridCol w="548640">
                  <a:extLst>
                    <a:ext uri="{9D8B030D-6E8A-4147-A177-3AD203B41FA5}">
                      <a16:colId xmlns:a16="http://schemas.microsoft.com/office/drawing/2014/main" val="4202640082"/>
                    </a:ext>
                  </a:extLst>
                </a:gridCol>
                <a:gridCol w="548640">
                  <a:extLst>
                    <a:ext uri="{9D8B030D-6E8A-4147-A177-3AD203B41FA5}">
                      <a16:colId xmlns:a16="http://schemas.microsoft.com/office/drawing/2014/main" val="1447135332"/>
                    </a:ext>
                  </a:extLst>
                </a:gridCol>
                <a:gridCol w="548640">
                  <a:extLst>
                    <a:ext uri="{9D8B030D-6E8A-4147-A177-3AD203B41FA5}">
                      <a16:colId xmlns:a16="http://schemas.microsoft.com/office/drawing/2014/main" val="3580401354"/>
                    </a:ext>
                  </a:extLst>
                </a:gridCol>
                <a:gridCol w="548640">
                  <a:extLst>
                    <a:ext uri="{9D8B030D-6E8A-4147-A177-3AD203B41FA5}">
                      <a16:colId xmlns:a16="http://schemas.microsoft.com/office/drawing/2014/main" val="3077299918"/>
                    </a:ext>
                  </a:extLst>
                </a:gridCol>
                <a:gridCol w="548640">
                  <a:extLst>
                    <a:ext uri="{9D8B030D-6E8A-4147-A177-3AD203B41FA5}">
                      <a16:colId xmlns:a16="http://schemas.microsoft.com/office/drawing/2014/main" val="3221472243"/>
                    </a:ext>
                  </a:extLst>
                </a:gridCol>
                <a:gridCol w="548640">
                  <a:extLst>
                    <a:ext uri="{9D8B030D-6E8A-4147-A177-3AD203B41FA5}">
                      <a16:colId xmlns:a16="http://schemas.microsoft.com/office/drawing/2014/main" val="385491808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18430660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- 2020-12-10 10:19:27</a:t>
                      </a:r>
                      <a:r>
                        <a:rPr kumimoji="0" lang="en-US" sz="1000" b="0" i="0" u="none" strike="noStrike" kern="0" cap="none" spc="0" normalizeH="0" baseline="0" noProof="0">
                          <a:ln>
                            <a:noFill/>
                          </a:ln>
                          <a:solidFill>
                            <a:srgbClr val="595959"/>
                          </a:solidFill>
                          <a:effectLst/>
                          <a:uLnTx/>
                          <a:uFillTx/>
                          <a:latin typeface="+mn-lt"/>
                          <a:sym typeface="Calibri"/>
                        </a:rPr>
                        <a:t>
 Tomorrow is FREE COFFEE FRIDAY, Yesway Rewards Members! We can't wait to see you there! (Limit 1 per customer, per week)
Not a Rewards member yet? No problem! Join now: https://yesway.com/rewards/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0.1675 %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06114533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- 2020-12-09 10:38:26</a:t>
                      </a:r>
                      <a:r>
                        <a:rPr kumimoji="0" lang="en-US" sz="1000" b="0" i="0" u="none" strike="noStrike" kern="0" cap="none" spc="0" normalizeH="0" baseline="0" noProof="0">
                          <a:ln>
                            <a:noFill/>
                          </a:ln>
                          <a:solidFill>
                            <a:srgbClr val="595959"/>
                          </a:solidFill>
                          <a:effectLst/>
                          <a:uLnTx/>
                          <a:uFillTx/>
                          <a:latin typeface="+mn-lt"/>
                          <a:sym typeface="Calibri"/>
                        </a:rPr>
                        <a:t>
 📣CALLING ALL TEACHERS! 📣
Do you know any teachers who could use an energy boost? Let us know and they might receive some goodies from ashocenergy!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0.1152 %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433550068"/>
                  </a:ext>
                </a:extLst>
              </a:tr>
            </a:tbl>
          </a:graphicData>
        </a:graphic>
      </p:graphicFrame>
    </p:spTree>
    <p:extLst>
      <p:ext uri="{BB962C8B-B14F-4D97-AF65-F5344CB8AC3E}">
        <p14:creationId xmlns:p14="http://schemas.microsoft.com/office/powerpoint/2010/main" val="107567102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22C29-05E7-42FE-BD02-2F73616329B4}"/>
              </a:ext>
            </a:extLst>
          </p:cNvPr>
          <p:cNvSpPr>
            <a:spLocks noGrp="1"/>
          </p:cNvSpPr>
          <p:nvPr>
            <p:ph type="title"/>
          </p:nvPr>
        </p:nvSpPr>
        <p:spPr/>
        <p:txBody>
          <a:bodyPr/>
          <a:lstStyle/>
          <a:p>
            <a:r>
              <a:rPr lang="en-US"/>
              <a:t>Facebook Own Posts Table | Yesway - 6 of 10</a:t>
            </a:r>
          </a:p>
        </p:txBody>
      </p:sp>
      <p:sp>
        <p:nvSpPr>
          <p:cNvPr id="3" name="Slide Number Placeholder 2">
            <a:extLst>
              <a:ext uri="{FF2B5EF4-FFF2-40B4-BE49-F238E27FC236}">
                <a16:creationId xmlns:a16="http://schemas.microsoft.com/office/drawing/2014/main" id="{5259112B-3F3C-4B81-9FEE-1CA1941DC242}"/>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53CE8DED-E9ED-4254-AA47-9399E71EF809}"/>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FA27967C-DD81-4B00-8DBA-17B499D1CA18}"/>
              </a:ext>
            </a:extLst>
          </p:cNvPr>
          <p:cNvGraphicFramePr>
            <a:graphicFrameLocks noGrp="1"/>
          </p:cNvGraphicFramePr>
          <p:nvPr>
            <p:ph type="tbl" sz="quarter" idx="15"/>
            <p:extLst>
              <p:ext uri="{D42A27DB-BD31-4B8C-83A1-F6EECF244321}">
                <p14:modId xmlns:p14="http://schemas.microsoft.com/office/powerpoint/2010/main" val="154045517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686650595"/>
                    </a:ext>
                  </a:extLst>
                </a:gridCol>
                <a:gridCol w="1645920">
                  <a:extLst>
                    <a:ext uri="{9D8B030D-6E8A-4147-A177-3AD203B41FA5}">
                      <a16:colId xmlns:a16="http://schemas.microsoft.com/office/drawing/2014/main" val="100427521"/>
                    </a:ext>
                  </a:extLst>
                </a:gridCol>
                <a:gridCol w="548640">
                  <a:extLst>
                    <a:ext uri="{9D8B030D-6E8A-4147-A177-3AD203B41FA5}">
                      <a16:colId xmlns:a16="http://schemas.microsoft.com/office/drawing/2014/main" val="662249613"/>
                    </a:ext>
                  </a:extLst>
                </a:gridCol>
                <a:gridCol w="548640">
                  <a:extLst>
                    <a:ext uri="{9D8B030D-6E8A-4147-A177-3AD203B41FA5}">
                      <a16:colId xmlns:a16="http://schemas.microsoft.com/office/drawing/2014/main" val="1869033919"/>
                    </a:ext>
                  </a:extLst>
                </a:gridCol>
                <a:gridCol w="548640">
                  <a:extLst>
                    <a:ext uri="{9D8B030D-6E8A-4147-A177-3AD203B41FA5}">
                      <a16:colId xmlns:a16="http://schemas.microsoft.com/office/drawing/2014/main" val="1199135834"/>
                    </a:ext>
                  </a:extLst>
                </a:gridCol>
                <a:gridCol w="548640">
                  <a:extLst>
                    <a:ext uri="{9D8B030D-6E8A-4147-A177-3AD203B41FA5}">
                      <a16:colId xmlns:a16="http://schemas.microsoft.com/office/drawing/2014/main" val="917637747"/>
                    </a:ext>
                  </a:extLst>
                </a:gridCol>
                <a:gridCol w="548640">
                  <a:extLst>
                    <a:ext uri="{9D8B030D-6E8A-4147-A177-3AD203B41FA5}">
                      <a16:colId xmlns:a16="http://schemas.microsoft.com/office/drawing/2014/main" val="2779956176"/>
                    </a:ext>
                  </a:extLst>
                </a:gridCol>
                <a:gridCol w="548640">
                  <a:extLst>
                    <a:ext uri="{9D8B030D-6E8A-4147-A177-3AD203B41FA5}">
                      <a16:colId xmlns:a16="http://schemas.microsoft.com/office/drawing/2014/main" val="484716044"/>
                    </a:ext>
                  </a:extLst>
                </a:gridCol>
                <a:gridCol w="548640">
                  <a:extLst>
                    <a:ext uri="{9D8B030D-6E8A-4147-A177-3AD203B41FA5}">
                      <a16:colId xmlns:a16="http://schemas.microsoft.com/office/drawing/2014/main" val="1486787711"/>
                    </a:ext>
                  </a:extLst>
                </a:gridCol>
                <a:gridCol w="548640">
                  <a:extLst>
                    <a:ext uri="{9D8B030D-6E8A-4147-A177-3AD203B41FA5}">
                      <a16:colId xmlns:a16="http://schemas.microsoft.com/office/drawing/2014/main" val="368527330"/>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78854996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- 2020-12-05 15:26:17</a:t>
                      </a:r>
                      <a:r>
                        <a:rPr kumimoji="0" lang="en-US" sz="1000" b="0" i="0" u="none" strike="noStrike" kern="0" cap="none" spc="0" normalizeH="0" baseline="0" noProof="0">
                          <a:ln>
                            <a:noFill/>
                          </a:ln>
                          <a:solidFill>
                            <a:srgbClr val="595959"/>
                          </a:solidFill>
                          <a:effectLst/>
                          <a:uLnTx/>
                          <a:uFillTx/>
                          <a:latin typeface="+mn-lt"/>
                          <a:sym typeface="Calibri"/>
                        </a:rPr>
                        <a:t>
 Yesway Rewards sends you Smiles and Savings, one swipe at a time. Are you a member yet?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0.1294 %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91178348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- 2020-12-04 10:45:01</a:t>
                      </a:r>
                      <a:r>
                        <a:rPr kumimoji="0" lang="en-US" sz="1000" b="0" i="0" u="none" strike="noStrike" kern="0" cap="none" spc="0" normalizeH="0" baseline="0" noProof="0">
                          <a:ln>
                            <a:noFill/>
                          </a:ln>
                          <a:solidFill>
                            <a:srgbClr val="595959"/>
                          </a:solidFill>
                          <a:effectLst/>
                          <a:uLnTx/>
                          <a:uFillTx/>
                          <a:latin typeface="+mn-lt"/>
                          <a:sym typeface="Calibri"/>
                        </a:rPr>
                        <a:t>
 More than ever, 2020 is a time to celebrate First Responders. For this week’s Season of Giving, we’re teaming up with Red Bull to give away a water bottle and a Yesway gift card to make someone's holiday season a little brighter.
Do you know a First Responder who could use extra cheer this year? Tag them in the comments to enter them to win.
And on behalf of all of us at Yesway, thank you.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0.0910 %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002099369"/>
                  </a:ext>
                </a:extLst>
              </a:tr>
            </a:tbl>
          </a:graphicData>
        </a:graphic>
      </p:graphicFrame>
    </p:spTree>
    <p:extLst>
      <p:ext uri="{BB962C8B-B14F-4D97-AF65-F5344CB8AC3E}">
        <p14:creationId xmlns:p14="http://schemas.microsoft.com/office/powerpoint/2010/main" val="11036888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34AD-6445-401A-99C5-3FAB5357BF36}"/>
              </a:ext>
            </a:extLst>
          </p:cNvPr>
          <p:cNvSpPr>
            <a:spLocks noGrp="1"/>
          </p:cNvSpPr>
          <p:nvPr>
            <p:ph type="title"/>
          </p:nvPr>
        </p:nvSpPr>
        <p:spPr/>
        <p:txBody>
          <a:bodyPr/>
          <a:lstStyle/>
          <a:p>
            <a:r>
              <a:rPr lang="en-US"/>
              <a:t>Facebook Own Posts Table | Yesway - 7 of 10</a:t>
            </a:r>
          </a:p>
        </p:txBody>
      </p:sp>
      <p:sp>
        <p:nvSpPr>
          <p:cNvPr id="3" name="Slide Number Placeholder 2">
            <a:extLst>
              <a:ext uri="{FF2B5EF4-FFF2-40B4-BE49-F238E27FC236}">
                <a16:creationId xmlns:a16="http://schemas.microsoft.com/office/drawing/2014/main" id="{6DD9D307-B2C8-4BF0-9A99-EF9FC4C0B453}"/>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25578955-05F5-42DE-BB7B-07889F4F11CE}"/>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272A01F1-2090-4C2F-A2E9-BCA38436AEC8}"/>
              </a:ext>
            </a:extLst>
          </p:cNvPr>
          <p:cNvGraphicFramePr>
            <a:graphicFrameLocks noGrp="1"/>
          </p:cNvGraphicFramePr>
          <p:nvPr>
            <p:ph type="tbl" sz="quarter" idx="15"/>
            <p:extLst>
              <p:ext uri="{D42A27DB-BD31-4B8C-83A1-F6EECF244321}">
                <p14:modId xmlns:p14="http://schemas.microsoft.com/office/powerpoint/2010/main" val="202500137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629193663"/>
                    </a:ext>
                  </a:extLst>
                </a:gridCol>
                <a:gridCol w="1645920">
                  <a:extLst>
                    <a:ext uri="{9D8B030D-6E8A-4147-A177-3AD203B41FA5}">
                      <a16:colId xmlns:a16="http://schemas.microsoft.com/office/drawing/2014/main" val="2948084089"/>
                    </a:ext>
                  </a:extLst>
                </a:gridCol>
                <a:gridCol w="548640">
                  <a:extLst>
                    <a:ext uri="{9D8B030D-6E8A-4147-A177-3AD203B41FA5}">
                      <a16:colId xmlns:a16="http://schemas.microsoft.com/office/drawing/2014/main" val="1720832643"/>
                    </a:ext>
                  </a:extLst>
                </a:gridCol>
                <a:gridCol w="548640">
                  <a:extLst>
                    <a:ext uri="{9D8B030D-6E8A-4147-A177-3AD203B41FA5}">
                      <a16:colId xmlns:a16="http://schemas.microsoft.com/office/drawing/2014/main" val="364830903"/>
                    </a:ext>
                  </a:extLst>
                </a:gridCol>
                <a:gridCol w="548640">
                  <a:extLst>
                    <a:ext uri="{9D8B030D-6E8A-4147-A177-3AD203B41FA5}">
                      <a16:colId xmlns:a16="http://schemas.microsoft.com/office/drawing/2014/main" val="385753693"/>
                    </a:ext>
                  </a:extLst>
                </a:gridCol>
                <a:gridCol w="548640">
                  <a:extLst>
                    <a:ext uri="{9D8B030D-6E8A-4147-A177-3AD203B41FA5}">
                      <a16:colId xmlns:a16="http://schemas.microsoft.com/office/drawing/2014/main" val="2102322926"/>
                    </a:ext>
                  </a:extLst>
                </a:gridCol>
                <a:gridCol w="548640">
                  <a:extLst>
                    <a:ext uri="{9D8B030D-6E8A-4147-A177-3AD203B41FA5}">
                      <a16:colId xmlns:a16="http://schemas.microsoft.com/office/drawing/2014/main" val="1707856918"/>
                    </a:ext>
                  </a:extLst>
                </a:gridCol>
                <a:gridCol w="548640">
                  <a:extLst>
                    <a:ext uri="{9D8B030D-6E8A-4147-A177-3AD203B41FA5}">
                      <a16:colId xmlns:a16="http://schemas.microsoft.com/office/drawing/2014/main" val="3347659094"/>
                    </a:ext>
                  </a:extLst>
                </a:gridCol>
                <a:gridCol w="548640">
                  <a:extLst>
                    <a:ext uri="{9D8B030D-6E8A-4147-A177-3AD203B41FA5}">
                      <a16:colId xmlns:a16="http://schemas.microsoft.com/office/drawing/2014/main" val="2027741584"/>
                    </a:ext>
                  </a:extLst>
                </a:gridCol>
                <a:gridCol w="548640">
                  <a:extLst>
                    <a:ext uri="{9D8B030D-6E8A-4147-A177-3AD203B41FA5}">
                      <a16:colId xmlns:a16="http://schemas.microsoft.com/office/drawing/2014/main" val="68818928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41387102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- 2020-12-03 10:02:10</a:t>
                      </a:r>
                      <a:r>
                        <a:rPr kumimoji="0" lang="en-US" sz="1000" b="0" i="0" u="none" strike="noStrike" kern="0" cap="none" spc="0" normalizeH="0" baseline="0" noProof="0">
                          <a:ln>
                            <a:noFill/>
                          </a:ln>
                          <a:solidFill>
                            <a:srgbClr val="595959"/>
                          </a:solidFill>
                          <a:effectLst/>
                          <a:uLnTx/>
                          <a:uFillTx/>
                          <a:latin typeface="+mn-lt"/>
                          <a:sym typeface="Calibri"/>
                        </a:rPr>
                        <a:t>
 The team at store 1037 in Grimes, IA recently teamed up with our customers, and with a special THANKS to Ulisses Sanchez who donated 100 Yesway breakfast burritos to the local community.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0.2276 %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Album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18474939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- 2020-12-02 10:22:52</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0.0910 %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99864837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- 2020-12-01 16:11:46</a:t>
                      </a:r>
                      <a:r>
                        <a:rPr kumimoji="0" lang="en-US" sz="1000" b="0" i="0" u="none" strike="noStrike" kern="0" cap="none" spc="0" normalizeH="0" baseline="0" noProof="0">
                          <a:ln>
                            <a:noFill/>
                          </a:ln>
                          <a:solidFill>
                            <a:srgbClr val="595959"/>
                          </a:solidFill>
                          <a:effectLst/>
                          <a:uLnTx/>
                          <a:uFillTx/>
                          <a:latin typeface="+mn-lt"/>
                          <a:sym typeface="Calibri"/>
                        </a:rPr>
                        <a:t>
 What do you buy the most at Yesway?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0.5920 %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9354320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- 2020-11-30 11:43:17</a:t>
                      </a:r>
                      <a:r>
                        <a:rPr kumimoji="0" lang="en-US" sz="1000" b="0" i="0" u="none" strike="noStrike" kern="0" cap="none" spc="0" normalizeH="0" baseline="0" noProof="0">
                          <a:ln>
                            <a:noFill/>
                          </a:ln>
                          <a:solidFill>
                            <a:srgbClr val="595959"/>
                          </a:solidFill>
                          <a:effectLst/>
                          <a:uLnTx/>
                          <a:uFillTx/>
                          <a:latin typeface="+mn-lt"/>
                          <a:sym typeface="Calibri"/>
                        </a:rPr>
                        <a:t>
 It's beginning to look a lot like...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0.1086 %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079538238"/>
                  </a:ext>
                </a:extLst>
              </a:tr>
            </a:tbl>
          </a:graphicData>
        </a:graphic>
      </p:graphicFrame>
    </p:spTree>
    <p:extLst>
      <p:ext uri="{BB962C8B-B14F-4D97-AF65-F5344CB8AC3E}">
        <p14:creationId xmlns:p14="http://schemas.microsoft.com/office/powerpoint/2010/main" val="282739845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6F2C9-B848-4589-96D3-22153C01AE0D}"/>
              </a:ext>
            </a:extLst>
          </p:cNvPr>
          <p:cNvSpPr>
            <a:spLocks noGrp="1"/>
          </p:cNvSpPr>
          <p:nvPr>
            <p:ph type="title"/>
          </p:nvPr>
        </p:nvSpPr>
        <p:spPr/>
        <p:txBody>
          <a:bodyPr/>
          <a:lstStyle/>
          <a:p>
            <a:r>
              <a:rPr lang="en-US"/>
              <a:t>Facebook Own Posts Table | Yesway - 8 of 10</a:t>
            </a:r>
          </a:p>
        </p:txBody>
      </p:sp>
      <p:sp>
        <p:nvSpPr>
          <p:cNvPr id="3" name="Slide Number Placeholder 2">
            <a:extLst>
              <a:ext uri="{FF2B5EF4-FFF2-40B4-BE49-F238E27FC236}">
                <a16:creationId xmlns:a16="http://schemas.microsoft.com/office/drawing/2014/main" id="{8C3C88FA-5733-416D-991C-47FFA7FC1E34}"/>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FDE781B0-EBF1-41C4-9ACB-F13EB0CC219C}"/>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59717378-B4C2-4D89-9C7A-048C8DFF28CD}"/>
              </a:ext>
            </a:extLst>
          </p:cNvPr>
          <p:cNvGraphicFramePr>
            <a:graphicFrameLocks noGrp="1"/>
          </p:cNvGraphicFramePr>
          <p:nvPr>
            <p:ph type="tbl" sz="quarter" idx="15"/>
            <p:extLst>
              <p:ext uri="{D42A27DB-BD31-4B8C-83A1-F6EECF244321}">
                <p14:modId xmlns:p14="http://schemas.microsoft.com/office/powerpoint/2010/main" val="222276367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24906438"/>
                    </a:ext>
                  </a:extLst>
                </a:gridCol>
                <a:gridCol w="1645920">
                  <a:extLst>
                    <a:ext uri="{9D8B030D-6E8A-4147-A177-3AD203B41FA5}">
                      <a16:colId xmlns:a16="http://schemas.microsoft.com/office/drawing/2014/main" val="2603866546"/>
                    </a:ext>
                  </a:extLst>
                </a:gridCol>
                <a:gridCol w="548640">
                  <a:extLst>
                    <a:ext uri="{9D8B030D-6E8A-4147-A177-3AD203B41FA5}">
                      <a16:colId xmlns:a16="http://schemas.microsoft.com/office/drawing/2014/main" val="708286079"/>
                    </a:ext>
                  </a:extLst>
                </a:gridCol>
                <a:gridCol w="548640">
                  <a:extLst>
                    <a:ext uri="{9D8B030D-6E8A-4147-A177-3AD203B41FA5}">
                      <a16:colId xmlns:a16="http://schemas.microsoft.com/office/drawing/2014/main" val="407656167"/>
                    </a:ext>
                  </a:extLst>
                </a:gridCol>
                <a:gridCol w="548640">
                  <a:extLst>
                    <a:ext uri="{9D8B030D-6E8A-4147-A177-3AD203B41FA5}">
                      <a16:colId xmlns:a16="http://schemas.microsoft.com/office/drawing/2014/main" val="1992391489"/>
                    </a:ext>
                  </a:extLst>
                </a:gridCol>
                <a:gridCol w="548640">
                  <a:extLst>
                    <a:ext uri="{9D8B030D-6E8A-4147-A177-3AD203B41FA5}">
                      <a16:colId xmlns:a16="http://schemas.microsoft.com/office/drawing/2014/main" val="2384311390"/>
                    </a:ext>
                  </a:extLst>
                </a:gridCol>
                <a:gridCol w="548640">
                  <a:extLst>
                    <a:ext uri="{9D8B030D-6E8A-4147-A177-3AD203B41FA5}">
                      <a16:colId xmlns:a16="http://schemas.microsoft.com/office/drawing/2014/main" val="852746924"/>
                    </a:ext>
                  </a:extLst>
                </a:gridCol>
                <a:gridCol w="548640">
                  <a:extLst>
                    <a:ext uri="{9D8B030D-6E8A-4147-A177-3AD203B41FA5}">
                      <a16:colId xmlns:a16="http://schemas.microsoft.com/office/drawing/2014/main" val="740455240"/>
                    </a:ext>
                  </a:extLst>
                </a:gridCol>
                <a:gridCol w="548640">
                  <a:extLst>
                    <a:ext uri="{9D8B030D-6E8A-4147-A177-3AD203B41FA5}">
                      <a16:colId xmlns:a16="http://schemas.microsoft.com/office/drawing/2014/main" val="3302066108"/>
                    </a:ext>
                  </a:extLst>
                </a:gridCol>
                <a:gridCol w="548640">
                  <a:extLst>
                    <a:ext uri="{9D8B030D-6E8A-4147-A177-3AD203B41FA5}">
                      <a16:colId xmlns:a16="http://schemas.microsoft.com/office/drawing/2014/main" val="8315872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08156582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- 2020-11-27 11:45:00</a:t>
                      </a:r>
                      <a:r>
                        <a:rPr kumimoji="0" lang="en-US" sz="1000" b="0" i="0" u="none" strike="noStrike" kern="0" cap="none" spc="0" normalizeH="0" baseline="0" noProof="0">
                          <a:ln>
                            <a:noFill/>
                          </a:ln>
                          <a:solidFill>
                            <a:srgbClr val="595959"/>
                          </a:solidFill>
                          <a:effectLst/>
                          <a:uLnTx/>
                          <a:uFillTx/>
                          <a:latin typeface="+mn-lt"/>
                          <a:sym typeface="Calibri"/>
                        </a:rPr>
                        <a:t>
 It's time for our first Season of Giving contest of the year!
The holidays might look a little different this year, so we’re feeling nostalgic. For your chance to win a box of General Mills Cereal King Size Fruit by the Foot and feel like a kid again, here's how to enter:
1. Follow the Yesway Facebook page (we’ll be checking!)
2. Like this post
3. Tag the people who helped make your favorite holiday memories in the comments! One tag per comment, each tag counts as an entry, so tag away!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0.6656 %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009973858"/>
                  </a:ext>
                </a:extLst>
              </a:tr>
            </a:tbl>
          </a:graphicData>
        </a:graphic>
      </p:graphicFrame>
    </p:spTree>
    <p:extLst>
      <p:ext uri="{BB962C8B-B14F-4D97-AF65-F5344CB8AC3E}">
        <p14:creationId xmlns:p14="http://schemas.microsoft.com/office/powerpoint/2010/main" val="300581871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2525C-6BC7-4D60-A7BC-74B631046640}"/>
              </a:ext>
            </a:extLst>
          </p:cNvPr>
          <p:cNvSpPr>
            <a:spLocks noGrp="1"/>
          </p:cNvSpPr>
          <p:nvPr>
            <p:ph type="title"/>
          </p:nvPr>
        </p:nvSpPr>
        <p:spPr/>
        <p:txBody>
          <a:bodyPr/>
          <a:lstStyle/>
          <a:p>
            <a:r>
              <a:rPr lang="en-US"/>
              <a:t>Facebook Own Posts Table | Yesway - 9 of 10</a:t>
            </a:r>
          </a:p>
        </p:txBody>
      </p:sp>
      <p:sp>
        <p:nvSpPr>
          <p:cNvPr id="3" name="Slide Number Placeholder 2">
            <a:extLst>
              <a:ext uri="{FF2B5EF4-FFF2-40B4-BE49-F238E27FC236}">
                <a16:creationId xmlns:a16="http://schemas.microsoft.com/office/drawing/2014/main" id="{1F25607F-29E8-4928-BEE4-695977340508}"/>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AB6D6B7A-FA69-450F-AF4F-47D7808ACA49}"/>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CAD9A55D-B54A-4D6A-94F0-7DAF3998B13C}"/>
              </a:ext>
            </a:extLst>
          </p:cNvPr>
          <p:cNvGraphicFramePr>
            <a:graphicFrameLocks noGrp="1"/>
          </p:cNvGraphicFramePr>
          <p:nvPr>
            <p:ph type="tbl" sz="quarter" idx="15"/>
            <p:extLst>
              <p:ext uri="{D42A27DB-BD31-4B8C-83A1-F6EECF244321}">
                <p14:modId xmlns:p14="http://schemas.microsoft.com/office/powerpoint/2010/main" val="217582038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810382632"/>
                    </a:ext>
                  </a:extLst>
                </a:gridCol>
                <a:gridCol w="1645920">
                  <a:extLst>
                    <a:ext uri="{9D8B030D-6E8A-4147-A177-3AD203B41FA5}">
                      <a16:colId xmlns:a16="http://schemas.microsoft.com/office/drawing/2014/main" val="4157958126"/>
                    </a:ext>
                  </a:extLst>
                </a:gridCol>
                <a:gridCol w="548640">
                  <a:extLst>
                    <a:ext uri="{9D8B030D-6E8A-4147-A177-3AD203B41FA5}">
                      <a16:colId xmlns:a16="http://schemas.microsoft.com/office/drawing/2014/main" val="2403468735"/>
                    </a:ext>
                  </a:extLst>
                </a:gridCol>
                <a:gridCol w="548640">
                  <a:extLst>
                    <a:ext uri="{9D8B030D-6E8A-4147-A177-3AD203B41FA5}">
                      <a16:colId xmlns:a16="http://schemas.microsoft.com/office/drawing/2014/main" val="4071395379"/>
                    </a:ext>
                  </a:extLst>
                </a:gridCol>
                <a:gridCol w="548640">
                  <a:extLst>
                    <a:ext uri="{9D8B030D-6E8A-4147-A177-3AD203B41FA5}">
                      <a16:colId xmlns:a16="http://schemas.microsoft.com/office/drawing/2014/main" val="1047688540"/>
                    </a:ext>
                  </a:extLst>
                </a:gridCol>
                <a:gridCol w="548640">
                  <a:extLst>
                    <a:ext uri="{9D8B030D-6E8A-4147-A177-3AD203B41FA5}">
                      <a16:colId xmlns:a16="http://schemas.microsoft.com/office/drawing/2014/main" val="3810256852"/>
                    </a:ext>
                  </a:extLst>
                </a:gridCol>
                <a:gridCol w="548640">
                  <a:extLst>
                    <a:ext uri="{9D8B030D-6E8A-4147-A177-3AD203B41FA5}">
                      <a16:colId xmlns:a16="http://schemas.microsoft.com/office/drawing/2014/main" val="3839907750"/>
                    </a:ext>
                  </a:extLst>
                </a:gridCol>
                <a:gridCol w="548640">
                  <a:extLst>
                    <a:ext uri="{9D8B030D-6E8A-4147-A177-3AD203B41FA5}">
                      <a16:colId xmlns:a16="http://schemas.microsoft.com/office/drawing/2014/main" val="3100884466"/>
                    </a:ext>
                  </a:extLst>
                </a:gridCol>
                <a:gridCol w="548640">
                  <a:extLst>
                    <a:ext uri="{9D8B030D-6E8A-4147-A177-3AD203B41FA5}">
                      <a16:colId xmlns:a16="http://schemas.microsoft.com/office/drawing/2014/main" val="1733832563"/>
                    </a:ext>
                  </a:extLst>
                </a:gridCol>
                <a:gridCol w="548640">
                  <a:extLst>
                    <a:ext uri="{9D8B030D-6E8A-4147-A177-3AD203B41FA5}">
                      <a16:colId xmlns:a16="http://schemas.microsoft.com/office/drawing/2014/main" val="408407145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64548719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- 2020-11-26 08:54:14</a:t>
                      </a:r>
                      <a:r>
                        <a:rPr kumimoji="0" lang="en-US" sz="1000" b="0" i="0" u="none" strike="noStrike" kern="0" cap="none" spc="0" normalizeH="0" baseline="0" noProof="0">
                          <a:ln>
                            <a:noFill/>
                          </a:ln>
                          <a:solidFill>
                            <a:srgbClr val="595959"/>
                          </a:solidFill>
                          <a:effectLst/>
                          <a:uLnTx/>
                          <a:uFillTx/>
                          <a:latin typeface="+mn-lt"/>
                          <a:sym typeface="Calibri"/>
                        </a:rPr>
                        <a:t>
 Happy Thanksgiving! We're especially thankful for you today, our loyal customers!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0.2873 %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894355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- 2020-11-24 11:20:40</a:t>
                      </a:r>
                      <a:r>
                        <a:rPr kumimoji="0" lang="en-US" sz="1000" b="0" i="0" u="none" strike="noStrike" kern="0" cap="none" spc="0" normalizeH="0" baseline="0" noProof="0">
                          <a:ln>
                            <a:noFill/>
                          </a:ln>
                          <a:solidFill>
                            <a:srgbClr val="595959"/>
                          </a:solidFill>
                          <a:effectLst/>
                          <a:uLnTx/>
                          <a:uFillTx/>
                          <a:latin typeface="+mn-lt"/>
                          <a:sym typeface="Calibri"/>
                        </a:rPr>
                        <a:t>
 The Season of Giving at Yesway is here! Join us and celebrate with contests and giveaways right here on our Facebook page. Be sure to check back every Friday starting this week until New Year's Day to see what fun we have planned!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0.1997 %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104082296"/>
                  </a:ext>
                </a:extLst>
              </a:tr>
            </a:tbl>
          </a:graphicData>
        </a:graphic>
      </p:graphicFrame>
    </p:spTree>
    <p:extLst>
      <p:ext uri="{BB962C8B-B14F-4D97-AF65-F5344CB8AC3E}">
        <p14:creationId xmlns:p14="http://schemas.microsoft.com/office/powerpoint/2010/main" val="190846935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7E0E-256B-4F9B-9027-DA6BDF7F3131}"/>
              </a:ext>
            </a:extLst>
          </p:cNvPr>
          <p:cNvSpPr>
            <a:spLocks noGrp="1"/>
          </p:cNvSpPr>
          <p:nvPr>
            <p:ph type="title"/>
          </p:nvPr>
        </p:nvSpPr>
        <p:spPr/>
        <p:txBody>
          <a:bodyPr/>
          <a:lstStyle/>
          <a:p>
            <a:r>
              <a:rPr lang="en-US"/>
              <a:t>Facebook Own Posts Table | Yesway - 10 of 10</a:t>
            </a:r>
          </a:p>
        </p:txBody>
      </p:sp>
      <p:sp>
        <p:nvSpPr>
          <p:cNvPr id="3" name="Slide Number Placeholder 2">
            <a:extLst>
              <a:ext uri="{FF2B5EF4-FFF2-40B4-BE49-F238E27FC236}">
                <a16:creationId xmlns:a16="http://schemas.microsoft.com/office/drawing/2014/main" id="{016B68C3-140F-4137-9A4E-22C70FFA0175}"/>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77C25277-BF37-458D-B48B-2C97BEA7BF74}"/>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3A547486-05A1-4DE4-9BAB-2C6AC7BD0692}"/>
              </a:ext>
            </a:extLst>
          </p:cNvPr>
          <p:cNvGraphicFramePr>
            <a:graphicFrameLocks noGrp="1"/>
          </p:cNvGraphicFramePr>
          <p:nvPr>
            <p:ph type="tbl" sz="quarter" idx="15"/>
            <p:extLst>
              <p:ext uri="{D42A27DB-BD31-4B8C-83A1-F6EECF244321}">
                <p14:modId xmlns:p14="http://schemas.microsoft.com/office/powerpoint/2010/main" val="250125466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481027401"/>
                    </a:ext>
                  </a:extLst>
                </a:gridCol>
                <a:gridCol w="1645920">
                  <a:extLst>
                    <a:ext uri="{9D8B030D-6E8A-4147-A177-3AD203B41FA5}">
                      <a16:colId xmlns:a16="http://schemas.microsoft.com/office/drawing/2014/main" val="888064408"/>
                    </a:ext>
                  </a:extLst>
                </a:gridCol>
                <a:gridCol w="548640">
                  <a:extLst>
                    <a:ext uri="{9D8B030D-6E8A-4147-A177-3AD203B41FA5}">
                      <a16:colId xmlns:a16="http://schemas.microsoft.com/office/drawing/2014/main" val="1186422700"/>
                    </a:ext>
                  </a:extLst>
                </a:gridCol>
                <a:gridCol w="548640">
                  <a:extLst>
                    <a:ext uri="{9D8B030D-6E8A-4147-A177-3AD203B41FA5}">
                      <a16:colId xmlns:a16="http://schemas.microsoft.com/office/drawing/2014/main" val="2930625131"/>
                    </a:ext>
                  </a:extLst>
                </a:gridCol>
                <a:gridCol w="548640">
                  <a:extLst>
                    <a:ext uri="{9D8B030D-6E8A-4147-A177-3AD203B41FA5}">
                      <a16:colId xmlns:a16="http://schemas.microsoft.com/office/drawing/2014/main" val="2728975620"/>
                    </a:ext>
                  </a:extLst>
                </a:gridCol>
                <a:gridCol w="548640">
                  <a:extLst>
                    <a:ext uri="{9D8B030D-6E8A-4147-A177-3AD203B41FA5}">
                      <a16:colId xmlns:a16="http://schemas.microsoft.com/office/drawing/2014/main" val="2424893330"/>
                    </a:ext>
                  </a:extLst>
                </a:gridCol>
                <a:gridCol w="548640">
                  <a:extLst>
                    <a:ext uri="{9D8B030D-6E8A-4147-A177-3AD203B41FA5}">
                      <a16:colId xmlns:a16="http://schemas.microsoft.com/office/drawing/2014/main" val="3481291804"/>
                    </a:ext>
                  </a:extLst>
                </a:gridCol>
                <a:gridCol w="548640">
                  <a:extLst>
                    <a:ext uri="{9D8B030D-6E8A-4147-A177-3AD203B41FA5}">
                      <a16:colId xmlns:a16="http://schemas.microsoft.com/office/drawing/2014/main" val="3488117801"/>
                    </a:ext>
                  </a:extLst>
                </a:gridCol>
                <a:gridCol w="548640">
                  <a:extLst>
                    <a:ext uri="{9D8B030D-6E8A-4147-A177-3AD203B41FA5}">
                      <a16:colId xmlns:a16="http://schemas.microsoft.com/office/drawing/2014/main" val="2556858972"/>
                    </a:ext>
                  </a:extLst>
                </a:gridCol>
                <a:gridCol w="548640">
                  <a:extLst>
                    <a:ext uri="{9D8B030D-6E8A-4147-A177-3AD203B41FA5}">
                      <a16:colId xmlns:a16="http://schemas.microsoft.com/office/drawing/2014/main" val="43306136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73883128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- 2020-11-20 07:41:20</a:t>
                      </a:r>
                      <a:r>
                        <a:rPr kumimoji="0" lang="en-US" sz="1000" b="0" i="0" u="none" strike="noStrike" kern="0" cap="none" spc="0" normalizeH="0" baseline="0" noProof="0">
                          <a:ln>
                            <a:noFill/>
                          </a:ln>
                          <a:solidFill>
                            <a:srgbClr val="595959"/>
                          </a:solidFill>
                          <a:effectLst/>
                          <a:uLnTx/>
                          <a:uFillTx/>
                          <a:latin typeface="+mn-lt"/>
                          <a:sym typeface="Calibri"/>
                        </a:rPr>
                        <a:t>
 FREE COFFEE FRIDAY! Don't forget to visit us today—and every Friday this month—to claim yours, Yesway Rewards members!
Not a Rewards member yet? No problem! Join now: https://yesway.com/rewards/
(Limit 1 per customer, per week)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0.1121 %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52943109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- 2020-11-18 10:38:19</a:t>
                      </a:r>
                      <a:r>
                        <a:rPr kumimoji="0" lang="en-US" sz="1000" b="0" i="0" u="none" strike="noStrike" kern="0" cap="none" spc="0" normalizeH="0" baseline="0" noProof="0">
                          <a:ln>
                            <a:noFill/>
                          </a:ln>
                          <a:solidFill>
                            <a:srgbClr val="595959"/>
                          </a:solidFill>
                          <a:effectLst/>
                          <a:uLnTx/>
                          <a:uFillTx/>
                          <a:latin typeface="+mn-lt"/>
                          <a:sym typeface="Calibri"/>
                        </a:rPr>
                        <a:t>
 It's the coffee and snacks for me.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0.1366 %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979496286"/>
                  </a:ext>
                </a:extLst>
              </a:tr>
            </a:tbl>
          </a:graphicData>
        </a:graphic>
      </p:graphicFrame>
    </p:spTree>
    <p:extLst>
      <p:ext uri="{BB962C8B-B14F-4D97-AF65-F5344CB8AC3E}">
        <p14:creationId xmlns:p14="http://schemas.microsoft.com/office/powerpoint/2010/main" val="202714318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55688-F505-4D43-82A4-F73EC4740DA0}"/>
              </a:ext>
            </a:extLst>
          </p:cNvPr>
          <p:cNvSpPr>
            <a:spLocks noGrp="1"/>
          </p:cNvSpPr>
          <p:nvPr>
            <p:ph type="title"/>
          </p:nvPr>
        </p:nvSpPr>
        <p:spPr/>
        <p:txBody>
          <a:bodyPr/>
          <a:lstStyle/>
          <a:p>
            <a:r>
              <a:rPr lang="en-US"/>
              <a:t>Facebook Fans Change Per Weekday | Yesway</a:t>
            </a:r>
          </a:p>
        </p:txBody>
      </p:sp>
      <p:sp>
        <p:nvSpPr>
          <p:cNvPr id="3" name="Slide Number Placeholder 2">
            <a:extLst>
              <a:ext uri="{FF2B5EF4-FFF2-40B4-BE49-F238E27FC236}">
                <a16:creationId xmlns:a16="http://schemas.microsoft.com/office/drawing/2014/main" id="{6A753416-2397-4300-BE53-EA9D74022C5B}"/>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6081D6F2-EBDA-4BB2-9A75-8D09A28C905A}"/>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5B6D9717-F791-4D64-A205-781825A34FC4}"/>
              </a:ext>
            </a:extLst>
          </p:cNvPr>
          <p:cNvGraphicFramePr>
            <a:graphicFrameLocks noGrp="1"/>
          </p:cNvGraphicFramePr>
          <p:nvPr>
            <p:ph type="chart" sz="quarter" idx="13"/>
            <p:extLst>
              <p:ext uri="{D42A27DB-BD31-4B8C-83A1-F6EECF244321}">
                <p14:modId xmlns:p14="http://schemas.microsoft.com/office/powerpoint/2010/main" val="213511579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4021617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246D6-EB68-4459-929A-10F76EF17E2A}"/>
              </a:ext>
            </a:extLst>
          </p:cNvPr>
          <p:cNvSpPr>
            <a:spLocks noGrp="1"/>
          </p:cNvSpPr>
          <p:nvPr>
            <p:ph type="title"/>
          </p:nvPr>
        </p:nvSpPr>
        <p:spPr/>
        <p:txBody>
          <a:bodyPr/>
          <a:lstStyle/>
          <a:p>
            <a:r>
              <a:rPr lang="en-US"/>
              <a:t>Facebook Yesway Posts | Yesway</a:t>
            </a:r>
          </a:p>
        </p:txBody>
      </p:sp>
      <p:sp>
        <p:nvSpPr>
          <p:cNvPr id="3" name="Slide Number Placeholder 2">
            <a:extLst>
              <a:ext uri="{FF2B5EF4-FFF2-40B4-BE49-F238E27FC236}">
                <a16:creationId xmlns:a16="http://schemas.microsoft.com/office/drawing/2014/main" id="{C4304003-EB67-4C68-9EBB-1192C75B5C02}"/>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ABFF1C7E-FD49-42B6-9124-8406546B3151}"/>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AB76ACFD-1DC8-4955-84FC-4030C37AB6B7}"/>
              </a:ext>
            </a:extLst>
          </p:cNvPr>
          <p:cNvGraphicFramePr>
            <a:graphicFrameLocks noGrp="1"/>
          </p:cNvGraphicFramePr>
          <p:nvPr>
            <p:ph type="chart" sz="quarter" idx="13"/>
            <p:extLst>
              <p:ext uri="{D42A27DB-BD31-4B8C-83A1-F6EECF244321}">
                <p14:modId xmlns:p14="http://schemas.microsoft.com/office/powerpoint/2010/main" val="188330003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5705852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0CC5A-60D1-414D-B413-1CB21AE544B5}"/>
              </a:ext>
            </a:extLst>
          </p:cNvPr>
          <p:cNvSpPr>
            <a:spLocks noGrp="1"/>
          </p:cNvSpPr>
          <p:nvPr>
            <p:ph type="title"/>
          </p:nvPr>
        </p:nvSpPr>
        <p:spPr/>
        <p:txBody>
          <a:bodyPr/>
          <a:lstStyle/>
          <a:p>
            <a:r>
              <a:rPr lang="en-US"/>
              <a:t>Facebook Own Posts By Weekday | Yesway</a:t>
            </a:r>
          </a:p>
        </p:txBody>
      </p:sp>
      <p:sp>
        <p:nvSpPr>
          <p:cNvPr id="3" name="Slide Number Placeholder 2">
            <a:extLst>
              <a:ext uri="{FF2B5EF4-FFF2-40B4-BE49-F238E27FC236}">
                <a16:creationId xmlns:a16="http://schemas.microsoft.com/office/drawing/2014/main" id="{0F091303-0266-4761-9253-639CC4DAAE81}"/>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0A3EAED2-B21C-4129-BF06-6CDD7EBDD563}"/>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29CD13D9-2220-45DE-90EC-A8A4CCC380B8}"/>
              </a:ext>
            </a:extLst>
          </p:cNvPr>
          <p:cNvGraphicFramePr>
            <a:graphicFrameLocks noGrp="1"/>
          </p:cNvGraphicFramePr>
          <p:nvPr>
            <p:ph type="chart" sz="quarter" idx="13"/>
            <p:extLst>
              <p:ext uri="{D42A27DB-BD31-4B8C-83A1-F6EECF244321}">
                <p14:modId xmlns:p14="http://schemas.microsoft.com/office/powerpoint/2010/main" val="232223668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0553988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3531B-7D25-4B23-93EA-B80570A11BB4}"/>
              </a:ext>
            </a:extLst>
          </p:cNvPr>
          <p:cNvSpPr>
            <a:spLocks noGrp="1"/>
          </p:cNvSpPr>
          <p:nvPr>
            <p:ph type="title"/>
          </p:nvPr>
        </p:nvSpPr>
        <p:spPr/>
        <p:txBody>
          <a:bodyPr/>
          <a:lstStyle/>
          <a:p>
            <a:r>
              <a:rPr lang="en-US"/>
              <a:t>Facebook Average Interactions Per Post | Yesway</a:t>
            </a:r>
          </a:p>
        </p:txBody>
      </p:sp>
      <p:sp>
        <p:nvSpPr>
          <p:cNvPr id="3" name="Slide Number Placeholder 2">
            <a:extLst>
              <a:ext uri="{FF2B5EF4-FFF2-40B4-BE49-F238E27FC236}">
                <a16:creationId xmlns:a16="http://schemas.microsoft.com/office/drawing/2014/main" id="{B71D5162-1731-4BE1-A9A9-977D97A814AF}"/>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36A4843B-6182-4E79-BDD9-D47A5D3A69F0}"/>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8E9A9258-A6C5-4202-B207-74583FB6EF3D}"/>
              </a:ext>
            </a:extLst>
          </p:cNvPr>
          <p:cNvGraphicFramePr>
            <a:graphicFrameLocks noGrp="1"/>
          </p:cNvGraphicFramePr>
          <p:nvPr>
            <p:ph type="chart" sz="quarter" idx="13"/>
            <p:extLst>
              <p:ext uri="{D42A27DB-BD31-4B8C-83A1-F6EECF244321}">
                <p14:modId xmlns:p14="http://schemas.microsoft.com/office/powerpoint/2010/main" val="422090941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342890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AFCCD-0CBB-446F-A7E2-CAF3ED529CDF}"/>
              </a:ext>
            </a:extLst>
          </p:cNvPr>
          <p:cNvSpPr>
            <a:spLocks noGrp="1"/>
          </p:cNvSpPr>
          <p:nvPr>
            <p:ph type="title"/>
          </p:nvPr>
        </p:nvSpPr>
        <p:spPr/>
        <p:txBody>
          <a:bodyPr/>
          <a:lstStyle/>
          <a:p>
            <a:r>
              <a:rPr lang="en-US"/>
              <a:t>Facebook Interaction Rate By Weekday | Yesway</a:t>
            </a:r>
          </a:p>
        </p:txBody>
      </p:sp>
      <p:sp>
        <p:nvSpPr>
          <p:cNvPr id="3" name="Slide Number Placeholder 2">
            <a:extLst>
              <a:ext uri="{FF2B5EF4-FFF2-40B4-BE49-F238E27FC236}">
                <a16:creationId xmlns:a16="http://schemas.microsoft.com/office/drawing/2014/main" id="{DE6C9880-2887-474F-8153-520740DF816F}"/>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8A04996A-FA7C-48CD-A26F-7BDE124AD3CC}"/>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85B5181D-6A1F-4D30-82D1-2FBD9B8C7B7D}"/>
              </a:ext>
            </a:extLst>
          </p:cNvPr>
          <p:cNvGraphicFramePr>
            <a:graphicFrameLocks noGrp="1"/>
          </p:cNvGraphicFramePr>
          <p:nvPr>
            <p:ph type="chart" sz="quarter" idx="13"/>
            <p:extLst>
              <p:ext uri="{D42A27DB-BD31-4B8C-83A1-F6EECF244321}">
                <p14:modId xmlns:p14="http://schemas.microsoft.com/office/powerpoint/2010/main" val="404628387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287468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626C6-DE5F-4983-BD23-85903CD6908A}"/>
              </a:ext>
            </a:extLst>
          </p:cNvPr>
          <p:cNvSpPr>
            <a:spLocks noGrp="1"/>
          </p:cNvSpPr>
          <p:nvPr>
            <p:ph type="title"/>
          </p:nvPr>
        </p:nvSpPr>
        <p:spPr/>
        <p:txBody>
          <a:bodyPr/>
          <a:lstStyle/>
          <a:p>
            <a:r>
              <a:rPr lang="en-US"/>
              <a:t>Facebook Interaction Rate By Post Type | Yesway</a:t>
            </a:r>
          </a:p>
        </p:txBody>
      </p:sp>
      <p:sp>
        <p:nvSpPr>
          <p:cNvPr id="3" name="Slide Number Placeholder 2">
            <a:extLst>
              <a:ext uri="{FF2B5EF4-FFF2-40B4-BE49-F238E27FC236}">
                <a16:creationId xmlns:a16="http://schemas.microsoft.com/office/drawing/2014/main" id="{FD52D2F2-0D41-4E20-8FC1-5C23E277D26B}"/>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6292CF5A-CA9D-4685-9E28-EAE7747ACBC9}"/>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AEBBD6A7-9B11-4298-B356-EFB0ADCEA05C}"/>
              </a:ext>
            </a:extLst>
          </p:cNvPr>
          <p:cNvGraphicFramePr>
            <a:graphicFrameLocks noGrp="1"/>
          </p:cNvGraphicFramePr>
          <p:nvPr>
            <p:ph type="chart" sz="quarter" idx="13"/>
            <p:extLst>
              <p:ext uri="{D42A27DB-BD31-4B8C-83A1-F6EECF244321}">
                <p14:modId xmlns:p14="http://schemas.microsoft.com/office/powerpoint/2010/main" val="184063414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9836787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774D-8663-4210-A613-D187F6C4BD2F}"/>
              </a:ext>
            </a:extLst>
          </p:cNvPr>
          <p:cNvSpPr>
            <a:spLocks noGrp="1"/>
          </p:cNvSpPr>
          <p:nvPr>
            <p:ph type="title"/>
          </p:nvPr>
        </p:nvSpPr>
        <p:spPr/>
        <p:txBody>
          <a:bodyPr/>
          <a:lstStyle/>
          <a:p>
            <a:r>
              <a:rPr lang="en-US"/>
              <a:t>Facebook Post Type | Yesway</a:t>
            </a:r>
          </a:p>
        </p:txBody>
      </p:sp>
      <p:sp>
        <p:nvSpPr>
          <p:cNvPr id="3" name="Slide Number Placeholder 2">
            <a:extLst>
              <a:ext uri="{FF2B5EF4-FFF2-40B4-BE49-F238E27FC236}">
                <a16:creationId xmlns:a16="http://schemas.microsoft.com/office/drawing/2014/main" id="{B08D5282-6BAB-4138-9BD3-5B13F1F03742}"/>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3F442CF6-2CAB-473D-AD22-BE7F758ED3A7}"/>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08BFEDEB-4ECC-4C00-B815-68B4C41A5F9D}"/>
              </a:ext>
            </a:extLst>
          </p:cNvPr>
          <p:cNvGraphicFramePr>
            <a:graphicFrameLocks noGrp="1"/>
          </p:cNvGraphicFramePr>
          <p:nvPr>
            <p:ph type="chart" sz="quarter" idx="13"/>
            <p:extLst>
              <p:ext uri="{D42A27DB-BD31-4B8C-83A1-F6EECF244321}">
                <p14:modId xmlns:p14="http://schemas.microsoft.com/office/powerpoint/2010/main" val="1356249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983993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48235-FCF3-465F-A06A-573E0D33AD55}"/>
              </a:ext>
            </a:extLst>
          </p:cNvPr>
          <p:cNvSpPr>
            <a:spLocks noGrp="1"/>
          </p:cNvSpPr>
          <p:nvPr>
            <p:ph type="title"/>
          </p:nvPr>
        </p:nvSpPr>
        <p:spPr/>
        <p:txBody>
          <a:bodyPr/>
          <a:lstStyle/>
          <a:p>
            <a:r>
              <a:rPr lang="en-US"/>
              <a:t>Facebook Reach Type Distribution  | Yesway</a:t>
            </a:r>
          </a:p>
        </p:txBody>
      </p:sp>
      <p:sp>
        <p:nvSpPr>
          <p:cNvPr id="3" name="Slide Number Placeholder 2">
            <a:extLst>
              <a:ext uri="{FF2B5EF4-FFF2-40B4-BE49-F238E27FC236}">
                <a16:creationId xmlns:a16="http://schemas.microsoft.com/office/drawing/2014/main" id="{97F74208-3880-4C52-B9DF-448A425FA24A}"/>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5608C50C-1FB3-4E39-B115-643BC1C403AF}"/>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1676B2D9-1BEE-4371-A897-A98743318990}"/>
              </a:ext>
            </a:extLst>
          </p:cNvPr>
          <p:cNvGraphicFramePr>
            <a:graphicFrameLocks noGrp="1"/>
          </p:cNvGraphicFramePr>
          <p:nvPr>
            <p:ph type="chart" sz="quarter" idx="13"/>
            <p:extLst>
              <p:ext uri="{D42A27DB-BD31-4B8C-83A1-F6EECF244321}">
                <p14:modId xmlns:p14="http://schemas.microsoft.com/office/powerpoint/2010/main" val="145504391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811526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8CD4-EE9A-45B9-803A-C29CAA2EF09C}"/>
              </a:ext>
            </a:extLst>
          </p:cNvPr>
          <p:cNvSpPr>
            <a:spLocks noGrp="1"/>
          </p:cNvSpPr>
          <p:nvPr>
            <p:ph type="title"/>
          </p:nvPr>
        </p:nvSpPr>
        <p:spPr/>
        <p:txBody>
          <a:bodyPr/>
          <a:lstStyle/>
          <a:p>
            <a:r>
              <a:rPr lang="en-US"/>
              <a:t>Facebook Reach by Post Type  | Yesway</a:t>
            </a:r>
          </a:p>
        </p:txBody>
      </p:sp>
      <p:sp>
        <p:nvSpPr>
          <p:cNvPr id="3" name="Slide Number Placeholder 2">
            <a:extLst>
              <a:ext uri="{FF2B5EF4-FFF2-40B4-BE49-F238E27FC236}">
                <a16:creationId xmlns:a16="http://schemas.microsoft.com/office/drawing/2014/main" id="{A3C2E4E7-7509-4E9A-B900-BB2E12447D45}"/>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2F61FA5B-7352-4D2E-B99F-760FA246D254}"/>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143BE3DA-CEE3-4E0E-9190-B4B1F00C6E1A}"/>
              </a:ext>
            </a:extLst>
          </p:cNvPr>
          <p:cNvGraphicFramePr>
            <a:graphicFrameLocks noGrp="1"/>
          </p:cNvGraphicFramePr>
          <p:nvPr>
            <p:ph type="chart" sz="quarter" idx="13"/>
            <p:extLst>
              <p:ext uri="{D42A27DB-BD31-4B8C-83A1-F6EECF244321}">
                <p14:modId xmlns:p14="http://schemas.microsoft.com/office/powerpoint/2010/main" val="61213821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208853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096A7-F065-4C32-A852-4987EA9C0F96}"/>
              </a:ext>
            </a:extLst>
          </p:cNvPr>
          <p:cNvSpPr>
            <a:spLocks noGrp="1"/>
          </p:cNvSpPr>
          <p:nvPr>
            <p:ph type="title"/>
          </p:nvPr>
        </p:nvSpPr>
        <p:spPr/>
        <p:txBody>
          <a:bodyPr/>
          <a:lstStyle/>
          <a:p>
            <a:r>
              <a:rPr lang="en-US"/>
              <a:t>Facebook Page Content Virality | Yesway</a:t>
            </a:r>
          </a:p>
        </p:txBody>
      </p:sp>
      <p:sp>
        <p:nvSpPr>
          <p:cNvPr id="3" name="Slide Number Placeholder 2">
            <a:extLst>
              <a:ext uri="{FF2B5EF4-FFF2-40B4-BE49-F238E27FC236}">
                <a16:creationId xmlns:a16="http://schemas.microsoft.com/office/drawing/2014/main" id="{15364006-DF54-472E-9F38-3A5F1C5496CB}"/>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068EEF1C-CB17-4478-AB51-37B2BA802DBC}"/>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33808C53-F1CD-4878-B339-5CFFB060339C}"/>
              </a:ext>
            </a:extLst>
          </p:cNvPr>
          <p:cNvGraphicFramePr>
            <a:graphicFrameLocks noGrp="1"/>
          </p:cNvGraphicFramePr>
          <p:nvPr>
            <p:ph type="chart" sz="quarter" idx="13"/>
            <p:extLst>
              <p:ext uri="{D42A27DB-BD31-4B8C-83A1-F6EECF244321}">
                <p14:modId xmlns:p14="http://schemas.microsoft.com/office/powerpoint/2010/main" val="130903156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720623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5D53-D228-4BD3-A4DE-B4A72AFF5DC8}"/>
              </a:ext>
            </a:extLst>
          </p:cNvPr>
          <p:cNvSpPr>
            <a:spLocks noGrp="1"/>
          </p:cNvSpPr>
          <p:nvPr>
            <p:ph type="title"/>
          </p:nvPr>
        </p:nvSpPr>
        <p:spPr/>
        <p:txBody>
          <a:bodyPr/>
          <a:lstStyle/>
          <a:p>
            <a:r>
              <a:rPr lang="en-US"/>
              <a:t>Facebook Video Views | Yesway</a:t>
            </a:r>
          </a:p>
        </p:txBody>
      </p:sp>
      <p:sp>
        <p:nvSpPr>
          <p:cNvPr id="3" name="Slide Number Placeholder 2">
            <a:extLst>
              <a:ext uri="{FF2B5EF4-FFF2-40B4-BE49-F238E27FC236}">
                <a16:creationId xmlns:a16="http://schemas.microsoft.com/office/drawing/2014/main" id="{9E792CE8-8F21-4649-9AC6-EB377AEA4E67}"/>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C283D151-BD70-4F35-876B-17C5F646B693}"/>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D2B45758-148E-40FA-85C5-01B09587C6EE}"/>
              </a:ext>
            </a:extLst>
          </p:cNvPr>
          <p:cNvGraphicFramePr>
            <a:graphicFrameLocks noGrp="1"/>
          </p:cNvGraphicFramePr>
          <p:nvPr>
            <p:ph type="chart" sz="quarter" idx="13"/>
            <p:extLst>
              <p:ext uri="{D42A27DB-BD31-4B8C-83A1-F6EECF244321}">
                <p14:modId xmlns:p14="http://schemas.microsoft.com/office/powerpoint/2010/main" val="53037662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1658080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8D97D-EB57-438F-B239-B25BCC2993BE}"/>
              </a:ext>
            </a:extLst>
          </p:cNvPr>
          <p:cNvSpPr>
            <a:spLocks noGrp="1"/>
          </p:cNvSpPr>
          <p:nvPr>
            <p:ph type="title"/>
          </p:nvPr>
        </p:nvSpPr>
        <p:spPr/>
        <p:txBody>
          <a:bodyPr/>
          <a:lstStyle/>
          <a:p>
            <a:r>
              <a:rPr lang="en-US"/>
              <a:t>Facebook User Posts | Yesway</a:t>
            </a:r>
          </a:p>
        </p:txBody>
      </p:sp>
      <p:sp>
        <p:nvSpPr>
          <p:cNvPr id="3" name="Slide Number Placeholder 2">
            <a:extLst>
              <a:ext uri="{FF2B5EF4-FFF2-40B4-BE49-F238E27FC236}">
                <a16:creationId xmlns:a16="http://schemas.microsoft.com/office/drawing/2014/main" id="{2A439AEF-38E1-4A4A-93C8-B85C6ED57F5B}"/>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08C8B24D-7B03-43A6-B98F-189E7C5AA6EA}"/>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9ED86CC7-27C9-403A-ACBC-125EFB2F66DC}"/>
              </a:ext>
            </a:extLst>
          </p:cNvPr>
          <p:cNvGraphicFramePr>
            <a:graphicFrameLocks noGrp="1"/>
          </p:cNvGraphicFramePr>
          <p:nvPr>
            <p:ph type="chart" sz="quarter" idx="13"/>
            <p:extLst>
              <p:ext uri="{D42A27DB-BD31-4B8C-83A1-F6EECF244321}">
                <p14:modId xmlns:p14="http://schemas.microsoft.com/office/powerpoint/2010/main" val="159573042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5871911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BCAE2-2E54-45B6-AD67-9DD986706F6E}"/>
              </a:ext>
            </a:extLst>
          </p:cNvPr>
          <p:cNvSpPr>
            <a:spLocks noGrp="1"/>
          </p:cNvSpPr>
          <p:nvPr>
            <p:ph type="title"/>
          </p:nvPr>
        </p:nvSpPr>
        <p:spPr/>
        <p:txBody>
          <a:bodyPr/>
          <a:lstStyle/>
          <a:p>
            <a:r>
              <a:rPr lang="en-US"/>
              <a:t>Facebook Page Views | Yesway</a:t>
            </a:r>
          </a:p>
        </p:txBody>
      </p:sp>
      <p:sp>
        <p:nvSpPr>
          <p:cNvPr id="3" name="Slide Number Placeholder 2">
            <a:extLst>
              <a:ext uri="{FF2B5EF4-FFF2-40B4-BE49-F238E27FC236}">
                <a16:creationId xmlns:a16="http://schemas.microsoft.com/office/drawing/2014/main" id="{33257BCF-BA38-489E-95FE-55A313B01B80}"/>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5EFF2BCA-C751-4CE4-9800-06CDD55423D2}"/>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DA84207C-8592-456A-9DAC-49C0F7E23E43}"/>
              </a:ext>
            </a:extLst>
          </p:cNvPr>
          <p:cNvGraphicFramePr>
            <a:graphicFrameLocks noGrp="1"/>
          </p:cNvGraphicFramePr>
          <p:nvPr>
            <p:ph type="chart" sz="quarter" idx="13"/>
            <p:extLst>
              <p:ext uri="{D42A27DB-BD31-4B8C-83A1-F6EECF244321}">
                <p14:modId xmlns:p14="http://schemas.microsoft.com/office/powerpoint/2010/main" val="49044165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234332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7130B-DDE3-45B2-BBD6-9A52234E8658}"/>
              </a:ext>
            </a:extLst>
          </p:cNvPr>
          <p:cNvSpPr>
            <a:spLocks noGrp="1"/>
          </p:cNvSpPr>
          <p:nvPr>
            <p:ph type="title"/>
          </p:nvPr>
        </p:nvSpPr>
        <p:spPr/>
        <p:txBody>
          <a:bodyPr/>
          <a:lstStyle/>
          <a:p>
            <a:r>
              <a:rPr lang="en-US"/>
              <a:t>Facebook Fan Demographics | Yesway</a:t>
            </a:r>
          </a:p>
        </p:txBody>
      </p:sp>
      <p:sp>
        <p:nvSpPr>
          <p:cNvPr id="3" name="Slide Number Placeholder 2">
            <a:extLst>
              <a:ext uri="{FF2B5EF4-FFF2-40B4-BE49-F238E27FC236}">
                <a16:creationId xmlns:a16="http://schemas.microsoft.com/office/drawing/2014/main" id="{DCDCB5E5-8F44-4EDE-B3A6-5D178E93828A}"/>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B024800A-8364-4F4A-8755-53FEDA2D7F8B}"/>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D8D432D3-1831-4CAD-9796-73CA27EE172E}"/>
              </a:ext>
            </a:extLst>
          </p:cNvPr>
          <p:cNvGraphicFramePr>
            <a:graphicFrameLocks noGrp="1"/>
          </p:cNvGraphicFramePr>
          <p:nvPr>
            <p:ph type="chart" sz="quarter" idx="13"/>
            <p:extLst>
              <p:ext uri="{D42A27DB-BD31-4B8C-83A1-F6EECF244321}">
                <p14:modId xmlns:p14="http://schemas.microsoft.com/office/powerpoint/2010/main" val="129416231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6884048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B74C1-8472-4128-866A-D41F53120FD3}"/>
              </a:ext>
            </a:extLst>
          </p:cNvPr>
          <p:cNvSpPr>
            <a:spLocks noGrp="1"/>
          </p:cNvSpPr>
          <p:nvPr>
            <p:ph type="title"/>
          </p:nvPr>
        </p:nvSpPr>
        <p:spPr/>
        <p:txBody>
          <a:bodyPr/>
          <a:lstStyle/>
          <a:p>
            <a:r>
              <a:rPr lang="en-US"/>
              <a:t>Facebook Interaction Rate By Hour | Yesway</a:t>
            </a:r>
          </a:p>
        </p:txBody>
      </p:sp>
      <p:sp>
        <p:nvSpPr>
          <p:cNvPr id="3" name="Slide Number Placeholder 2">
            <a:extLst>
              <a:ext uri="{FF2B5EF4-FFF2-40B4-BE49-F238E27FC236}">
                <a16:creationId xmlns:a16="http://schemas.microsoft.com/office/drawing/2014/main" id="{F7A25F7F-E604-4FE3-927D-A4FF27A83B52}"/>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067CC26E-E2BF-48BF-B7DA-30B3EBDE0149}"/>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74378BCE-82B8-492B-8963-B635B6EA74BF}"/>
              </a:ext>
            </a:extLst>
          </p:cNvPr>
          <p:cNvGraphicFramePr>
            <a:graphicFrameLocks noGrp="1"/>
          </p:cNvGraphicFramePr>
          <p:nvPr>
            <p:ph type="chart" sz="quarter" idx="13"/>
            <p:extLst>
              <p:ext uri="{D42A27DB-BD31-4B8C-83A1-F6EECF244321}">
                <p14:modId xmlns:p14="http://schemas.microsoft.com/office/powerpoint/2010/main" val="138170215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5853694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45E10-316E-4062-80D1-8C4BB90CBA13}"/>
              </a:ext>
            </a:extLst>
          </p:cNvPr>
          <p:cNvSpPr>
            <a:spLocks noGrp="1"/>
          </p:cNvSpPr>
          <p:nvPr>
            <p:ph type="title"/>
          </p:nvPr>
        </p:nvSpPr>
        <p:spPr/>
        <p:txBody>
          <a:bodyPr/>
          <a:lstStyle/>
          <a:p>
            <a:r>
              <a:rPr lang="en-US"/>
              <a:t>Facebook Average Shares Per Post | Yesway</a:t>
            </a:r>
          </a:p>
        </p:txBody>
      </p:sp>
      <p:sp>
        <p:nvSpPr>
          <p:cNvPr id="3" name="Slide Number Placeholder 2">
            <a:extLst>
              <a:ext uri="{FF2B5EF4-FFF2-40B4-BE49-F238E27FC236}">
                <a16:creationId xmlns:a16="http://schemas.microsoft.com/office/drawing/2014/main" id="{9BAFAEB4-D5FF-4C97-9762-E45A1DDCF1C4}"/>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20F0ED55-0101-4588-B611-8A680B0FCB18}"/>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878E2470-12A7-45D1-8EC1-FB7E07B585F7}"/>
              </a:ext>
            </a:extLst>
          </p:cNvPr>
          <p:cNvGraphicFramePr>
            <a:graphicFrameLocks noGrp="1"/>
          </p:cNvGraphicFramePr>
          <p:nvPr>
            <p:ph type="chart" sz="quarter" idx="13"/>
            <p:extLst>
              <p:ext uri="{D42A27DB-BD31-4B8C-83A1-F6EECF244321}">
                <p14:modId xmlns:p14="http://schemas.microsoft.com/office/powerpoint/2010/main" val="153374038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502497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3D903-67F4-4287-A1A2-40BFC54A7386}"/>
              </a:ext>
            </a:extLst>
          </p:cNvPr>
          <p:cNvSpPr>
            <a:spLocks noGrp="1"/>
          </p:cNvSpPr>
          <p:nvPr>
            <p:ph type="title"/>
          </p:nvPr>
        </p:nvSpPr>
        <p:spPr/>
        <p:txBody>
          <a:bodyPr/>
          <a:lstStyle/>
          <a:p>
            <a:r>
              <a:rPr lang="en-US"/>
              <a:t>Facebook Reactions Distribution | Yesway</a:t>
            </a:r>
          </a:p>
        </p:txBody>
      </p:sp>
      <p:sp>
        <p:nvSpPr>
          <p:cNvPr id="3" name="Slide Number Placeholder 2">
            <a:extLst>
              <a:ext uri="{FF2B5EF4-FFF2-40B4-BE49-F238E27FC236}">
                <a16:creationId xmlns:a16="http://schemas.microsoft.com/office/drawing/2014/main" id="{CB2FB8EE-B51D-4938-B19F-08F24EEEC445}"/>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469ED1BA-21E9-4D6B-B11A-B48A7AA9AF31}"/>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6D7CEFEF-0FFC-49DD-A029-132E49F17916}"/>
              </a:ext>
            </a:extLst>
          </p:cNvPr>
          <p:cNvGraphicFramePr>
            <a:graphicFrameLocks noGrp="1"/>
          </p:cNvGraphicFramePr>
          <p:nvPr>
            <p:ph type="chart" sz="quarter" idx="13"/>
            <p:extLst>
              <p:ext uri="{D42A27DB-BD31-4B8C-83A1-F6EECF244321}">
                <p14:modId xmlns:p14="http://schemas.microsoft.com/office/powerpoint/2010/main" val="56693155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6471896"/>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A7BE2-82EA-446B-957A-AAB5D316D40A}"/>
              </a:ext>
            </a:extLst>
          </p:cNvPr>
          <p:cNvSpPr>
            <a:spLocks noGrp="1"/>
          </p:cNvSpPr>
          <p:nvPr>
            <p:ph type="title"/>
          </p:nvPr>
        </p:nvSpPr>
        <p:spPr/>
        <p:txBody>
          <a:bodyPr/>
          <a:lstStyle/>
          <a:p>
            <a:r>
              <a:rPr lang="en-US"/>
              <a:t>Facebook Page Likes Change by Like/Unlike Source | Yesway</a:t>
            </a:r>
          </a:p>
        </p:txBody>
      </p:sp>
      <p:sp>
        <p:nvSpPr>
          <p:cNvPr id="3" name="Slide Number Placeholder 2">
            <a:extLst>
              <a:ext uri="{FF2B5EF4-FFF2-40B4-BE49-F238E27FC236}">
                <a16:creationId xmlns:a16="http://schemas.microsoft.com/office/drawing/2014/main" id="{9A769ED6-7079-4984-8CF1-BA5AE1D0EF23}"/>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4847FA72-7B9E-47F4-96CE-23C83F3BDC05}"/>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A03F54CD-CE57-40FA-ACC9-ECB976A8DF29}"/>
              </a:ext>
            </a:extLst>
          </p:cNvPr>
          <p:cNvGraphicFramePr>
            <a:graphicFrameLocks noGrp="1"/>
          </p:cNvGraphicFramePr>
          <p:nvPr>
            <p:ph type="chart" sz="quarter" idx="13"/>
            <p:extLst>
              <p:ext uri="{D42A27DB-BD31-4B8C-83A1-F6EECF244321}">
                <p14:modId xmlns:p14="http://schemas.microsoft.com/office/powerpoint/2010/main" val="122191235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3078714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58CF8-A211-4C80-823C-AE87CD49315A}"/>
              </a:ext>
            </a:extLst>
          </p:cNvPr>
          <p:cNvSpPr>
            <a:spLocks noGrp="1"/>
          </p:cNvSpPr>
          <p:nvPr>
            <p:ph type="title"/>
          </p:nvPr>
        </p:nvSpPr>
        <p:spPr/>
        <p:txBody>
          <a:bodyPr/>
          <a:lstStyle/>
          <a:p>
            <a:r>
              <a:rPr lang="en-US"/>
              <a:t>Facebook Page Views By External Referral | Yesway</a:t>
            </a:r>
          </a:p>
        </p:txBody>
      </p:sp>
      <p:sp>
        <p:nvSpPr>
          <p:cNvPr id="3" name="Slide Number Placeholder 2">
            <a:extLst>
              <a:ext uri="{FF2B5EF4-FFF2-40B4-BE49-F238E27FC236}">
                <a16:creationId xmlns:a16="http://schemas.microsoft.com/office/drawing/2014/main" id="{243808A6-D035-4712-BB82-5220948E0B04}"/>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F9DB6C1C-9BEE-4006-A68F-C9EDEE876EE7}"/>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E1FFDB61-90AF-4A14-946C-EF27061C10C0}"/>
              </a:ext>
            </a:extLst>
          </p:cNvPr>
          <p:cNvGraphicFramePr>
            <a:graphicFrameLocks noGrp="1"/>
          </p:cNvGraphicFramePr>
          <p:nvPr>
            <p:ph type="tbl" sz="quarter" idx="15"/>
            <p:extLst>
              <p:ext uri="{D42A27DB-BD31-4B8C-83A1-F6EECF244321}">
                <p14:modId xmlns:p14="http://schemas.microsoft.com/office/powerpoint/2010/main" val="143256326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846218761"/>
                    </a:ext>
                  </a:extLst>
                </a:gridCol>
                <a:gridCol w="3566160">
                  <a:extLst>
                    <a:ext uri="{9D8B030D-6E8A-4147-A177-3AD203B41FA5}">
                      <a16:colId xmlns:a16="http://schemas.microsoft.com/office/drawing/2014/main" val="3198758726"/>
                    </a:ext>
                  </a:extLst>
                </a:gridCol>
                <a:gridCol w="2743200">
                  <a:extLst>
                    <a:ext uri="{9D8B030D-6E8A-4147-A177-3AD203B41FA5}">
                      <a16:colId xmlns:a16="http://schemas.microsoft.com/office/drawing/2014/main" val="569734146"/>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730550597"/>
                  </a:ext>
                </a:extLst>
              </a:tr>
              <a:tr h="370840">
                <a:tc>
                  <a:txBody>
                    <a:bodyPr/>
                    <a:lstStyle/>
                    <a:p>
                      <a:r>
                        <a:rPr lang="en-US" sz="1000"/>
                        <a:t>Yesway</a:t>
                      </a:r>
                    </a:p>
                  </a:txBody>
                  <a:tcPr/>
                </a:tc>
                <a:tc>
                  <a:txBody>
                    <a:bodyPr/>
                    <a:lstStyle/>
                    <a:p>
                      <a:r>
                        <a:rPr lang="en-US" sz="1000"/>
                        <a:t>https://www.yeswaycontest.com/winChime/allReward</a:t>
                      </a:r>
                    </a:p>
                  </a:txBody>
                  <a:tcPr/>
                </a:tc>
                <a:tc>
                  <a:txBody>
                    <a:bodyPr/>
                    <a:lstStyle/>
                    <a:p>
                      <a:r>
                        <a:rPr lang="en-US" sz="1000"/>
                        <a:t>2015</a:t>
                      </a:r>
                    </a:p>
                  </a:txBody>
                  <a:tcPr/>
                </a:tc>
                <a:extLst>
                  <a:ext uri="{0D108BD9-81ED-4DB2-BD59-A6C34878D82A}">
                    <a16:rowId xmlns:a16="http://schemas.microsoft.com/office/drawing/2014/main" val="1332378379"/>
                  </a:ext>
                </a:extLst>
              </a:tr>
            </a:tbl>
          </a:graphicData>
        </a:graphic>
      </p:graphicFrame>
    </p:spTree>
    <p:extLst>
      <p:ext uri="{BB962C8B-B14F-4D97-AF65-F5344CB8AC3E}">
        <p14:creationId xmlns:p14="http://schemas.microsoft.com/office/powerpoint/2010/main" val="38698475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46DEC-9DCC-45A7-94FC-BC3BA96127C3}"/>
              </a:ext>
            </a:extLst>
          </p:cNvPr>
          <p:cNvSpPr>
            <a:spLocks noGrp="1"/>
          </p:cNvSpPr>
          <p:nvPr>
            <p:ph type="title"/>
          </p:nvPr>
        </p:nvSpPr>
        <p:spPr/>
        <p:txBody>
          <a:bodyPr/>
          <a:lstStyle/>
          <a:p>
            <a:r>
              <a:rPr lang="en-US"/>
              <a:t>Facebook Fans By City Table | Yesway</a:t>
            </a:r>
          </a:p>
        </p:txBody>
      </p:sp>
      <p:sp>
        <p:nvSpPr>
          <p:cNvPr id="3" name="Slide Number Placeholder 2">
            <a:extLst>
              <a:ext uri="{FF2B5EF4-FFF2-40B4-BE49-F238E27FC236}">
                <a16:creationId xmlns:a16="http://schemas.microsoft.com/office/drawing/2014/main" id="{7CD4934A-97E9-4770-B4DE-39C8F320BBC6}"/>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118BB957-102F-4CC6-BEA3-9E306AA833DB}"/>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7BCB88FB-0940-4666-9307-B393231E62C2}"/>
              </a:ext>
            </a:extLst>
          </p:cNvPr>
          <p:cNvGraphicFramePr>
            <a:graphicFrameLocks noGrp="1"/>
          </p:cNvGraphicFramePr>
          <p:nvPr>
            <p:ph type="tbl" sz="quarter" idx="15"/>
            <p:extLst>
              <p:ext uri="{D42A27DB-BD31-4B8C-83A1-F6EECF244321}">
                <p14:modId xmlns:p14="http://schemas.microsoft.com/office/powerpoint/2010/main" val="381969518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5486401">
                  <a:extLst>
                    <a:ext uri="{9D8B030D-6E8A-4147-A177-3AD203B41FA5}">
                      <a16:colId xmlns:a16="http://schemas.microsoft.com/office/drawing/2014/main" val="4092669695"/>
                    </a:ext>
                  </a:extLst>
                </a:gridCol>
                <a:gridCol w="1828800">
                  <a:extLst>
                    <a:ext uri="{9D8B030D-6E8A-4147-A177-3AD203B41FA5}">
                      <a16:colId xmlns:a16="http://schemas.microsoft.com/office/drawing/2014/main" val="1891654939"/>
                    </a:ext>
                  </a:extLst>
                </a:gridCol>
                <a:gridCol w="1828800">
                  <a:extLst>
                    <a:ext uri="{9D8B030D-6E8A-4147-A177-3AD203B41FA5}">
                      <a16:colId xmlns:a16="http://schemas.microsoft.com/office/drawing/2014/main" val="2742129680"/>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3851296691"/>
                  </a:ext>
                </a:extLst>
              </a:tr>
              <a:tr h="370840">
                <a:tc>
                  <a:txBody>
                    <a:bodyPr/>
                    <a:lstStyle/>
                    <a:p>
                      <a:r>
                        <a:rPr lang="en-US" sz="1000"/>
                        <a:t>Hutchinson</a:t>
                      </a:r>
                    </a:p>
                  </a:txBody>
                  <a:tcPr/>
                </a:tc>
                <a:tc>
                  <a:txBody>
                    <a:bodyPr/>
                    <a:lstStyle/>
                    <a:p>
                      <a:r>
                        <a:rPr lang="en-US" sz="1000"/>
                        <a:t>1201</a:t>
                      </a:r>
                    </a:p>
                  </a:txBody>
                  <a:tcPr/>
                </a:tc>
                <a:tc>
                  <a:txBody>
                    <a:bodyPr/>
                    <a:lstStyle/>
                    <a:p>
                      <a:r>
                        <a:rPr lang="en-US" sz="1000"/>
                        <a:t>4.1 %</a:t>
                      </a:r>
                    </a:p>
                  </a:txBody>
                  <a:tcPr/>
                </a:tc>
                <a:extLst>
                  <a:ext uri="{0D108BD9-81ED-4DB2-BD59-A6C34878D82A}">
                    <a16:rowId xmlns:a16="http://schemas.microsoft.com/office/drawing/2014/main" val="2153137841"/>
                  </a:ext>
                </a:extLst>
              </a:tr>
              <a:tr h="370840">
                <a:tc>
                  <a:txBody>
                    <a:bodyPr/>
                    <a:lstStyle/>
                    <a:p>
                      <a:r>
                        <a:rPr lang="en-US" sz="1000"/>
                        <a:t>Rapid City</a:t>
                      </a:r>
                    </a:p>
                  </a:txBody>
                  <a:tcPr/>
                </a:tc>
                <a:tc>
                  <a:txBody>
                    <a:bodyPr/>
                    <a:lstStyle/>
                    <a:p>
                      <a:r>
                        <a:rPr lang="en-US" sz="1000"/>
                        <a:t>1189</a:t>
                      </a:r>
                    </a:p>
                  </a:txBody>
                  <a:tcPr/>
                </a:tc>
                <a:tc>
                  <a:txBody>
                    <a:bodyPr/>
                    <a:lstStyle/>
                    <a:p>
                      <a:r>
                        <a:rPr lang="en-US" sz="1000"/>
                        <a:t>4.1 %</a:t>
                      </a:r>
                    </a:p>
                  </a:txBody>
                  <a:tcPr/>
                </a:tc>
                <a:extLst>
                  <a:ext uri="{0D108BD9-81ED-4DB2-BD59-A6C34878D82A}">
                    <a16:rowId xmlns:a16="http://schemas.microsoft.com/office/drawing/2014/main" val="3573666471"/>
                  </a:ext>
                </a:extLst>
              </a:tr>
              <a:tr h="370840">
                <a:tc>
                  <a:txBody>
                    <a:bodyPr/>
                    <a:lstStyle/>
                    <a:p>
                      <a:r>
                        <a:rPr lang="en-US" sz="1000"/>
                        <a:t>Abilene</a:t>
                      </a:r>
                    </a:p>
                  </a:txBody>
                  <a:tcPr/>
                </a:tc>
                <a:tc>
                  <a:txBody>
                    <a:bodyPr/>
                    <a:lstStyle/>
                    <a:p>
                      <a:r>
                        <a:rPr lang="en-US" sz="1000"/>
                        <a:t>1148</a:t>
                      </a:r>
                    </a:p>
                  </a:txBody>
                  <a:tcPr/>
                </a:tc>
                <a:tc>
                  <a:txBody>
                    <a:bodyPr/>
                    <a:lstStyle/>
                    <a:p>
                      <a:r>
                        <a:rPr lang="en-US" sz="1000"/>
                        <a:t>4.0 %</a:t>
                      </a:r>
                    </a:p>
                  </a:txBody>
                  <a:tcPr/>
                </a:tc>
                <a:extLst>
                  <a:ext uri="{0D108BD9-81ED-4DB2-BD59-A6C34878D82A}">
                    <a16:rowId xmlns:a16="http://schemas.microsoft.com/office/drawing/2014/main" val="925673779"/>
                  </a:ext>
                </a:extLst>
              </a:tr>
              <a:tr h="370840">
                <a:tc>
                  <a:txBody>
                    <a:bodyPr/>
                    <a:lstStyle/>
                    <a:p>
                      <a:r>
                        <a:rPr lang="en-US" sz="1000"/>
                        <a:t>Mason City</a:t>
                      </a:r>
                    </a:p>
                  </a:txBody>
                  <a:tcPr/>
                </a:tc>
                <a:tc>
                  <a:txBody>
                    <a:bodyPr/>
                    <a:lstStyle/>
                    <a:p>
                      <a:r>
                        <a:rPr lang="en-US" sz="1000"/>
                        <a:t>697</a:t>
                      </a:r>
                    </a:p>
                  </a:txBody>
                  <a:tcPr/>
                </a:tc>
                <a:tc>
                  <a:txBody>
                    <a:bodyPr/>
                    <a:lstStyle/>
                    <a:p>
                      <a:r>
                        <a:rPr lang="en-US" sz="1000"/>
                        <a:t>2.4 %</a:t>
                      </a:r>
                    </a:p>
                  </a:txBody>
                  <a:tcPr/>
                </a:tc>
                <a:extLst>
                  <a:ext uri="{0D108BD9-81ED-4DB2-BD59-A6C34878D82A}">
                    <a16:rowId xmlns:a16="http://schemas.microsoft.com/office/drawing/2014/main" val="4056844310"/>
                  </a:ext>
                </a:extLst>
              </a:tr>
              <a:tr h="370840">
                <a:tc>
                  <a:txBody>
                    <a:bodyPr/>
                    <a:lstStyle/>
                    <a:p>
                      <a:r>
                        <a:rPr lang="en-US" sz="1000"/>
                        <a:t>Ottumwa</a:t>
                      </a:r>
                    </a:p>
                  </a:txBody>
                  <a:tcPr/>
                </a:tc>
                <a:tc>
                  <a:txBody>
                    <a:bodyPr/>
                    <a:lstStyle/>
                    <a:p>
                      <a:r>
                        <a:rPr lang="en-US" sz="1000"/>
                        <a:t>590</a:t>
                      </a:r>
                    </a:p>
                  </a:txBody>
                  <a:tcPr/>
                </a:tc>
                <a:tc>
                  <a:txBody>
                    <a:bodyPr/>
                    <a:lstStyle/>
                    <a:p>
                      <a:r>
                        <a:rPr lang="en-US" sz="1000"/>
                        <a:t>2.0 %</a:t>
                      </a:r>
                    </a:p>
                  </a:txBody>
                  <a:tcPr/>
                </a:tc>
                <a:extLst>
                  <a:ext uri="{0D108BD9-81ED-4DB2-BD59-A6C34878D82A}">
                    <a16:rowId xmlns:a16="http://schemas.microsoft.com/office/drawing/2014/main" val="1498348090"/>
                  </a:ext>
                </a:extLst>
              </a:tr>
              <a:tr h="370840">
                <a:tc>
                  <a:txBody>
                    <a:bodyPr/>
                    <a:lstStyle/>
                    <a:p>
                      <a:r>
                        <a:rPr lang="en-US" sz="1000"/>
                        <a:t>Pierre</a:t>
                      </a:r>
                    </a:p>
                  </a:txBody>
                  <a:tcPr/>
                </a:tc>
                <a:tc>
                  <a:txBody>
                    <a:bodyPr/>
                    <a:lstStyle/>
                    <a:p>
                      <a:r>
                        <a:rPr lang="en-US" sz="1000"/>
                        <a:t>529</a:t>
                      </a:r>
                    </a:p>
                  </a:txBody>
                  <a:tcPr/>
                </a:tc>
                <a:tc>
                  <a:txBody>
                    <a:bodyPr/>
                    <a:lstStyle/>
                    <a:p>
                      <a:r>
                        <a:rPr lang="en-US" sz="1000"/>
                        <a:t>1.8 %</a:t>
                      </a:r>
                    </a:p>
                  </a:txBody>
                  <a:tcPr/>
                </a:tc>
                <a:extLst>
                  <a:ext uri="{0D108BD9-81ED-4DB2-BD59-A6C34878D82A}">
                    <a16:rowId xmlns:a16="http://schemas.microsoft.com/office/drawing/2014/main" val="2990885545"/>
                  </a:ext>
                </a:extLst>
              </a:tr>
              <a:tr h="370840">
                <a:tc>
                  <a:txBody>
                    <a:bodyPr/>
                    <a:lstStyle/>
                    <a:p>
                      <a:r>
                        <a:rPr lang="en-US" sz="1000"/>
                        <a:t>Spearfish</a:t>
                      </a:r>
                    </a:p>
                  </a:txBody>
                  <a:tcPr/>
                </a:tc>
                <a:tc>
                  <a:txBody>
                    <a:bodyPr/>
                    <a:lstStyle/>
                    <a:p>
                      <a:r>
                        <a:rPr lang="en-US" sz="1000"/>
                        <a:t>459</a:t>
                      </a:r>
                    </a:p>
                  </a:txBody>
                  <a:tcPr/>
                </a:tc>
                <a:tc>
                  <a:txBody>
                    <a:bodyPr/>
                    <a:lstStyle/>
                    <a:p>
                      <a:r>
                        <a:rPr lang="en-US" sz="1000"/>
                        <a:t>1.6 %</a:t>
                      </a:r>
                    </a:p>
                  </a:txBody>
                  <a:tcPr/>
                </a:tc>
                <a:extLst>
                  <a:ext uri="{0D108BD9-81ED-4DB2-BD59-A6C34878D82A}">
                    <a16:rowId xmlns:a16="http://schemas.microsoft.com/office/drawing/2014/main" val="3108124722"/>
                  </a:ext>
                </a:extLst>
              </a:tr>
              <a:tr h="370840">
                <a:tc>
                  <a:txBody>
                    <a:bodyPr/>
                    <a:lstStyle/>
                    <a:p>
                      <a:r>
                        <a:rPr lang="en-US" sz="1000"/>
                        <a:t>Lubbock</a:t>
                      </a:r>
                    </a:p>
                  </a:txBody>
                  <a:tcPr/>
                </a:tc>
                <a:tc>
                  <a:txBody>
                    <a:bodyPr/>
                    <a:lstStyle/>
                    <a:p>
                      <a:r>
                        <a:rPr lang="en-US" sz="1000"/>
                        <a:t>358</a:t>
                      </a:r>
                    </a:p>
                  </a:txBody>
                  <a:tcPr/>
                </a:tc>
                <a:tc>
                  <a:txBody>
                    <a:bodyPr/>
                    <a:lstStyle/>
                    <a:p>
                      <a:r>
                        <a:rPr lang="en-US" sz="1000"/>
                        <a:t>1.2 %</a:t>
                      </a:r>
                    </a:p>
                  </a:txBody>
                  <a:tcPr/>
                </a:tc>
                <a:extLst>
                  <a:ext uri="{0D108BD9-81ED-4DB2-BD59-A6C34878D82A}">
                    <a16:rowId xmlns:a16="http://schemas.microsoft.com/office/drawing/2014/main" val="2436396447"/>
                  </a:ext>
                </a:extLst>
              </a:tr>
              <a:tr h="370840">
                <a:tc>
                  <a:txBody>
                    <a:bodyPr/>
                    <a:lstStyle/>
                    <a:p>
                      <a:r>
                        <a:rPr lang="en-US" sz="1000"/>
                        <a:t>Centerville</a:t>
                      </a:r>
                    </a:p>
                  </a:txBody>
                  <a:tcPr/>
                </a:tc>
                <a:tc>
                  <a:txBody>
                    <a:bodyPr/>
                    <a:lstStyle/>
                    <a:p>
                      <a:r>
                        <a:rPr lang="en-US" sz="1000"/>
                        <a:t>343</a:t>
                      </a:r>
                    </a:p>
                  </a:txBody>
                  <a:tcPr/>
                </a:tc>
                <a:tc>
                  <a:txBody>
                    <a:bodyPr/>
                    <a:lstStyle/>
                    <a:p>
                      <a:r>
                        <a:rPr lang="en-US" sz="1000"/>
                        <a:t>1.2 %</a:t>
                      </a:r>
                    </a:p>
                  </a:txBody>
                  <a:tcPr/>
                </a:tc>
                <a:extLst>
                  <a:ext uri="{0D108BD9-81ED-4DB2-BD59-A6C34878D82A}">
                    <a16:rowId xmlns:a16="http://schemas.microsoft.com/office/drawing/2014/main" val="3385045825"/>
                  </a:ext>
                </a:extLst>
              </a:tr>
              <a:tr h="370840">
                <a:tc>
                  <a:txBody>
                    <a:bodyPr/>
                    <a:lstStyle/>
                    <a:p>
                      <a:r>
                        <a:rPr lang="en-US" sz="1000"/>
                        <a:t>Waterloo</a:t>
                      </a:r>
                    </a:p>
                  </a:txBody>
                  <a:tcPr/>
                </a:tc>
                <a:tc>
                  <a:txBody>
                    <a:bodyPr/>
                    <a:lstStyle/>
                    <a:p>
                      <a:r>
                        <a:rPr lang="en-US" sz="1000"/>
                        <a:t>334</a:t>
                      </a:r>
                    </a:p>
                  </a:txBody>
                  <a:tcPr/>
                </a:tc>
                <a:tc>
                  <a:txBody>
                    <a:bodyPr/>
                    <a:lstStyle/>
                    <a:p>
                      <a:r>
                        <a:rPr lang="en-US" sz="1000"/>
                        <a:t>1.2 %</a:t>
                      </a:r>
                    </a:p>
                  </a:txBody>
                  <a:tcPr/>
                </a:tc>
                <a:extLst>
                  <a:ext uri="{0D108BD9-81ED-4DB2-BD59-A6C34878D82A}">
                    <a16:rowId xmlns:a16="http://schemas.microsoft.com/office/drawing/2014/main" val="738576228"/>
                  </a:ext>
                </a:extLst>
              </a:tr>
            </a:tbl>
          </a:graphicData>
        </a:graphic>
      </p:graphicFrame>
    </p:spTree>
    <p:extLst>
      <p:ext uri="{BB962C8B-B14F-4D97-AF65-F5344CB8AC3E}">
        <p14:creationId xmlns:p14="http://schemas.microsoft.com/office/powerpoint/2010/main" val="82423004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347D7-1B3D-44C2-A475-3DBEEB1ED816}"/>
              </a:ext>
            </a:extLst>
          </p:cNvPr>
          <p:cNvSpPr>
            <a:spLocks noGrp="1"/>
          </p:cNvSpPr>
          <p:nvPr>
            <p:ph type="title"/>
          </p:nvPr>
        </p:nvSpPr>
        <p:spPr/>
        <p:txBody>
          <a:bodyPr/>
          <a:lstStyle/>
          <a:p>
            <a:r>
              <a:rPr lang="en-US"/>
              <a:t>Facebook Video Views Table | Yesway</a:t>
            </a:r>
          </a:p>
        </p:txBody>
      </p:sp>
      <p:sp>
        <p:nvSpPr>
          <p:cNvPr id="3" name="Slide Number Placeholder 2">
            <a:extLst>
              <a:ext uri="{FF2B5EF4-FFF2-40B4-BE49-F238E27FC236}">
                <a16:creationId xmlns:a16="http://schemas.microsoft.com/office/drawing/2014/main" id="{60D970EE-E10A-4DA0-AE06-F8649396B183}"/>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37FD9057-2C16-4501-A2A7-FD207284516F}"/>
              </a:ext>
            </a:extLst>
          </p:cNvPr>
          <p:cNvSpPr>
            <a:spLocks noGrp="1"/>
          </p:cNvSpPr>
          <p:nvPr>
            <p:ph type="body" sz="quarter" idx="14"/>
          </p:nvPr>
        </p:nvSpPr>
        <p:spPr/>
        <p:txBody>
          <a:bodyPr/>
          <a:lstStyle/>
          <a:p>
            <a:r>
              <a:rPr lang="en-US"/>
              <a:t>01/01/2020 - 12/31/2020</a:t>
            </a:r>
          </a:p>
        </p:txBody>
      </p:sp>
      <p:graphicFrame>
        <p:nvGraphicFramePr>
          <p:cNvPr id="6" name="Table Placeholder 5">
            <a:extLst>
              <a:ext uri="{FF2B5EF4-FFF2-40B4-BE49-F238E27FC236}">
                <a16:creationId xmlns:a16="http://schemas.microsoft.com/office/drawing/2014/main" id="{E53A888F-C02C-4E1F-B697-BD24F1ED4857}"/>
              </a:ext>
            </a:extLst>
          </p:cNvPr>
          <p:cNvGraphicFramePr>
            <a:graphicFrameLocks noGrp="1"/>
          </p:cNvGraphicFramePr>
          <p:nvPr>
            <p:ph type="tbl" sz="quarter" idx="15"/>
            <p:extLst>
              <p:ext uri="{D42A27DB-BD31-4B8C-83A1-F6EECF244321}">
                <p14:modId xmlns:p14="http://schemas.microsoft.com/office/powerpoint/2010/main" val="41840239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772175970"/>
                    </a:ext>
                  </a:extLst>
                </a:gridCol>
                <a:gridCol w="914400">
                  <a:extLst>
                    <a:ext uri="{9D8B030D-6E8A-4147-A177-3AD203B41FA5}">
                      <a16:colId xmlns:a16="http://schemas.microsoft.com/office/drawing/2014/main" val="652047589"/>
                    </a:ext>
                  </a:extLst>
                </a:gridCol>
                <a:gridCol w="914400">
                  <a:extLst>
                    <a:ext uri="{9D8B030D-6E8A-4147-A177-3AD203B41FA5}">
                      <a16:colId xmlns:a16="http://schemas.microsoft.com/office/drawing/2014/main" val="135979232"/>
                    </a:ext>
                  </a:extLst>
                </a:gridCol>
                <a:gridCol w="914400">
                  <a:extLst>
                    <a:ext uri="{9D8B030D-6E8A-4147-A177-3AD203B41FA5}">
                      <a16:colId xmlns:a16="http://schemas.microsoft.com/office/drawing/2014/main" val="3452799202"/>
                    </a:ext>
                  </a:extLst>
                </a:gridCol>
                <a:gridCol w="914400">
                  <a:extLst>
                    <a:ext uri="{9D8B030D-6E8A-4147-A177-3AD203B41FA5}">
                      <a16:colId xmlns:a16="http://schemas.microsoft.com/office/drawing/2014/main" val="3799912862"/>
                    </a:ext>
                  </a:extLst>
                </a:gridCol>
                <a:gridCol w="914400">
                  <a:extLst>
                    <a:ext uri="{9D8B030D-6E8A-4147-A177-3AD203B41FA5}">
                      <a16:colId xmlns:a16="http://schemas.microsoft.com/office/drawing/2014/main" val="1988359417"/>
                    </a:ext>
                  </a:extLst>
                </a:gridCol>
                <a:gridCol w="914400">
                  <a:extLst>
                    <a:ext uri="{9D8B030D-6E8A-4147-A177-3AD203B41FA5}">
                      <a16:colId xmlns:a16="http://schemas.microsoft.com/office/drawing/2014/main" val="2723332308"/>
                    </a:ext>
                  </a:extLst>
                </a:gridCol>
                <a:gridCol w="914400">
                  <a:extLst>
                    <a:ext uri="{9D8B030D-6E8A-4147-A177-3AD203B41FA5}">
                      <a16:colId xmlns:a16="http://schemas.microsoft.com/office/drawing/2014/main" val="2076216354"/>
                    </a:ext>
                  </a:extLst>
                </a:gridCol>
                <a:gridCol w="914400">
                  <a:extLst>
                    <a:ext uri="{9D8B030D-6E8A-4147-A177-3AD203B41FA5}">
                      <a16:colId xmlns:a16="http://schemas.microsoft.com/office/drawing/2014/main" val="2469201972"/>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630173396"/>
                  </a:ext>
                </a:extLst>
              </a:tr>
              <a:tr h="370840">
                <a:tc>
                  <a:txBody>
                    <a:bodyPr/>
                    <a:lstStyle/>
                    <a:p>
                      <a:r>
                        <a:rPr lang="en-US" sz="1000"/>
                        <a:t>Yesway</a:t>
                      </a:r>
                    </a:p>
                  </a:txBody>
                  <a:tcPr/>
                </a:tc>
                <a:tc>
                  <a:txBody>
                    <a:bodyPr/>
                    <a:lstStyle/>
                    <a:p>
                      <a:r>
                        <a:rPr lang="en-US" sz="1000"/>
                        <a:t>29087</a:t>
                      </a:r>
                    </a:p>
                  </a:txBody>
                  <a:tcPr/>
                </a:tc>
                <a:tc>
                  <a:txBody>
                    <a:bodyPr/>
                    <a:lstStyle/>
                    <a:p>
                      <a:r>
                        <a:rPr lang="en-US" sz="1000"/>
                        <a:t>11208</a:t>
                      </a:r>
                    </a:p>
                  </a:txBody>
                  <a:tcPr/>
                </a:tc>
                <a:tc>
                  <a:txBody>
                    <a:bodyPr/>
                    <a:lstStyle/>
                    <a:p>
                      <a:r>
                        <a:rPr lang="en-US" sz="1000"/>
                        <a:t>10596</a:t>
                      </a:r>
                    </a:p>
                  </a:txBody>
                  <a:tcPr/>
                </a:tc>
                <a:tc>
                  <a:txBody>
                    <a:bodyPr/>
                    <a:lstStyle/>
                    <a:p>
                      <a:r>
                        <a:rPr lang="en-US" sz="1000"/>
                        <a:t>22540</a:t>
                      </a:r>
                    </a:p>
                  </a:txBody>
                  <a:tcPr/>
                </a:tc>
                <a:tc>
                  <a:txBody>
                    <a:bodyPr/>
                    <a:lstStyle/>
                    <a:p>
                      <a:r>
                        <a:rPr lang="en-US" sz="1000"/>
                        <a:t>6547</a:t>
                      </a:r>
                    </a:p>
                  </a:txBody>
                  <a:tcPr/>
                </a:tc>
                <a:tc>
                  <a:txBody>
                    <a:bodyPr/>
                    <a:lstStyle/>
                    <a:p>
                      <a:r>
                        <a:rPr lang="en-US" sz="1000"/>
                        <a:t>28799</a:t>
                      </a:r>
                    </a:p>
                  </a:txBody>
                  <a:tcPr/>
                </a:tc>
                <a:tc>
                  <a:txBody>
                    <a:bodyPr/>
                    <a:lstStyle/>
                    <a:p>
                      <a:r>
                        <a:rPr lang="en-US" sz="1000"/>
                        <a:t>288</a:t>
                      </a:r>
                    </a:p>
                  </a:txBody>
                  <a:tcPr/>
                </a:tc>
                <a:tc>
                  <a:txBody>
                    <a:bodyPr/>
                    <a:lstStyle/>
                    <a:p>
                      <a:r>
                        <a:rPr lang="en-US" sz="1000"/>
                        <a:t>1338</a:t>
                      </a:r>
                    </a:p>
                  </a:txBody>
                  <a:tcPr/>
                </a:tc>
                <a:extLst>
                  <a:ext uri="{0D108BD9-81ED-4DB2-BD59-A6C34878D82A}">
                    <a16:rowId xmlns:a16="http://schemas.microsoft.com/office/drawing/2014/main" val="2951275635"/>
                  </a:ext>
                </a:extLst>
              </a:tr>
            </a:tbl>
          </a:graphicData>
        </a:graphic>
      </p:graphicFrame>
    </p:spTree>
    <p:extLst>
      <p:ext uri="{BB962C8B-B14F-4D97-AF65-F5344CB8AC3E}">
        <p14:creationId xmlns:p14="http://schemas.microsoft.com/office/powerpoint/2010/main" val="167306589"/>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88110-E7CE-4AE7-A0B0-34FC430CF1BA}"/>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8C91C333-49F4-4F74-B535-431E3D703C6D}"/>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D40F3771-A937-45C5-ABDC-CB36DC7AA883}"/>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758C81F1-0F55-4D44-8DDE-0549F33F148C}"/>
              </a:ext>
            </a:extLst>
          </p:cNvPr>
          <p:cNvGraphicFramePr>
            <a:graphicFrameLocks noGrp="1"/>
          </p:cNvGraphicFramePr>
          <p:nvPr>
            <p:ph type="chart" sz="quarter" idx="13"/>
            <p:extLst>
              <p:ext uri="{D42A27DB-BD31-4B8C-83A1-F6EECF244321}">
                <p14:modId xmlns:p14="http://schemas.microsoft.com/office/powerpoint/2010/main" val="309354608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8665250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2607A-AD30-455D-B29C-C4684EE5064F}"/>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A7CAB18B-FAEC-469C-B7EC-190410E517FD}"/>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F93B5896-06F1-49D5-91C5-051C31F2E539}"/>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948587FE-9F5E-43B5-BE84-1323E2588EA9}"/>
              </a:ext>
            </a:extLst>
          </p:cNvPr>
          <p:cNvGraphicFramePr>
            <a:graphicFrameLocks noGrp="1"/>
          </p:cNvGraphicFramePr>
          <p:nvPr>
            <p:ph type="chart" sz="quarter" idx="13"/>
            <p:extLst>
              <p:ext uri="{D42A27DB-BD31-4B8C-83A1-F6EECF244321}">
                <p14:modId xmlns:p14="http://schemas.microsoft.com/office/powerpoint/2010/main" val="34479320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534022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A5BA6-EB64-4FCA-9F16-EC02AB8E1FAE}"/>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2B5E5AF4-A0CD-493F-87B9-4D87A9120131}"/>
              </a:ext>
            </a:extLst>
          </p:cNvPr>
          <p:cNvSpPr>
            <a:spLocks noGrp="1"/>
          </p:cNvSpPr>
          <p:nvPr>
            <p:ph type="sldNum" sz="quarter" idx="2"/>
          </p:nvPr>
        </p:nvSpPr>
        <p:spPr/>
        <p:txBody>
          <a:bodyPr/>
          <a:lstStyle/>
          <a:p>
            <a:pPr lvl="0"/>
            <a:fld id="{86CB4B4D-7CA3-9044-876B-883B54F8677D}" type="slidenum">
              <a:rPr lang="en-US" smtClean="0"/>
              <a:pPr lvl="0"/>
              <a:t>36</a:t>
            </a:fld>
            <a:endParaRPr lang="en-US"/>
          </a:p>
        </p:txBody>
      </p:sp>
      <p:sp>
        <p:nvSpPr>
          <p:cNvPr id="4" name="Text Placeholder 3">
            <a:extLst>
              <a:ext uri="{FF2B5EF4-FFF2-40B4-BE49-F238E27FC236}">
                <a16:creationId xmlns:a16="http://schemas.microsoft.com/office/drawing/2014/main" id="{90EA13A4-7BE3-4D0A-B237-19DBBD7E85B1}"/>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C0AF06E0-5FD2-4C9E-968F-8CE115DD7451}"/>
              </a:ext>
            </a:extLst>
          </p:cNvPr>
          <p:cNvGraphicFramePr>
            <a:graphicFrameLocks noGrp="1"/>
          </p:cNvGraphicFramePr>
          <p:nvPr>
            <p:ph type="chart" sz="quarter" idx="13"/>
            <p:extLst>
              <p:ext uri="{D42A27DB-BD31-4B8C-83A1-F6EECF244321}">
                <p14:modId xmlns:p14="http://schemas.microsoft.com/office/powerpoint/2010/main" val="185195153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2783655"/>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D12AD-FEDA-43E3-B72C-F06E19DE1530}"/>
              </a:ext>
            </a:extLst>
          </p:cNvPr>
          <p:cNvSpPr>
            <a:spLocks noGrp="1"/>
          </p:cNvSpPr>
          <p:nvPr>
            <p:ph type="title"/>
          </p:nvPr>
        </p:nvSpPr>
        <p:spPr/>
        <p:txBody>
          <a:bodyPr/>
          <a:lstStyle/>
          <a:p>
            <a:r>
              <a:rPr lang="en-US"/>
              <a:t>Facebook Impressions | Yesway</a:t>
            </a:r>
          </a:p>
        </p:txBody>
      </p:sp>
      <p:sp>
        <p:nvSpPr>
          <p:cNvPr id="3" name="Slide Number Placeholder 2">
            <a:extLst>
              <a:ext uri="{FF2B5EF4-FFF2-40B4-BE49-F238E27FC236}">
                <a16:creationId xmlns:a16="http://schemas.microsoft.com/office/drawing/2014/main" id="{B0415F70-3D07-458E-AD52-A3A0D248C10D}"/>
              </a:ext>
            </a:extLst>
          </p:cNvPr>
          <p:cNvSpPr>
            <a:spLocks noGrp="1"/>
          </p:cNvSpPr>
          <p:nvPr>
            <p:ph type="sldNum" sz="quarter" idx="2"/>
          </p:nvPr>
        </p:nvSpPr>
        <p:spPr/>
        <p:txBody>
          <a:bodyPr/>
          <a:lstStyle/>
          <a:p>
            <a:pPr lvl="0"/>
            <a:fld id="{86CB4B4D-7CA3-9044-876B-883B54F8677D}" type="slidenum">
              <a:rPr lang="en-US" smtClean="0"/>
              <a:pPr lvl="0"/>
              <a:t>37</a:t>
            </a:fld>
            <a:endParaRPr lang="en-US"/>
          </a:p>
        </p:txBody>
      </p:sp>
      <p:sp>
        <p:nvSpPr>
          <p:cNvPr id="4" name="Text Placeholder 3">
            <a:extLst>
              <a:ext uri="{FF2B5EF4-FFF2-40B4-BE49-F238E27FC236}">
                <a16:creationId xmlns:a16="http://schemas.microsoft.com/office/drawing/2014/main" id="{8CAC51CC-D1DB-4B19-AD80-E37BE59176EB}"/>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4FDAAFDD-C905-4809-8F4B-813C8F36A7D1}"/>
              </a:ext>
            </a:extLst>
          </p:cNvPr>
          <p:cNvGraphicFramePr>
            <a:graphicFrameLocks noGrp="1"/>
          </p:cNvGraphicFramePr>
          <p:nvPr>
            <p:ph type="chart" sz="quarter" idx="13"/>
            <p:extLst>
              <p:ext uri="{D42A27DB-BD31-4B8C-83A1-F6EECF244321}">
                <p14:modId xmlns:p14="http://schemas.microsoft.com/office/powerpoint/2010/main" val="200602019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0201139"/>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6D78-049A-43C8-BCD4-53D10AA2E6A0}"/>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F39B2C57-3A7A-4C64-9D2B-2E9D8BAB1A8E}"/>
              </a:ext>
            </a:extLst>
          </p:cNvPr>
          <p:cNvSpPr>
            <a:spLocks noGrp="1"/>
          </p:cNvSpPr>
          <p:nvPr>
            <p:ph type="sldNum" sz="quarter" idx="2"/>
          </p:nvPr>
        </p:nvSpPr>
        <p:spPr/>
        <p:txBody>
          <a:bodyPr/>
          <a:lstStyle/>
          <a:p>
            <a:pPr lvl="0"/>
            <a:fld id="{86CB4B4D-7CA3-9044-876B-883B54F8677D}" type="slidenum">
              <a:rPr lang="en-US" smtClean="0"/>
              <a:pPr lvl="0"/>
              <a:t>38</a:t>
            </a:fld>
            <a:endParaRPr lang="en-US"/>
          </a:p>
        </p:txBody>
      </p:sp>
      <p:sp>
        <p:nvSpPr>
          <p:cNvPr id="4" name="Text Placeholder 3">
            <a:extLst>
              <a:ext uri="{FF2B5EF4-FFF2-40B4-BE49-F238E27FC236}">
                <a16:creationId xmlns:a16="http://schemas.microsoft.com/office/drawing/2014/main" id="{2BA961F5-49DE-40EB-8BF7-0DB4C9E1FB3A}"/>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9832E6BE-2146-4F61-B786-530F6C1C52F8}"/>
              </a:ext>
            </a:extLst>
          </p:cNvPr>
          <p:cNvGraphicFramePr>
            <a:graphicFrameLocks noGrp="1"/>
          </p:cNvGraphicFramePr>
          <p:nvPr>
            <p:ph type="chart" sz="quarter" idx="13"/>
            <p:extLst>
              <p:ext uri="{D42A27DB-BD31-4B8C-83A1-F6EECF244321}">
                <p14:modId xmlns:p14="http://schemas.microsoft.com/office/powerpoint/2010/main" val="252972657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86448801"/>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8240B-3B6B-4FFB-8E5D-11402E9DF28F}"/>
              </a:ext>
            </a:extLst>
          </p:cNvPr>
          <p:cNvSpPr>
            <a:spLocks noGrp="1"/>
          </p:cNvSpPr>
          <p:nvPr>
            <p:ph type="title"/>
          </p:nvPr>
        </p:nvSpPr>
        <p:spPr/>
        <p:txBody>
          <a:bodyPr/>
          <a:lstStyle/>
          <a:p>
            <a:r>
              <a:rPr lang="en-US"/>
              <a:t>Facebook Total Interactions | Yesway</a:t>
            </a:r>
          </a:p>
        </p:txBody>
      </p:sp>
      <p:sp>
        <p:nvSpPr>
          <p:cNvPr id="3" name="Slide Number Placeholder 2">
            <a:extLst>
              <a:ext uri="{FF2B5EF4-FFF2-40B4-BE49-F238E27FC236}">
                <a16:creationId xmlns:a16="http://schemas.microsoft.com/office/drawing/2014/main" id="{D164F5E9-4F96-4EC3-8F26-BD3196BE3EFE}"/>
              </a:ext>
            </a:extLst>
          </p:cNvPr>
          <p:cNvSpPr>
            <a:spLocks noGrp="1"/>
          </p:cNvSpPr>
          <p:nvPr>
            <p:ph type="sldNum" sz="quarter" idx="2"/>
          </p:nvPr>
        </p:nvSpPr>
        <p:spPr/>
        <p:txBody>
          <a:bodyPr/>
          <a:lstStyle/>
          <a:p>
            <a:pPr lvl="0"/>
            <a:fld id="{86CB4B4D-7CA3-9044-876B-883B54F8677D}" type="slidenum">
              <a:rPr lang="en-US" smtClean="0"/>
              <a:pPr lvl="0"/>
              <a:t>39</a:t>
            </a:fld>
            <a:endParaRPr lang="en-US"/>
          </a:p>
        </p:txBody>
      </p:sp>
      <p:sp>
        <p:nvSpPr>
          <p:cNvPr id="4" name="Text Placeholder 3">
            <a:extLst>
              <a:ext uri="{FF2B5EF4-FFF2-40B4-BE49-F238E27FC236}">
                <a16:creationId xmlns:a16="http://schemas.microsoft.com/office/drawing/2014/main" id="{677711A1-4BDF-4E27-9DB5-7C64133DA4D5}"/>
              </a:ext>
            </a:extLst>
          </p:cNvPr>
          <p:cNvSpPr>
            <a:spLocks noGrp="1"/>
          </p:cNvSpPr>
          <p:nvPr>
            <p:ph type="body" sz="quarter" idx="14"/>
          </p:nvPr>
        </p:nvSpPr>
        <p:spPr/>
        <p:txBody>
          <a:bodyPr/>
          <a:lstStyle/>
          <a:p>
            <a:r>
              <a:rPr lang="en-US"/>
              <a:t>01/01/2020 - 12/31/2020</a:t>
            </a:r>
          </a:p>
        </p:txBody>
      </p:sp>
      <p:graphicFrame>
        <p:nvGraphicFramePr>
          <p:cNvPr id="6" name="Chart Placeholder 5">
            <a:extLst>
              <a:ext uri="{FF2B5EF4-FFF2-40B4-BE49-F238E27FC236}">
                <a16:creationId xmlns:a16="http://schemas.microsoft.com/office/drawing/2014/main" id="{106A7CC6-B509-4865-B4BE-1D60820EBCB3}"/>
              </a:ext>
            </a:extLst>
          </p:cNvPr>
          <p:cNvGraphicFramePr>
            <a:graphicFrameLocks noGrp="1"/>
          </p:cNvGraphicFramePr>
          <p:nvPr>
            <p:ph type="chart" sz="quarter" idx="13"/>
            <p:extLst>
              <p:ext uri="{D42A27DB-BD31-4B8C-83A1-F6EECF244321}">
                <p14:modId xmlns:p14="http://schemas.microsoft.com/office/powerpoint/2010/main" val="347451551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541357"/>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20220524_212309</Template>
  <TotalTime>1</TotalTime>
  <Words>1025</Words>
  <Application>Microsoft Office PowerPoint</Application>
  <PresentationFormat>Widescreen</PresentationFormat>
  <Paragraphs>525</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Calibri Light</vt:lpstr>
      <vt:lpstr>Helvetica Neue</vt:lpstr>
      <vt:lpstr>quintly_template</vt:lpstr>
      <vt:lpstr>Facebook - Yesway Only</vt:lpstr>
      <vt:lpstr>Facebook Key Metrics Table | Yesway</vt:lpstr>
      <vt:lpstr>Facebook Own Posts Table | Yesway - 1 of 10</vt:lpstr>
      <vt:lpstr>Facebook Own Posts Table | Yesway - 2 of 10</vt:lpstr>
      <vt:lpstr>Facebook Own Posts Table | Yesway - 3 of 10</vt:lpstr>
      <vt:lpstr>Facebook Own Posts Table | Yesway - 4 of 10</vt:lpstr>
      <vt:lpstr>Facebook Own Posts Table | Yesway - 5 of 10</vt:lpstr>
      <vt:lpstr>Facebook Own Posts Table | Yesway - 6 of 10</vt:lpstr>
      <vt:lpstr>Facebook Own Posts Table | Yesway - 7 of 10</vt:lpstr>
      <vt:lpstr>Facebook Own Posts Table | Yesway - 8 of 10</vt:lpstr>
      <vt:lpstr>Facebook Own Posts Table | Yesway - 9 of 10</vt:lpstr>
      <vt:lpstr>Facebook Own Posts Table | Yesway - 10 of 10</vt:lpstr>
      <vt:lpstr>Facebook Fans Change Per Weekday | Yesway</vt:lpstr>
      <vt:lpstr>Facebook Yesway Posts | Yesway</vt:lpstr>
      <vt:lpstr>Facebook Own Posts By Weekday | Yesway</vt:lpstr>
      <vt:lpstr>Facebook Average Interactions Per Post | Yesway</vt:lpstr>
      <vt:lpstr>Facebook Interaction Rate By Weekday | Yesway</vt:lpstr>
      <vt:lpstr>Facebook Interaction Rate By Post Type | Yesway</vt:lpstr>
      <vt:lpstr>Facebook Post Type | Yesway</vt:lpstr>
      <vt:lpstr>Facebook Reach Type Distribution  | Yesway</vt:lpstr>
      <vt:lpstr>Facebook Reach by Post Type  | Yesway</vt:lpstr>
      <vt:lpstr>Facebook Page Content Virality | Yesway</vt:lpstr>
      <vt:lpstr>Facebook Video Views | Yesway</vt:lpstr>
      <vt:lpstr>Facebook User Posts | Yesway</vt:lpstr>
      <vt:lpstr>Facebook Page Views | Yesway</vt:lpstr>
      <vt:lpstr>Facebook Fan Demographics | Yesway</vt:lpstr>
      <vt:lpstr>Facebook Interaction Rate By Hour | Yesway</vt:lpstr>
      <vt:lpstr>Facebook Average Shares Per Post | Yesway</vt:lpstr>
      <vt:lpstr>Facebook Reactions Distribution | Yesway</vt:lpstr>
      <vt:lpstr>Facebook Page Likes Change by Like/Unlike Source | Yesway</vt:lpstr>
      <vt:lpstr>Facebook Page Views By External Referral | Yesway</vt:lpstr>
      <vt:lpstr>Facebook Fans By City Table | Yesway</vt:lpstr>
      <vt:lpstr>Facebook Video Views Table | Yesway</vt:lpstr>
      <vt:lpstr>Facebook Fans or Followers Total | Yesway</vt:lpstr>
      <vt:lpstr>Facebook Reach | Yesway</vt:lpstr>
      <vt:lpstr>Facebook Fans or Followers Total | Yesway</vt:lpstr>
      <vt:lpstr>Facebook Impressions | Yesway</vt:lpstr>
      <vt:lpstr>Facebook Reach | Yesway</vt:lpstr>
      <vt:lpstr>Facebook Total Interactions | Yesway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Yesway Only</dc:title>
  <dc:creator>Administrator</dc:creator>
  <cp:lastModifiedBy>Administrator</cp:lastModifiedBy>
  <cp:revision>1</cp:revision>
  <dcterms:created xsi:type="dcterms:W3CDTF">2022-05-24T21:23:10Z</dcterms:created>
  <dcterms:modified xsi:type="dcterms:W3CDTF">2022-05-24T21:24:38Z</dcterms:modified>
</cp:coreProperties>
</file>