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12192000" cy="6858000"/>
  <p:notesSz cx="6881813" cy="9296400"/>
  <p:embeddedFontLs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c:v>
                </c:pt>
                <c:pt idx="1">
                  <c:v>123</c:v>
                </c:pt>
                <c:pt idx="2">
                  <c:v>25</c:v>
                </c:pt>
                <c:pt idx="3">
                  <c:v>19</c:v>
                </c:pt>
                <c:pt idx="4">
                  <c:v>19</c:v>
                </c:pt>
                <c:pt idx="5">
                  <c:v>17</c:v>
                </c:pt>
                <c:pt idx="6">
                  <c:v>18</c:v>
                </c:pt>
              </c:numCache>
            </c:numRef>
          </c:val>
          <c:extLst>
            <c:ext xmlns:c16="http://schemas.microsoft.com/office/drawing/2014/chart" uri="{C3380CC4-5D6E-409C-BE32-E72D297353CC}">
              <c16:uniqueId val="{00000000-E593-44FA-8145-171F1C4A7736}"/>
            </c:ext>
          </c:extLst>
        </c:ser>
        <c:dLbls>
          <c:showLegendKey val="0"/>
          <c:showVal val="0"/>
          <c:showCatName val="0"/>
          <c:showSerName val="0"/>
          <c:showPercent val="0"/>
          <c:showBubbleSize val="0"/>
        </c:dLbls>
        <c:gapWidth val="219"/>
        <c:overlap val="-27"/>
        <c:axId val="462972936"/>
        <c:axId val="462968672"/>
      </c:barChart>
      <c:catAx>
        <c:axId val="462972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68672"/>
        <c:crosses val="autoZero"/>
        <c:auto val="1"/>
        <c:lblAlgn val="ctr"/>
        <c:lblOffset val="100"/>
        <c:noMultiLvlLbl val="0"/>
      </c:catAx>
      <c:valAx>
        <c:axId val="46296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7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1</c:v>
                </c:pt>
                <c:pt idx="1">
                  <c:v>2</c:v>
                </c:pt>
                <c:pt idx="2">
                  <c:v>0</c:v>
                </c:pt>
                <c:pt idx="3">
                  <c:v>1</c:v>
                </c:pt>
                <c:pt idx="4">
                  <c:v>1</c:v>
                </c:pt>
                <c:pt idx="5">
                  <c:v>1</c:v>
                </c:pt>
                <c:pt idx="6">
                  <c:v>1</c:v>
                </c:pt>
                <c:pt idx="7">
                  <c:v>1</c:v>
                </c:pt>
                <c:pt idx="8">
                  <c:v>1</c:v>
                </c:pt>
                <c:pt idx="9">
                  <c:v>2</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2</c:v>
                </c:pt>
                <c:pt idx="32">
                  <c:v>1</c:v>
                </c:pt>
                <c:pt idx="33">
                  <c:v>1</c:v>
                </c:pt>
                <c:pt idx="34">
                  <c:v>2</c:v>
                </c:pt>
                <c:pt idx="35">
                  <c:v>2</c:v>
                </c:pt>
                <c:pt idx="36">
                  <c:v>1</c:v>
                </c:pt>
                <c:pt idx="37">
                  <c:v>1</c:v>
                </c:pt>
                <c:pt idx="38">
                  <c:v>1</c:v>
                </c:pt>
                <c:pt idx="39">
                  <c:v>1</c:v>
                </c:pt>
                <c:pt idx="40">
                  <c:v>1</c:v>
                </c:pt>
                <c:pt idx="41">
                  <c:v>1</c:v>
                </c:pt>
                <c:pt idx="42">
                  <c:v>0</c:v>
                </c:pt>
                <c:pt idx="43">
                  <c:v>1</c:v>
                </c:pt>
                <c:pt idx="44">
                  <c:v>1</c:v>
                </c:pt>
                <c:pt idx="45">
                  <c:v>1</c:v>
                </c:pt>
                <c:pt idx="46">
                  <c:v>1</c:v>
                </c:pt>
                <c:pt idx="47">
                  <c:v>1</c:v>
                </c:pt>
                <c:pt idx="48">
                  <c:v>1</c:v>
                </c:pt>
                <c:pt idx="49">
                  <c:v>2</c:v>
                </c:pt>
                <c:pt idx="50">
                  <c:v>1</c:v>
                </c:pt>
                <c:pt idx="51">
                  <c:v>1</c:v>
                </c:pt>
                <c:pt idx="52">
                  <c:v>1</c:v>
                </c:pt>
                <c:pt idx="53">
                  <c:v>1</c:v>
                </c:pt>
                <c:pt idx="54">
                  <c:v>1</c:v>
                </c:pt>
                <c:pt idx="55">
                  <c:v>1</c:v>
                </c:pt>
                <c:pt idx="56">
                  <c:v>1</c:v>
                </c:pt>
                <c:pt idx="57">
                  <c:v>1</c:v>
                </c:pt>
                <c:pt idx="58">
                  <c:v>2</c:v>
                </c:pt>
                <c:pt idx="59">
                  <c:v>2</c:v>
                </c:pt>
                <c:pt idx="60">
                  <c:v>1</c:v>
                </c:pt>
                <c:pt idx="61">
                  <c:v>1</c:v>
                </c:pt>
                <c:pt idx="62">
                  <c:v>1</c:v>
                </c:pt>
                <c:pt idx="63">
                  <c:v>1</c:v>
                </c:pt>
                <c:pt idx="64">
                  <c:v>1</c:v>
                </c:pt>
                <c:pt idx="65">
                  <c:v>1</c:v>
                </c:pt>
                <c:pt idx="66">
                  <c:v>1</c:v>
                </c:pt>
                <c:pt idx="67">
                  <c:v>1</c:v>
                </c:pt>
                <c:pt idx="68">
                  <c:v>1</c:v>
                </c:pt>
                <c:pt idx="69">
                  <c:v>1</c:v>
                </c:pt>
                <c:pt idx="70">
                  <c:v>2</c:v>
                </c:pt>
                <c:pt idx="71">
                  <c:v>1</c:v>
                </c:pt>
                <c:pt idx="72">
                  <c:v>1</c:v>
                </c:pt>
                <c:pt idx="73">
                  <c:v>1</c:v>
                </c:pt>
                <c:pt idx="74">
                  <c:v>1</c:v>
                </c:pt>
                <c:pt idx="75">
                  <c:v>1</c:v>
                </c:pt>
                <c:pt idx="76">
                  <c:v>1</c:v>
                </c:pt>
                <c:pt idx="77">
                  <c:v>1</c:v>
                </c:pt>
                <c:pt idx="78">
                  <c:v>3</c:v>
                </c:pt>
                <c:pt idx="79">
                  <c:v>1</c:v>
                </c:pt>
                <c:pt idx="80">
                  <c:v>1</c:v>
                </c:pt>
                <c:pt idx="81">
                  <c:v>1</c:v>
                </c:pt>
                <c:pt idx="82">
                  <c:v>1</c:v>
                </c:pt>
                <c:pt idx="83">
                  <c:v>1</c:v>
                </c:pt>
                <c:pt idx="84">
                  <c:v>1</c:v>
                </c:pt>
                <c:pt idx="85">
                  <c:v>1</c:v>
                </c:pt>
                <c:pt idx="86">
                  <c:v>1</c:v>
                </c:pt>
                <c:pt idx="87">
                  <c:v>1</c:v>
                </c:pt>
                <c:pt idx="88">
                  <c:v>1</c:v>
                </c:pt>
                <c:pt idx="89">
                  <c:v>1</c:v>
                </c:pt>
                <c:pt idx="90">
                  <c:v>1</c:v>
                </c:pt>
                <c:pt idx="91">
                  <c:v>1</c:v>
                </c:pt>
                <c:pt idx="92">
                  <c:v>0</c:v>
                </c:pt>
                <c:pt idx="93">
                  <c:v>1</c:v>
                </c:pt>
                <c:pt idx="94">
                  <c:v>1</c:v>
                </c:pt>
                <c:pt idx="95">
                  <c:v>1</c:v>
                </c:pt>
                <c:pt idx="96">
                  <c:v>1</c:v>
                </c:pt>
                <c:pt idx="97">
                  <c:v>1</c:v>
                </c:pt>
                <c:pt idx="98">
                  <c:v>1</c:v>
                </c:pt>
                <c:pt idx="99">
                  <c:v>2</c:v>
                </c:pt>
                <c:pt idx="100">
                  <c:v>0</c:v>
                </c:pt>
                <c:pt idx="101">
                  <c:v>1</c:v>
                </c:pt>
                <c:pt idx="102">
                  <c:v>0</c:v>
                </c:pt>
                <c:pt idx="103">
                  <c:v>1</c:v>
                </c:pt>
                <c:pt idx="104">
                  <c:v>1</c:v>
                </c:pt>
                <c:pt idx="105">
                  <c:v>0</c:v>
                </c:pt>
                <c:pt idx="106">
                  <c:v>2</c:v>
                </c:pt>
                <c:pt idx="107">
                  <c:v>0</c:v>
                </c:pt>
                <c:pt idx="108">
                  <c:v>1</c:v>
                </c:pt>
                <c:pt idx="109">
                  <c:v>0</c:v>
                </c:pt>
                <c:pt idx="110">
                  <c:v>1</c:v>
                </c:pt>
                <c:pt idx="111">
                  <c:v>1</c:v>
                </c:pt>
                <c:pt idx="112">
                  <c:v>0</c:v>
                </c:pt>
                <c:pt idx="113">
                  <c:v>2</c:v>
                </c:pt>
                <c:pt idx="114">
                  <c:v>0</c:v>
                </c:pt>
                <c:pt idx="115">
                  <c:v>1</c:v>
                </c:pt>
                <c:pt idx="116">
                  <c:v>0</c:v>
                </c:pt>
                <c:pt idx="117">
                  <c:v>1</c:v>
                </c:pt>
                <c:pt idx="118">
                  <c:v>1</c:v>
                </c:pt>
                <c:pt idx="119">
                  <c:v>2</c:v>
                </c:pt>
                <c:pt idx="120">
                  <c:v>2</c:v>
                </c:pt>
                <c:pt idx="121">
                  <c:v>0</c:v>
                </c:pt>
                <c:pt idx="122">
                  <c:v>1</c:v>
                </c:pt>
                <c:pt idx="123">
                  <c:v>1</c:v>
                </c:pt>
                <c:pt idx="124">
                  <c:v>1</c:v>
                </c:pt>
                <c:pt idx="125">
                  <c:v>1</c:v>
                </c:pt>
                <c:pt idx="126">
                  <c:v>1</c:v>
                </c:pt>
                <c:pt idx="127">
                  <c:v>1</c:v>
                </c:pt>
                <c:pt idx="128">
                  <c:v>1</c:v>
                </c:pt>
                <c:pt idx="129">
                  <c:v>1</c:v>
                </c:pt>
                <c:pt idx="130">
                  <c:v>0</c:v>
                </c:pt>
                <c:pt idx="131">
                  <c:v>1</c:v>
                </c:pt>
                <c:pt idx="132">
                  <c:v>0</c:v>
                </c:pt>
                <c:pt idx="133">
                  <c:v>1</c:v>
                </c:pt>
                <c:pt idx="134">
                  <c:v>0</c:v>
                </c:pt>
                <c:pt idx="135">
                  <c:v>1</c:v>
                </c:pt>
                <c:pt idx="136">
                  <c:v>2</c:v>
                </c:pt>
                <c:pt idx="137">
                  <c:v>1</c:v>
                </c:pt>
                <c:pt idx="138">
                  <c:v>0</c:v>
                </c:pt>
                <c:pt idx="139">
                  <c:v>1</c:v>
                </c:pt>
                <c:pt idx="140">
                  <c:v>1</c:v>
                </c:pt>
                <c:pt idx="141">
                  <c:v>1</c:v>
                </c:pt>
                <c:pt idx="142">
                  <c:v>4</c:v>
                </c:pt>
                <c:pt idx="143">
                  <c:v>1</c:v>
                </c:pt>
                <c:pt idx="144">
                  <c:v>1</c:v>
                </c:pt>
                <c:pt idx="145">
                  <c:v>1</c:v>
                </c:pt>
                <c:pt idx="146">
                  <c:v>1</c:v>
                </c:pt>
                <c:pt idx="147">
                  <c:v>1</c:v>
                </c:pt>
                <c:pt idx="148">
                  <c:v>1</c:v>
                </c:pt>
                <c:pt idx="149">
                  <c:v>0</c:v>
                </c:pt>
                <c:pt idx="150">
                  <c:v>1</c:v>
                </c:pt>
                <c:pt idx="151">
                  <c:v>2</c:v>
                </c:pt>
                <c:pt idx="152">
                  <c:v>0</c:v>
                </c:pt>
                <c:pt idx="153">
                  <c:v>1</c:v>
                </c:pt>
                <c:pt idx="154">
                  <c:v>1</c:v>
                </c:pt>
                <c:pt idx="155">
                  <c:v>1</c:v>
                </c:pt>
                <c:pt idx="156">
                  <c:v>1</c:v>
                </c:pt>
                <c:pt idx="157">
                  <c:v>0</c:v>
                </c:pt>
                <c:pt idx="158">
                  <c:v>1</c:v>
                </c:pt>
                <c:pt idx="159">
                  <c:v>1</c:v>
                </c:pt>
                <c:pt idx="160">
                  <c:v>2</c:v>
                </c:pt>
                <c:pt idx="161">
                  <c:v>0</c:v>
                </c:pt>
                <c:pt idx="162">
                  <c:v>1</c:v>
                </c:pt>
                <c:pt idx="163">
                  <c:v>0</c:v>
                </c:pt>
                <c:pt idx="164">
                  <c:v>1</c:v>
                </c:pt>
                <c:pt idx="165">
                  <c:v>0</c:v>
                </c:pt>
                <c:pt idx="166">
                  <c:v>1</c:v>
                </c:pt>
                <c:pt idx="167">
                  <c:v>0</c:v>
                </c:pt>
                <c:pt idx="168">
                  <c:v>1</c:v>
                </c:pt>
                <c:pt idx="169">
                  <c:v>0</c:v>
                </c:pt>
                <c:pt idx="170">
                  <c:v>1</c:v>
                </c:pt>
                <c:pt idx="171">
                  <c:v>1</c:v>
                </c:pt>
                <c:pt idx="172">
                  <c:v>2</c:v>
                </c:pt>
                <c:pt idx="173">
                  <c:v>0</c:v>
                </c:pt>
                <c:pt idx="174">
                  <c:v>2</c:v>
                </c:pt>
                <c:pt idx="175">
                  <c:v>1</c:v>
                </c:pt>
                <c:pt idx="176">
                  <c:v>2</c:v>
                </c:pt>
                <c:pt idx="177">
                  <c:v>1</c:v>
                </c:pt>
                <c:pt idx="178">
                  <c:v>1</c:v>
                </c:pt>
                <c:pt idx="179">
                  <c:v>0</c:v>
                </c:pt>
                <c:pt idx="180">
                  <c:v>0</c:v>
                </c:pt>
                <c:pt idx="181">
                  <c:v>1</c:v>
                </c:pt>
                <c:pt idx="182">
                  <c:v>1</c:v>
                </c:pt>
                <c:pt idx="183">
                  <c:v>1</c:v>
                </c:pt>
                <c:pt idx="184">
                  <c:v>1</c:v>
                </c:pt>
                <c:pt idx="185">
                  <c:v>0</c:v>
                </c:pt>
                <c:pt idx="186">
                  <c:v>1</c:v>
                </c:pt>
                <c:pt idx="187">
                  <c:v>0</c:v>
                </c:pt>
                <c:pt idx="188">
                  <c:v>1</c:v>
                </c:pt>
                <c:pt idx="189">
                  <c:v>1</c:v>
                </c:pt>
                <c:pt idx="190">
                  <c:v>1</c:v>
                </c:pt>
                <c:pt idx="191">
                  <c:v>1</c:v>
                </c:pt>
                <c:pt idx="192">
                  <c:v>1</c:v>
                </c:pt>
                <c:pt idx="193">
                  <c:v>0</c:v>
                </c:pt>
                <c:pt idx="194">
                  <c:v>0</c:v>
                </c:pt>
                <c:pt idx="195">
                  <c:v>1</c:v>
                </c:pt>
                <c:pt idx="196">
                  <c:v>1</c:v>
                </c:pt>
                <c:pt idx="197">
                  <c:v>1</c:v>
                </c:pt>
                <c:pt idx="198">
                  <c:v>1</c:v>
                </c:pt>
                <c:pt idx="199">
                  <c:v>1</c:v>
                </c:pt>
                <c:pt idx="200">
                  <c:v>0</c:v>
                </c:pt>
                <c:pt idx="201">
                  <c:v>1</c:v>
                </c:pt>
                <c:pt idx="202">
                  <c:v>0</c:v>
                </c:pt>
                <c:pt idx="203">
                  <c:v>1</c:v>
                </c:pt>
                <c:pt idx="204">
                  <c:v>2</c:v>
                </c:pt>
                <c:pt idx="205">
                  <c:v>0</c:v>
                </c:pt>
                <c:pt idx="206">
                  <c:v>0</c:v>
                </c:pt>
                <c:pt idx="207">
                  <c:v>0</c:v>
                </c:pt>
                <c:pt idx="208">
                  <c:v>1</c:v>
                </c:pt>
                <c:pt idx="209">
                  <c:v>1</c:v>
                </c:pt>
                <c:pt idx="210">
                  <c:v>1</c:v>
                </c:pt>
                <c:pt idx="211">
                  <c:v>1</c:v>
                </c:pt>
                <c:pt idx="212">
                  <c:v>1</c:v>
                </c:pt>
                <c:pt idx="213">
                  <c:v>1</c:v>
                </c:pt>
                <c:pt idx="214">
                  <c:v>1</c:v>
                </c:pt>
                <c:pt idx="215">
                  <c:v>0</c:v>
                </c:pt>
                <c:pt idx="216">
                  <c:v>0</c:v>
                </c:pt>
                <c:pt idx="217">
                  <c:v>0</c:v>
                </c:pt>
                <c:pt idx="218">
                  <c:v>0</c:v>
                </c:pt>
                <c:pt idx="219">
                  <c:v>1</c:v>
                </c:pt>
                <c:pt idx="220">
                  <c:v>1</c:v>
                </c:pt>
                <c:pt idx="221">
                  <c:v>1</c:v>
                </c:pt>
                <c:pt idx="222">
                  <c:v>0</c:v>
                </c:pt>
                <c:pt idx="223">
                  <c:v>1</c:v>
                </c:pt>
                <c:pt idx="224">
                  <c:v>1</c:v>
                </c:pt>
                <c:pt idx="225">
                  <c:v>0</c:v>
                </c:pt>
                <c:pt idx="226">
                  <c:v>1</c:v>
                </c:pt>
                <c:pt idx="227">
                  <c:v>1</c:v>
                </c:pt>
                <c:pt idx="228">
                  <c:v>0</c:v>
                </c:pt>
                <c:pt idx="229">
                  <c:v>0</c:v>
                </c:pt>
                <c:pt idx="230">
                  <c:v>1</c:v>
                </c:pt>
                <c:pt idx="231">
                  <c:v>1</c:v>
                </c:pt>
                <c:pt idx="232">
                  <c:v>0</c:v>
                </c:pt>
                <c:pt idx="233">
                  <c:v>1</c:v>
                </c:pt>
                <c:pt idx="234">
                  <c:v>1</c:v>
                </c:pt>
                <c:pt idx="235">
                  <c:v>0</c:v>
                </c:pt>
                <c:pt idx="236">
                  <c:v>0</c:v>
                </c:pt>
                <c:pt idx="237">
                  <c:v>0</c:v>
                </c:pt>
                <c:pt idx="238">
                  <c:v>0</c:v>
                </c:pt>
                <c:pt idx="239">
                  <c:v>1</c:v>
                </c:pt>
                <c:pt idx="240">
                  <c:v>0</c:v>
                </c:pt>
                <c:pt idx="241">
                  <c:v>0</c:v>
                </c:pt>
                <c:pt idx="242">
                  <c:v>0</c:v>
                </c:pt>
                <c:pt idx="243">
                  <c:v>1</c:v>
                </c:pt>
                <c:pt idx="244">
                  <c:v>1</c:v>
                </c:pt>
                <c:pt idx="245">
                  <c:v>0</c:v>
                </c:pt>
                <c:pt idx="246">
                  <c:v>0</c:v>
                </c:pt>
                <c:pt idx="247">
                  <c:v>1</c:v>
                </c:pt>
                <c:pt idx="248">
                  <c:v>0</c:v>
                </c:pt>
                <c:pt idx="249">
                  <c:v>0</c:v>
                </c:pt>
                <c:pt idx="250">
                  <c:v>0</c:v>
                </c:pt>
                <c:pt idx="251">
                  <c:v>1</c:v>
                </c:pt>
                <c:pt idx="252">
                  <c:v>0</c:v>
                </c:pt>
                <c:pt idx="253">
                  <c:v>1</c:v>
                </c:pt>
                <c:pt idx="254">
                  <c:v>1</c:v>
                </c:pt>
                <c:pt idx="255">
                  <c:v>1</c:v>
                </c:pt>
                <c:pt idx="256">
                  <c:v>0</c:v>
                </c:pt>
                <c:pt idx="257">
                  <c:v>0</c:v>
                </c:pt>
                <c:pt idx="258">
                  <c:v>0</c:v>
                </c:pt>
                <c:pt idx="259">
                  <c:v>0</c:v>
                </c:pt>
                <c:pt idx="260">
                  <c:v>0</c:v>
                </c:pt>
                <c:pt idx="261">
                  <c:v>1</c:v>
                </c:pt>
                <c:pt idx="262">
                  <c:v>1</c:v>
                </c:pt>
                <c:pt idx="263">
                  <c:v>0</c:v>
                </c:pt>
                <c:pt idx="264">
                  <c:v>1</c:v>
                </c:pt>
                <c:pt idx="265">
                  <c:v>1</c:v>
                </c:pt>
                <c:pt idx="266">
                  <c:v>0</c:v>
                </c:pt>
                <c:pt idx="267">
                  <c:v>0</c:v>
                </c:pt>
                <c:pt idx="268">
                  <c:v>1</c:v>
                </c:pt>
                <c:pt idx="269">
                  <c:v>1</c:v>
                </c:pt>
                <c:pt idx="270">
                  <c:v>1</c:v>
                </c:pt>
                <c:pt idx="271">
                  <c:v>1</c:v>
                </c:pt>
                <c:pt idx="272">
                  <c:v>1</c:v>
                </c:pt>
                <c:pt idx="273">
                  <c:v>0</c:v>
                </c:pt>
                <c:pt idx="274">
                  <c:v>0</c:v>
                </c:pt>
                <c:pt idx="275">
                  <c:v>1</c:v>
                </c:pt>
                <c:pt idx="276">
                  <c:v>0</c:v>
                </c:pt>
                <c:pt idx="277">
                  <c:v>1</c:v>
                </c:pt>
                <c:pt idx="278">
                  <c:v>0</c:v>
                </c:pt>
                <c:pt idx="279">
                  <c:v>1</c:v>
                </c:pt>
                <c:pt idx="280">
                  <c:v>0</c:v>
                </c:pt>
                <c:pt idx="281">
                  <c:v>0</c:v>
                </c:pt>
                <c:pt idx="282">
                  <c:v>0</c:v>
                </c:pt>
                <c:pt idx="283">
                  <c:v>1</c:v>
                </c:pt>
                <c:pt idx="284">
                  <c:v>0</c:v>
                </c:pt>
                <c:pt idx="285">
                  <c:v>0</c:v>
                </c:pt>
                <c:pt idx="286">
                  <c:v>1</c:v>
                </c:pt>
                <c:pt idx="287">
                  <c:v>0</c:v>
                </c:pt>
                <c:pt idx="288">
                  <c:v>0</c:v>
                </c:pt>
                <c:pt idx="289">
                  <c:v>1</c:v>
                </c:pt>
                <c:pt idx="290">
                  <c:v>0</c:v>
                </c:pt>
                <c:pt idx="291">
                  <c:v>0</c:v>
                </c:pt>
                <c:pt idx="292">
                  <c:v>0</c:v>
                </c:pt>
                <c:pt idx="293">
                  <c:v>0</c:v>
                </c:pt>
                <c:pt idx="294">
                  <c:v>0</c:v>
                </c:pt>
                <c:pt idx="295">
                  <c:v>0</c:v>
                </c:pt>
                <c:pt idx="296">
                  <c:v>1</c:v>
                </c:pt>
                <c:pt idx="297">
                  <c:v>0</c:v>
                </c:pt>
                <c:pt idx="298">
                  <c:v>0</c:v>
                </c:pt>
                <c:pt idx="299">
                  <c:v>1</c:v>
                </c:pt>
                <c:pt idx="300">
                  <c:v>1</c:v>
                </c:pt>
                <c:pt idx="301">
                  <c:v>1</c:v>
                </c:pt>
                <c:pt idx="302">
                  <c:v>0</c:v>
                </c:pt>
                <c:pt idx="303">
                  <c:v>1</c:v>
                </c:pt>
                <c:pt idx="304">
                  <c:v>1</c:v>
                </c:pt>
                <c:pt idx="305">
                  <c:v>1</c:v>
                </c:pt>
                <c:pt idx="306">
                  <c:v>1</c:v>
                </c:pt>
                <c:pt idx="307">
                  <c:v>1</c:v>
                </c:pt>
                <c:pt idx="308">
                  <c:v>1</c:v>
                </c:pt>
                <c:pt idx="309">
                  <c:v>0</c:v>
                </c:pt>
                <c:pt idx="310">
                  <c:v>1</c:v>
                </c:pt>
                <c:pt idx="311">
                  <c:v>1</c:v>
                </c:pt>
                <c:pt idx="312">
                  <c:v>0</c:v>
                </c:pt>
                <c:pt idx="313">
                  <c:v>0</c:v>
                </c:pt>
                <c:pt idx="314">
                  <c:v>1</c:v>
                </c:pt>
                <c:pt idx="315">
                  <c:v>0</c:v>
                </c:pt>
                <c:pt idx="316">
                  <c:v>0</c:v>
                </c:pt>
                <c:pt idx="317">
                  <c:v>1</c:v>
                </c:pt>
                <c:pt idx="318">
                  <c:v>0</c:v>
                </c:pt>
                <c:pt idx="319">
                  <c:v>0</c:v>
                </c:pt>
                <c:pt idx="320">
                  <c:v>0</c:v>
                </c:pt>
                <c:pt idx="321">
                  <c:v>0</c:v>
                </c:pt>
                <c:pt idx="322">
                  <c:v>0</c:v>
                </c:pt>
                <c:pt idx="323">
                  <c:v>0</c:v>
                </c:pt>
                <c:pt idx="324">
                  <c:v>1</c:v>
                </c:pt>
                <c:pt idx="325">
                  <c:v>0</c:v>
                </c:pt>
                <c:pt idx="326">
                  <c:v>0</c:v>
                </c:pt>
                <c:pt idx="327">
                  <c:v>0</c:v>
                </c:pt>
                <c:pt idx="328">
                  <c:v>1</c:v>
                </c:pt>
                <c:pt idx="329">
                  <c:v>0</c:v>
                </c:pt>
                <c:pt idx="330">
                  <c:v>0</c:v>
                </c:pt>
                <c:pt idx="331">
                  <c:v>1</c:v>
                </c:pt>
                <c:pt idx="332">
                  <c:v>1</c:v>
                </c:pt>
                <c:pt idx="333">
                  <c:v>0</c:v>
                </c:pt>
                <c:pt idx="334">
                  <c:v>1</c:v>
                </c:pt>
                <c:pt idx="335">
                  <c:v>1</c:v>
                </c:pt>
                <c:pt idx="336">
                  <c:v>0</c:v>
                </c:pt>
                <c:pt idx="337">
                  <c:v>1</c:v>
                </c:pt>
                <c:pt idx="338">
                  <c:v>0</c:v>
                </c:pt>
                <c:pt idx="339">
                  <c:v>1</c:v>
                </c:pt>
                <c:pt idx="340">
                  <c:v>0</c:v>
                </c:pt>
                <c:pt idx="341">
                  <c:v>0</c:v>
                </c:pt>
                <c:pt idx="342">
                  <c:v>1</c:v>
                </c:pt>
                <c:pt idx="343">
                  <c:v>0</c:v>
                </c:pt>
                <c:pt idx="344">
                  <c:v>1</c:v>
                </c:pt>
                <c:pt idx="345">
                  <c:v>0</c:v>
                </c:pt>
                <c:pt idx="346">
                  <c:v>0</c:v>
                </c:pt>
                <c:pt idx="347">
                  <c:v>0</c:v>
                </c:pt>
                <c:pt idx="348">
                  <c:v>0</c:v>
                </c:pt>
                <c:pt idx="349">
                  <c:v>1</c:v>
                </c:pt>
                <c:pt idx="350">
                  <c:v>1</c:v>
                </c:pt>
                <c:pt idx="351">
                  <c:v>1</c:v>
                </c:pt>
                <c:pt idx="352">
                  <c:v>0</c:v>
                </c:pt>
                <c:pt idx="353">
                  <c:v>1</c:v>
                </c:pt>
                <c:pt idx="354">
                  <c:v>0</c:v>
                </c:pt>
                <c:pt idx="355">
                  <c:v>1</c:v>
                </c:pt>
                <c:pt idx="356">
                  <c:v>1</c:v>
                </c:pt>
                <c:pt idx="357">
                  <c:v>1</c:v>
                </c:pt>
                <c:pt idx="358">
                  <c:v>1</c:v>
                </c:pt>
                <c:pt idx="359">
                  <c:v>1</c:v>
                </c:pt>
                <c:pt idx="360">
                  <c:v>0</c:v>
                </c:pt>
                <c:pt idx="361">
                  <c:v>0</c:v>
                </c:pt>
                <c:pt idx="362">
                  <c:v>0</c:v>
                </c:pt>
                <c:pt idx="363">
                  <c:v>0</c:v>
                </c:pt>
                <c:pt idx="364">
                  <c:v>1</c:v>
                </c:pt>
              </c:numCache>
            </c:numRef>
          </c:val>
          <c:extLst>
            <c:ext xmlns:c16="http://schemas.microsoft.com/office/drawing/2014/chart" uri="{C3380CC4-5D6E-409C-BE32-E72D297353CC}">
              <c16:uniqueId val="{00000000-0447-4790-AE98-2A08F5BC0BFB}"/>
            </c:ext>
          </c:extLst>
        </c:ser>
        <c:dLbls>
          <c:showLegendKey val="0"/>
          <c:showVal val="0"/>
          <c:showCatName val="0"/>
          <c:showSerName val="0"/>
          <c:showPercent val="0"/>
          <c:showBubbleSize val="0"/>
        </c:dLbls>
        <c:gapWidth val="219"/>
        <c:overlap val="-27"/>
        <c:axId val="462971296"/>
        <c:axId val="462968016"/>
      </c:barChart>
      <c:dateAx>
        <c:axId val="46297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68016"/>
        <c:crosses val="autoZero"/>
        <c:auto val="1"/>
        <c:lblOffset val="100"/>
        <c:baseTimeUnit val="days"/>
      </c:dateAx>
      <c:valAx>
        <c:axId val="46296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7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46</c:v>
                </c:pt>
                <c:pt idx="1">
                  <c:v>38</c:v>
                </c:pt>
                <c:pt idx="2">
                  <c:v>43</c:v>
                </c:pt>
                <c:pt idx="3">
                  <c:v>44</c:v>
                </c:pt>
                <c:pt idx="4">
                  <c:v>43</c:v>
                </c:pt>
                <c:pt idx="5">
                  <c:v>28</c:v>
                </c:pt>
                <c:pt idx="6">
                  <c:v>31</c:v>
                </c:pt>
              </c:numCache>
            </c:numRef>
          </c:val>
          <c:extLst>
            <c:ext xmlns:c16="http://schemas.microsoft.com/office/drawing/2014/chart" uri="{C3380CC4-5D6E-409C-BE32-E72D297353CC}">
              <c16:uniqueId val="{00000000-305E-4D9F-ACDC-213C1E7940D7}"/>
            </c:ext>
          </c:extLst>
        </c:ser>
        <c:dLbls>
          <c:showLegendKey val="0"/>
          <c:showVal val="0"/>
          <c:showCatName val="0"/>
          <c:showSerName val="0"/>
          <c:showPercent val="0"/>
          <c:showBubbleSize val="0"/>
        </c:dLbls>
        <c:gapWidth val="219"/>
        <c:overlap val="-27"/>
        <c:axId val="462979168"/>
        <c:axId val="462974904"/>
      </c:barChart>
      <c:catAx>
        <c:axId val="46297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74904"/>
        <c:crosses val="autoZero"/>
        <c:auto val="1"/>
        <c:lblAlgn val="ctr"/>
        <c:lblOffset val="100"/>
        <c:noMultiLvlLbl val="0"/>
      </c:catAx>
      <c:valAx>
        <c:axId val="46297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7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19</c:v>
                </c:pt>
                <c:pt idx="1">
                  <c:v>14</c:v>
                </c:pt>
                <c:pt idx="2">
                  <c:v>0</c:v>
                </c:pt>
                <c:pt idx="3">
                  <c:v>31</c:v>
                </c:pt>
                <c:pt idx="4">
                  <c:v>16</c:v>
                </c:pt>
                <c:pt idx="5">
                  <c:v>17</c:v>
                </c:pt>
                <c:pt idx="6">
                  <c:v>45</c:v>
                </c:pt>
                <c:pt idx="7">
                  <c:v>17</c:v>
                </c:pt>
                <c:pt idx="8">
                  <c:v>12</c:v>
                </c:pt>
                <c:pt idx="9">
                  <c:v>18</c:v>
                </c:pt>
                <c:pt idx="10">
                  <c:v>15</c:v>
                </c:pt>
                <c:pt idx="11">
                  <c:v>30</c:v>
                </c:pt>
                <c:pt idx="12">
                  <c:v>25</c:v>
                </c:pt>
                <c:pt idx="13">
                  <c:v>15</c:v>
                </c:pt>
                <c:pt idx="14">
                  <c:v>17</c:v>
                </c:pt>
                <c:pt idx="15">
                  <c:v>8</c:v>
                </c:pt>
                <c:pt idx="16">
                  <c:v>13</c:v>
                </c:pt>
                <c:pt idx="17">
                  <c:v>18</c:v>
                </c:pt>
                <c:pt idx="18">
                  <c:v>12</c:v>
                </c:pt>
                <c:pt idx="19">
                  <c:v>17</c:v>
                </c:pt>
                <c:pt idx="20">
                  <c:v>42</c:v>
                </c:pt>
                <c:pt idx="21">
                  <c:v>6</c:v>
                </c:pt>
                <c:pt idx="22">
                  <c:v>11</c:v>
                </c:pt>
                <c:pt idx="23">
                  <c:v>9</c:v>
                </c:pt>
                <c:pt idx="24">
                  <c:v>22</c:v>
                </c:pt>
                <c:pt idx="25">
                  <c:v>5</c:v>
                </c:pt>
                <c:pt idx="26">
                  <c:v>17</c:v>
                </c:pt>
                <c:pt idx="27">
                  <c:v>12</c:v>
                </c:pt>
                <c:pt idx="28">
                  <c:v>16</c:v>
                </c:pt>
                <c:pt idx="29">
                  <c:v>8</c:v>
                </c:pt>
                <c:pt idx="30">
                  <c:v>14</c:v>
                </c:pt>
                <c:pt idx="31">
                  <c:v>14</c:v>
                </c:pt>
                <c:pt idx="32">
                  <c:v>8</c:v>
                </c:pt>
                <c:pt idx="33">
                  <c:v>7</c:v>
                </c:pt>
                <c:pt idx="34">
                  <c:v>8</c:v>
                </c:pt>
                <c:pt idx="35">
                  <c:v>13</c:v>
                </c:pt>
                <c:pt idx="36">
                  <c:v>8</c:v>
                </c:pt>
                <c:pt idx="37">
                  <c:v>6</c:v>
                </c:pt>
                <c:pt idx="38">
                  <c:v>7</c:v>
                </c:pt>
                <c:pt idx="39">
                  <c:v>11</c:v>
                </c:pt>
                <c:pt idx="40">
                  <c:v>15</c:v>
                </c:pt>
                <c:pt idx="41">
                  <c:v>20</c:v>
                </c:pt>
                <c:pt idx="42">
                  <c:v>0</c:v>
                </c:pt>
                <c:pt idx="43">
                  <c:v>27</c:v>
                </c:pt>
                <c:pt idx="44">
                  <c:v>120</c:v>
                </c:pt>
                <c:pt idx="45">
                  <c:v>10</c:v>
                </c:pt>
                <c:pt idx="46">
                  <c:v>13</c:v>
                </c:pt>
                <c:pt idx="47">
                  <c:v>7</c:v>
                </c:pt>
                <c:pt idx="48">
                  <c:v>13</c:v>
                </c:pt>
                <c:pt idx="49">
                  <c:v>11</c:v>
                </c:pt>
                <c:pt idx="50">
                  <c:v>289</c:v>
                </c:pt>
                <c:pt idx="51">
                  <c:v>10</c:v>
                </c:pt>
                <c:pt idx="52">
                  <c:v>7</c:v>
                </c:pt>
                <c:pt idx="53">
                  <c:v>26</c:v>
                </c:pt>
                <c:pt idx="54">
                  <c:v>5</c:v>
                </c:pt>
                <c:pt idx="55">
                  <c:v>17</c:v>
                </c:pt>
                <c:pt idx="56">
                  <c:v>40</c:v>
                </c:pt>
                <c:pt idx="57">
                  <c:v>7</c:v>
                </c:pt>
                <c:pt idx="58">
                  <c:v>41</c:v>
                </c:pt>
                <c:pt idx="59">
                  <c:v>41</c:v>
                </c:pt>
                <c:pt idx="60">
                  <c:v>16</c:v>
                </c:pt>
                <c:pt idx="61">
                  <c:v>9</c:v>
                </c:pt>
                <c:pt idx="62">
                  <c:v>30</c:v>
                </c:pt>
                <c:pt idx="63">
                  <c:v>10</c:v>
                </c:pt>
                <c:pt idx="64">
                  <c:v>15</c:v>
                </c:pt>
                <c:pt idx="65">
                  <c:v>3</c:v>
                </c:pt>
                <c:pt idx="66">
                  <c:v>20</c:v>
                </c:pt>
                <c:pt idx="67">
                  <c:v>8</c:v>
                </c:pt>
                <c:pt idx="68">
                  <c:v>19</c:v>
                </c:pt>
                <c:pt idx="69">
                  <c:v>18</c:v>
                </c:pt>
                <c:pt idx="70">
                  <c:v>12</c:v>
                </c:pt>
                <c:pt idx="71">
                  <c:v>12</c:v>
                </c:pt>
                <c:pt idx="72">
                  <c:v>15</c:v>
                </c:pt>
                <c:pt idx="73">
                  <c:v>8</c:v>
                </c:pt>
                <c:pt idx="74">
                  <c:v>8</c:v>
                </c:pt>
                <c:pt idx="75">
                  <c:v>10</c:v>
                </c:pt>
                <c:pt idx="76">
                  <c:v>44</c:v>
                </c:pt>
                <c:pt idx="77">
                  <c:v>22</c:v>
                </c:pt>
                <c:pt idx="78">
                  <c:v>64</c:v>
                </c:pt>
                <c:pt idx="79">
                  <c:v>8</c:v>
                </c:pt>
                <c:pt idx="80">
                  <c:v>8</c:v>
                </c:pt>
                <c:pt idx="81">
                  <c:v>11</c:v>
                </c:pt>
                <c:pt idx="82">
                  <c:v>19</c:v>
                </c:pt>
                <c:pt idx="83">
                  <c:v>6</c:v>
                </c:pt>
                <c:pt idx="84">
                  <c:v>14</c:v>
                </c:pt>
                <c:pt idx="85">
                  <c:v>12</c:v>
                </c:pt>
                <c:pt idx="86">
                  <c:v>5</c:v>
                </c:pt>
                <c:pt idx="87">
                  <c:v>19</c:v>
                </c:pt>
                <c:pt idx="88">
                  <c:v>11</c:v>
                </c:pt>
                <c:pt idx="89">
                  <c:v>22</c:v>
                </c:pt>
                <c:pt idx="90">
                  <c:v>12</c:v>
                </c:pt>
                <c:pt idx="91">
                  <c:v>11</c:v>
                </c:pt>
                <c:pt idx="92">
                  <c:v>0</c:v>
                </c:pt>
                <c:pt idx="93">
                  <c:v>20</c:v>
                </c:pt>
                <c:pt idx="94">
                  <c:v>17</c:v>
                </c:pt>
                <c:pt idx="95">
                  <c:v>41</c:v>
                </c:pt>
                <c:pt idx="96">
                  <c:v>15</c:v>
                </c:pt>
                <c:pt idx="97">
                  <c:v>21</c:v>
                </c:pt>
                <c:pt idx="98">
                  <c:v>36</c:v>
                </c:pt>
                <c:pt idx="99">
                  <c:v>13</c:v>
                </c:pt>
                <c:pt idx="100">
                  <c:v>0</c:v>
                </c:pt>
                <c:pt idx="101">
                  <c:v>18</c:v>
                </c:pt>
                <c:pt idx="102">
                  <c:v>0</c:v>
                </c:pt>
                <c:pt idx="103">
                  <c:v>153</c:v>
                </c:pt>
                <c:pt idx="104">
                  <c:v>25</c:v>
                </c:pt>
                <c:pt idx="105">
                  <c:v>0</c:v>
                </c:pt>
                <c:pt idx="106">
                  <c:v>68</c:v>
                </c:pt>
                <c:pt idx="107">
                  <c:v>0</c:v>
                </c:pt>
                <c:pt idx="108">
                  <c:v>34</c:v>
                </c:pt>
                <c:pt idx="109">
                  <c:v>0</c:v>
                </c:pt>
                <c:pt idx="110">
                  <c:v>12</c:v>
                </c:pt>
                <c:pt idx="111">
                  <c:v>14</c:v>
                </c:pt>
                <c:pt idx="112">
                  <c:v>0</c:v>
                </c:pt>
                <c:pt idx="113">
                  <c:v>38</c:v>
                </c:pt>
                <c:pt idx="114">
                  <c:v>0</c:v>
                </c:pt>
                <c:pt idx="115">
                  <c:v>63</c:v>
                </c:pt>
                <c:pt idx="116">
                  <c:v>0</c:v>
                </c:pt>
                <c:pt idx="117">
                  <c:v>9</c:v>
                </c:pt>
                <c:pt idx="118">
                  <c:v>9</c:v>
                </c:pt>
                <c:pt idx="119">
                  <c:v>31</c:v>
                </c:pt>
                <c:pt idx="120">
                  <c:v>52</c:v>
                </c:pt>
                <c:pt idx="121">
                  <c:v>0</c:v>
                </c:pt>
                <c:pt idx="122">
                  <c:v>63</c:v>
                </c:pt>
                <c:pt idx="123">
                  <c:v>34</c:v>
                </c:pt>
                <c:pt idx="124">
                  <c:v>12</c:v>
                </c:pt>
                <c:pt idx="125">
                  <c:v>11</c:v>
                </c:pt>
                <c:pt idx="126">
                  <c:v>13</c:v>
                </c:pt>
                <c:pt idx="127">
                  <c:v>100</c:v>
                </c:pt>
                <c:pt idx="128">
                  <c:v>333</c:v>
                </c:pt>
                <c:pt idx="129">
                  <c:v>16</c:v>
                </c:pt>
                <c:pt idx="130">
                  <c:v>0</c:v>
                </c:pt>
                <c:pt idx="131">
                  <c:v>14</c:v>
                </c:pt>
                <c:pt idx="132">
                  <c:v>0</c:v>
                </c:pt>
                <c:pt idx="133">
                  <c:v>11</c:v>
                </c:pt>
                <c:pt idx="134">
                  <c:v>0</c:v>
                </c:pt>
                <c:pt idx="135">
                  <c:v>7</c:v>
                </c:pt>
                <c:pt idx="136">
                  <c:v>8</c:v>
                </c:pt>
                <c:pt idx="137">
                  <c:v>29</c:v>
                </c:pt>
                <c:pt idx="138">
                  <c:v>0</c:v>
                </c:pt>
                <c:pt idx="139">
                  <c:v>11</c:v>
                </c:pt>
                <c:pt idx="140">
                  <c:v>25</c:v>
                </c:pt>
                <c:pt idx="141">
                  <c:v>13</c:v>
                </c:pt>
                <c:pt idx="142">
                  <c:v>11</c:v>
                </c:pt>
                <c:pt idx="143">
                  <c:v>9</c:v>
                </c:pt>
                <c:pt idx="144">
                  <c:v>41</c:v>
                </c:pt>
                <c:pt idx="145">
                  <c:v>13</c:v>
                </c:pt>
                <c:pt idx="146">
                  <c:v>15</c:v>
                </c:pt>
                <c:pt idx="147">
                  <c:v>43</c:v>
                </c:pt>
                <c:pt idx="148">
                  <c:v>13</c:v>
                </c:pt>
                <c:pt idx="149">
                  <c:v>0</c:v>
                </c:pt>
                <c:pt idx="150">
                  <c:v>17</c:v>
                </c:pt>
                <c:pt idx="151">
                  <c:v>25</c:v>
                </c:pt>
                <c:pt idx="152">
                  <c:v>0</c:v>
                </c:pt>
                <c:pt idx="153">
                  <c:v>12</c:v>
                </c:pt>
                <c:pt idx="154">
                  <c:v>9</c:v>
                </c:pt>
                <c:pt idx="155">
                  <c:v>10</c:v>
                </c:pt>
                <c:pt idx="156">
                  <c:v>15</c:v>
                </c:pt>
                <c:pt idx="157">
                  <c:v>0</c:v>
                </c:pt>
                <c:pt idx="158">
                  <c:v>8</c:v>
                </c:pt>
                <c:pt idx="159">
                  <c:v>17</c:v>
                </c:pt>
                <c:pt idx="160">
                  <c:v>25</c:v>
                </c:pt>
                <c:pt idx="161">
                  <c:v>0</c:v>
                </c:pt>
                <c:pt idx="162">
                  <c:v>10</c:v>
                </c:pt>
                <c:pt idx="163">
                  <c:v>0</c:v>
                </c:pt>
                <c:pt idx="164">
                  <c:v>154</c:v>
                </c:pt>
                <c:pt idx="165">
                  <c:v>0</c:v>
                </c:pt>
                <c:pt idx="166">
                  <c:v>18</c:v>
                </c:pt>
                <c:pt idx="167">
                  <c:v>0</c:v>
                </c:pt>
                <c:pt idx="168">
                  <c:v>54</c:v>
                </c:pt>
                <c:pt idx="169">
                  <c:v>0</c:v>
                </c:pt>
                <c:pt idx="170">
                  <c:v>67</c:v>
                </c:pt>
                <c:pt idx="171">
                  <c:v>81</c:v>
                </c:pt>
                <c:pt idx="172">
                  <c:v>17</c:v>
                </c:pt>
                <c:pt idx="173">
                  <c:v>0</c:v>
                </c:pt>
                <c:pt idx="174">
                  <c:v>29</c:v>
                </c:pt>
                <c:pt idx="175">
                  <c:v>44</c:v>
                </c:pt>
                <c:pt idx="176">
                  <c:v>15</c:v>
                </c:pt>
                <c:pt idx="177">
                  <c:v>35</c:v>
                </c:pt>
                <c:pt idx="178">
                  <c:v>23</c:v>
                </c:pt>
                <c:pt idx="179">
                  <c:v>0</c:v>
                </c:pt>
                <c:pt idx="180">
                  <c:v>0</c:v>
                </c:pt>
                <c:pt idx="181">
                  <c:v>23</c:v>
                </c:pt>
                <c:pt idx="182">
                  <c:v>44</c:v>
                </c:pt>
                <c:pt idx="183">
                  <c:v>46</c:v>
                </c:pt>
                <c:pt idx="184">
                  <c:v>24</c:v>
                </c:pt>
                <c:pt idx="185">
                  <c:v>0</c:v>
                </c:pt>
                <c:pt idx="186">
                  <c:v>18</c:v>
                </c:pt>
                <c:pt idx="187">
                  <c:v>0</c:v>
                </c:pt>
                <c:pt idx="188">
                  <c:v>27</c:v>
                </c:pt>
                <c:pt idx="189">
                  <c:v>20</c:v>
                </c:pt>
                <c:pt idx="190">
                  <c:v>14</c:v>
                </c:pt>
                <c:pt idx="191">
                  <c:v>66</c:v>
                </c:pt>
                <c:pt idx="192">
                  <c:v>75</c:v>
                </c:pt>
                <c:pt idx="193">
                  <c:v>0</c:v>
                </c:pt>
                <c:pt idx="194">
                  <c:v>0</c:v>
                </c:pt>
                <c:pt idx="195">
                  <c:v>21</c:v>
                </c:pt>
                <c:pt idx="196">
                  <c:v>7</c:v>
                </c:pt>
                <c:pt idx="197">
                  <c:v>19</c:v>
                </c:pt>
                <c:pt idx="198">
                  <c:v>46</c:v>
                </c:pt>
                <c:pt idx="199">
                  <c:v>43</c:v>
                </c:pt>
                <c:pt idx="200">
                  <c:v>0</c:v>
                </c:pt>
                <c:pt idx="201">
                  <c:v>25</c:v>
                </c:pt>
                <c:pt idx="202">
                  <c:v>0</c:v>
                </c:pt>
                <c:pt idx="203">
                  <c:v>173</c:v>
                </c:pt>
                <c:pt idx="204">
                  <c:v>24</c:v>
                </c:pt>
                <c:pt idx="205">
                  <c:v>0</c:v>
                </c:pt>
                <c:pt idx="206">
                  <c:v>0</c:v>
                </c:pt>
                <c:pt idx="207">
                  <c:v>0</c:v>
                </c:pt>
                <c:pt idx="208">
                  <c:v>24</c:v>
                </c:pt>
                <c:pt idx="209">
                  <c:v>46</c:v>
                </c:pt>
                <c:pt idx="210">
                  <c:v>81</c:v>
                </c:pt>
                <c:pt idx="211">
                  <c:v>26</c:v>
                </c:pt>
                <c:pt idx="212">
                  <c:v>33</c:v>
                </c:pt>
                <c:pt idx="213">
                  <c:v>27</c:v>
                </c:pt>
                <c:pt idx="214">
                  <c:v>18</c:v>
                </c:pt>
                <c:pt idx="215">
                  <c:v>0</c:v>
                </c:pt>
                <c:pt idx="216">
                  <c:v>0</c:v>
                </c:pt>
                <c:pt idx="217">
                  <c:v>0</c:v>
                </c:pt>
                <c:pt idx="218">
                  <c:v>0</c:v>
                </c:pt>
                <c:pt idx="219">
                  <c:v>63</c:v>
                </c:pt>
                <c:pt idx="220">
                  <c:v>74</c:v>
                </c:pt>
                <c:pt idx="221">
                  <c:v>145</c:v>
                </c:pt>
                <c:pt idx="222">
                  <c:v>0</c:v>
                </c:pt>
                <c:pt idx="223">
                  <c:v>77</c:v>
                </c:pt>
                <c:pt idx="224">
                  <c:v>36</c:v>
                </c:pt>
                <c:pt idx="225">
                  <c:v>0</c:v>
                </c:pt>
                <c:pt idx="226">
                  <c:v>20</c:v>
                </c:pt>
                <c:pt idx="227">
                  <c:v>29</c:v>
                </c:pt>
                <c:pt idx="228">
                  <c:v>0</c:v>
                </c:pt>
                <c:pt idx="229">
                  <c:v>0</c:v>
                </c:pt>
                <c:pt idx="230">
                  <c:v>38</c:v>
                </c:pt>
                <c:pt idx="231">
                  <c:v>202</c:v>
                </c:pt>
                <c:pt idx="232">
                  <c:v>0</c:v>
                </c:pt>
                <c:pt idx="233">
                  <c:v>23</c:v>
                </c:pt>
                <c:pt idx="234">
                  <c:v>75</c:v>
                </c:pt>
                <c:pt idx="235">
                  <c:v>0</c:v>
                </c:pt>
                <c:pt idx="236">
                  <c:v>0</c:v>
                </c:pt>
                <c:pt idx="237">
                  <c:v>0</c:v>
                </c:pt>
                <c:pt idx="238">
                  <c:v>0</c:v>
                </c:pt>
                <c:pt idx="239">
                  <c:v>27</c:v>
                </c:pt>
                <c:pt idx="240">
                  <c:v>0</c:v>
                </c:pt>
                <c:pt idx="241">
                  <c:v>0</c:v>
                </c:pt>
                <c:pt idx="242">
                  <c:v>0</c:v>
                </c:pt>
                <c:pt idx="243">
                  <c:v>8</c:v>
                </c:pt>
                <c:pt idx="244">
                  <c:v>29</c:v>
                </c:pt>
                <c:pt idx="245">
                  <c:v>0</c:v>
                </c:pt>
                <c:pt idx="246">
                  <c:v>0</c:v>
                </c:pt>
                <c:pt idx="247">
                  <c:v>24</c:v>
                </c:pt>
                <c:pt idx="248">
                  <c:v>0</c:v>
                </c:pt>
                <c:pt idx="249">
                  <c:v>0</c:v>
                </c:pt>
                <c:pt idx="250">
                  <c:v>0</c:v>
                </c:pt>
                <c:pt idx="251">
                  <c:v>199</c:v>
                </c:pt>
                <c:pt idx="252">
                  <c:v>0</c:v>
                </c:pt>
                <c:pt idx="253">
                  <c:v>41</c:v>
                </c:pt>
                <c:pt idx="254">
                  <c:v>148</c:v>
                </c:pt>
                <c:pt idx="255">
                  <c:v>17</c:v>
                </c:pt>
                <c:pt idx="256">
                  <c:v>0</c:v>
                </c:pt>
                <c:pt idx="257">
                  <c:v>0</c:v>
                </c:pt>
                <c:pt idx="258">
                  <c:v>0</c:v>
                </c:pt>
                <c:pt idx="259">
                  <c:v>0</c:v>
                </c:pt>
                <c:pt idx="260">
                  <c:v>0</c:v>
                </c:pt>
                <c:pt idx="261">
                  <c:v>21</c:v>
                </c:pt>
                <c:pt idx="262">
                  <c:v>42</c:v>
                </c:pt>
                <c:pt idx="263">
                  <c:v>0</c:v>
                </c:pt>
                <c:pt idx="264">
                  <c:v>22</c:v>
                </c:pt>
                <c:pt idx="265">
                  <c:v>28</c:v>
                </c:pt>
                <c:pt idx="266">
                  <c:v>0</c:v>
                </c:pt>
                <c:pt idx="267">
                  <c:v>0</c:v>
                </c:pt>
                <c:pt idx="268">
                  <c:v>41</c:v>
                </c:pt>
                <c:pt idx="269">
                  <c:v>70</c:v>
                </c:pt>
                <c:pt idx="270">
                  <c:v>20</c:v>
                </c:pt>
                <c:pt idx="271">
                  <c:v>33</c:v>
                </c:pt>
                <c:pt idx="272">
                  <c:v>178</c:v>
                </c:pt>
                <c:pt idx="273">
                  <c:v>0</c:v>
                </c:pt>
                <c:pt idx="274">
                  <c:v>0</c:v>
                </c:pt>
                <c:pt idx="275">
                  <c:v>15</c:v>
                </c:pt>
                <c:pt idx="276">
                  <c:v>0</c:v>
                </c:pt>
                <c:pt idx="277">
                  <c:v>124</c:v>
                </c:pt>
                <c:pt idx="278">
                  <c:v>0</c:v>
                </c:pt>
                <c:pt idx="279">
                  <c:v>29</c:v>
                </c:pt>
                <c:pt idx="280">
                  <c:v>0</c:v>
                </c:pt>
                <c:pt idx="281">
                  <c:v>0</c:v>
                </c:pt>
                <c:pt idx="282">
                  <c:v>0</c:v>
                </c:pt>
                <c:pt idx="283">
                  <c:v>13</c:v>
                </c:pt>
                <c:pt idx="284">
                  <c:v>0</c:v>
                </c:pt>
                <c:pt idx="285">
                  <c:v>0</c:v>
                </c:pt>
                <c:pt idx="286">
                  <c:v>158</c:v>
                </c:pt>
                <c:pt idx="287">
                  <c:v>0</c:v>
                </c:pt>
                <c:pt idx="288">
                  <c:v>0</c:v>
                </c:pt>
                <c:pt idx="289">
                  <c:v>148</c:v>
                </c:pt>
                <c:pt idx="290">
                  <c:v>0</c:v>
                </c:pt>
                <c:pt idx="291">
                  <c:v>0</c:v>
                </c:pt>
                <c:pt idx="292">
                  <c:v>0</c:v>
                </c:pt>
                <c:pt idx="293">
                  <c:v>0</c:v>
                </c:pt>
                <c:pt idx="294">
                  <c:v>0</c:v>
                </c:pt>
                <c:pt idx="295">
                  <c:v>0</c:v>
                </c:pt>
                <c:pt idx="296">
                  <c:v>29</c:v>
                </c:pt>
                <c:pt idx="297">
                  <c:v>0</c:v>
                </c:pt>
                <c:pt idx="298">
                  <c:v>0</c:v>
                </c:pt>
                <c:pt idx="299">
                  <c:v>48</c:v>
                </c:pt>
                <c:pt idx="300">
                  <c:v>73</c:v>
                </c:pt>
                <c:pt idx="301">
                  <c:v>71</c:v>
                </c:pt>
                <c:pt idx="302">
                  <c:v>0</c:v>
                </c:pt>
                <c:pt idx="303">
                  <c:v>40</c:v>
                </c:pt>
                <c:pt idx="304">
                  <c:v>32</c:v>
                </c:pt>
                <c:pt idx="305">
                  <c:v>21</c:v>
                </c:pt>
                <c:pt idx="306">
                  <c:v>27</c:v>
                </c:pt>
                <c:pt idx="307">
                  <c:v>36</c:v>
                </c:pt>
                <c:pt idx="308">
                  <c:v>125</c:v>
                </c:pt>
                <c:pt idx="309">
                  <c:v>0</c:v>
                </c:pt>
                <c:pt idx="310">
                  <c:v>484</c:v>
                </c:pt>
                <c:pt idx="311">
                  <c:v>37</c:v>
                </c:pt>
                <c:pt idx="312">
                  <c:v>0</c:v>
                </c:pt>
                <c:pt idx="313">
                  <c:v>0</c:v>
                </c:pt>
                <c:pt idx="314">
                  <c:v>42</c:v>
                </c:pt>
                <c:pt idx="315">
                  <c:v>0</c:v>
                </c:pt>
                <c:pt idx="316">
                  <c:v>0</c:v>
                </c:pt>
                <c:pt idx="317">
                  <c:v>37</c:v>
                </c:pt>
                <c:pt idx="318">
                  <c:v>0</c:v>
                </c:pt>
                <c:pt idx="319">
                  <c:v>0</c:v>
                </c:pt>
                <c:pt idx="320">
                  <c:v>0</c:v>
                </c:pt>
                <c:pt idx="321">
                  <c:v>0</c:v>
                </c:pt>
                <c:pt idx="322">
                  <c:v>0</c:v>
                </c:pt>
                <c:pt idx="323">
                  <c:v>0</c:v>
                </c:pt>
                <c:pt idx="324">
                  <c:v>21</c:v>
                </c:pt>
                <c:pt idx="325">
                  <c:v>0</c:v>
                </c:pt>
                <c:pt idx="326">
                  <c:v>0</c:v>
                </c:pt>
                <c:pt idx="327">
                  <c:v>0</c:v>
                </c:pt>
                <c:pt idx="328">
                  <c:v>640</c:v>
                </c:pt>
                <c:pt idx="329">
                  <c:v>0</c:v>
                </c:pt>
                <c:pt idx="330">
                  <c:v>0</c:v>
                </c:pt>
                <c:pt idx="331">
                  <c:v>33</c:v>
                </c:pt>
                <c:pt idx="332">
                  <c:v>35</c:v>
                </c:pt>
                <c:pt idx="333">
                  <c:v>0</c:v>
                </c:pt>
                <c:pt idx="334">
                  <c:v>118</c:v>
                </c:pt>
                <c:pt idx="335">
                  <c:v>1970</c:v>
                </c:pt>
                <c:pt idx="336">
                  <c:v>0</c:v>
                </c:pt>
                <c:pt idx="337">
                  <c:v>26</c:v>
                </c:pt>
                <c:pt idx="338">
                  <c:v>0</c:v>
                </c:pt>
                <c:pt idx="339">
                  <c:v>316</c:v>
                </c:pt>
                <c:pt idx="340">
                  <c:v>0</c:v>
                </c:pt>
                <c:pt idx="341">
                  <c:v>0</c:v>
                </c:pt>
                <c:pt idx="342">
                  <c:v>282</c:v>
                </c:pt>
                <c:pt idx="343">
                  <c:v>0</c:v>
                </c:pt>
                <c:pt idx="344">
                  <c:v>35</c:v>
                </c:pt>
                <c:pt idx="345">
                  <c:v>0</c:v>
                </c:pt>
                <c:pt idx="346">
                  <c:v>0</c:v>
                </c:pt>
                <c:pt idx="347">
                  <c:v>0</c:v>
                </c:pt>
                <c:pt idx="348">
                  <c:v>0</c:v>
                </c:pt>
                <c:pt idx="349">
                  <c:v>692</c:v>
                </c:pt>
                <c:pt idx="350">
                  <c:v>41</c:v>
                </c:pt>
                <c:pt idx="351">
                  <c:v>78</c:v>
                </c:pt>
                <c:pt idx="352">
                  <c:v>0</c:v>
                </c:pt>
                <c:pt idx="353">
                  <c:v>192</c:v>
                </c:pt>
                <c:pt idx="354">
                  <c:v>0</c:v>
                </c:pt>
                <c:pt idx="355">
                  <c:v>12</c:v>
                </c:pt>
                <c:pt idx="356">
                  <c:v>97</c:v>
                </c:pt>
                <c:pt idx="357">
                  <c:v>236</c:v>
                </c:pt>
                <c:pt idx="358">
                  <c:v>41</c:v>
                </c:pt>
                <c:pt idx="359">
                  <c:v>872</c:v>
                </c:pt>
                <c:pt idx="360">
                  <c:v>0</c:v>
                </c:pt>
                <c:pt idx="361">
                  <c:v>0</c:v>
                </c:pt>
                <c:pt idx="362">
                  <c:v>0</c:v>
                </c:pt>
                <c:pt idx="363">
                  <c:v>0</c:v>
                </c:pt>
                <c:pt idx="364">
                  <c:v>27</c:v>
                </c:pt>
              </c:numCache>
            </c:numRef>
          </c:val>
          <c:extLst>
            <c:ext xmlns:c16="http://schemas.microsoft.com/office/drawing/2014/chart" uri="{C3380CC4-5D6E-409C-BE32-E72D297353CC}">
              <c16:uniqueId val="{00000000-EA13-4DFD-9570-40288099A77B}"/>
            </c:ext>
          </c:extLst>
        </c:ser>
        <c:dLbls>
          <c:showLegendKey val="0"/>
          <c:showVal val="0"/>
          <c:showCatName val="0"/>
          <c:showSerName val="0"/>
          <c:showPercent val="0"/>
          <c:showBubbleSize val="0"/>
        </c:dLbls>
        <c:gapWidth val="219"/>
        <c:overlap val="-27"/>
        <c:axId val="462982448"/>
        <c:axId val="462982776"/>
      </c:barChart>
      <c:dateAx>
        <c:axId val="462982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82776"/>
        <c:crosses val="autoZero"/>
        <c:auto val="1"/>
        <c:lblOffset val="100"/>
        <c:baseTimeUnit val="days"/>
      </c:dateAx>
      <c:valAx>
        <c:axId val="462982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8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0.64061041478354497</c:v>
                </c:pt>
                <c:pt idx="1">
                  <c:v>0.23941062649259001</c:v>
                </c:pt>
                <c:pt idx="2">
                  <c:v>0.20445829748945801</c:v>
                </c:pt>
                <c:pt idx="3">
                  <c:v>0.39061091856650698</c:v>
                </c:pt>
                <c:pt idx="4">
                  <c:v>0.245560738737338</c:v>
                </c:pt>
                <c:pt idx="5">
                  <c:v>0.15335313301664599</c:v>
                </c:pt>
                <c:pt idx="6">
                  <c:v>0.14052258320343999</c:v>
                </c:pt>
              </c:numCache>
            </c:numRef>
          </c:val>
          <c:extLst>
            <c:ext xmlns:c16="http://schemas.microsoft.com/office/drawing/2014/chart" uri="{C3380CC4-5D6E-409C-BE32-E72D297353CC}">
              <c16:uniqueId val="{00000000-CBEA-4195-B86B-49FF6E76AD66}"/>
            </c:ext>
          </c:extLst>
        </c:ser>
        <c:dLbls>
          <c:showLegendKey val="0"/>
          <c:showVal val="0"/>
          <c:showCatName val="0"/>
          <c:showSerName val="0"/>
          <c:showPercent val="0"/>
          <c:showBubbleSize val="0"/>
        </c:dLbls>
        <c:gapWidth val="219"/>
        <c:overlap val="-27"/>
        <c:axId val="462976216"/>
        <c:axId val="462992288"/>
      </c:barChart>
      <c:catAx>
        <c:axId val="462976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92288"/>
        <c:crosses val="autoZero"/>
        <c:auto val="1"/>
        <c:lblAlgn val="ctr"/>
        <c:lblOffset val="100"/>
        <c:noMultiLvlLbl val="0"/>
      </c:catAx>
      <c:valAx>
        <c:axId val="46299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7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0.23723622828053201</c:v>
                </c:pt>
                <c:pt idx="1">
                  <c:v>0.18342676339324099</c:v>
                </c:pt>
                <c:pt idx="2">
                  <c:v>0.35627722851639798</c:v>
                </c:pt>
                <c:pt idx="3">
                  <c:v>0.12011049080641201</c:v>
                </c:pt>
                <c:pt idx="4">
                  <c:v>0.265882054162773</c:v>
                </c:pt>
              </c:numCache>
            </c:numRef>
          </c:val>
          <c:extLst>
            <c:ext xmlns:c16="http://schemas.microsoft.com/office/drawing/2014/chart" uri="{C3380CC4-5D6E-409C-BE32-E72D297353CC}">
              <c16:uniqueId val="{00000000-2DE1-41BE-9198-650465657F99}"/>
            </c:ext>
          </c:extLst>
        </c:ser>
        <c:dLbls>
          <c:showLegendKey val="0"/>
          <c:showVal val="0"/>
          <c:showCatName val="0"/>
          <c:showSerName val="0"/>
          <c:showPercent val="0"/>
          <c:showBubbleSize val="0"/>
        </c:dLbls>
        <c:gapWidth val="219"/>
        <c:overlap val="-27"/>
        <c:axId val="462986712"/>
        <c:axId val="462992944"/>
      </c:barChart>
      <c:catAx>
        <c:axId val="46298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92944"/>
        <c:crosses val="autoZero"/>
        <c:auto val="1"/>
        <c:lblAlgn val="ctr"/>
        <c:lblOffset val="100"/>
        <c:noMultiLvlLbl val="0"/>
      </c:catAx>
      <c:valAx>
        <c:axId val="46299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8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7</c:v>
                </c:pt>
              </c:numCache>
            </c:numRef>
          </c:val>
          <c:extLst>
            <c:ext xmlns:c16="http://schemas.microsoft.com/office/drawing/2014/chart" uri="{C3380CC4-5D6E-409C-BE32-E72D297353CC}">
              <c16:uniqueId val="{00000000-9A19-4301-8036-67D7234BA874}"/>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24</c:v>
                </c:pt>
              </c:numCache>
            </c:numRef>
          </c:val>
          <c:extLst>
            <c:ext xmlns:c16="http://schemas.microsoft.com/office/drawing/2014/chart" uri="{C3380CC4-5D6E-409C-BE32-E72D297353CC}">
              <c16:uniqueId val="{00000001-9A19-4301-8036-67D7234BA874}"/>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203</c:v>
                </c:pt>
              </c:numCache>
            </c:numRef>
          </c:val>
          <c:extLst>
            <c:ext xmlns:c16="http://schemas.microsoft.com/office/drawing/2014/chart" uri="{C3380CC4-5D6E-409C-BE32-E72D297353CC}">
              <c16:uniqueId val="{00000002-9A19-4301-8036-67D7234BA874}"/>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10</c:v>
                </c:pt>
              </c:numCache>
            </c:numRef>
          </c:val>
          <c:extLst>
            <c:ext xmlns:c16="http://schemas.microsoft.com/office/drawing/2014/chart" uri="{C3380CC4-5D6E-409C-BE32-E72D297353CC}">
              <c16:uniqueId val="{00000003-9A19-4301-8036-67D7234BA874}"/>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29</c:v>
                </c:pt>
              </c:numCache>
            </c:numRef>
          </c:val>
          <c:extLst>
            <c:ext xmlns:c16="http://schemas.microsoft.com/office/drawing/2014/chart" uri="{C3380CC4-5D6E-409C-BE32-E72D297353CC}">
              <c16:uniqueId val="{00000004-9A19-4301-8036-67D7234BA874}"/>
            </c:ext>
          </c:extLst>
        </c:ser>
        <c:dLbls>
          <c:showLegendKey val="0"/>
          <c:showVal val="0"/>
          <c:showCatName val="0"/>
          <c:showSerName val="0"/>
          <c:showPercent val="0"/>
          <c:showBubbleSize val="0"/>
        </c:dLbls>
        <c:gapWidth val="150"/>
        <c:overlap val="100"/>
        <c:axId val="462987368"/>
        <c:axId val="462987696"/>
      </c:barChart>
      <c:catAx>
        <c:axId val="46298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87696"/>
        <c:crosses val="autoZero"/>
        <c:auto val="1"/>
        <c:lblAlgn val="ctr"/>
        <c:lblOffset val="100"/>
        <c:noMultiLvlLbl val="0"/>
      </c:catAx>
      <c:valAx>
        <c:axId val="462987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8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8591</c:v>
                </c:pt>
              </c:numCache>
            </c:numRef>
          </c:val>
          <c:extLst>
            <c:ext xmlns:c16="http://schemas.microsoft.com/office/drawing/2014/chart" uri="{C3380CC4-5D6E-409C-BE32-E72D297353CC}">
              <c16:uniqueId val="{00000000-A866-4322-B98C-151B9A19B339}"/>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7731</c:v>
                </c:pt>
              </c:numCache>
            </c:numRef>
          </c:val>
          <c:extLst>
            <c:ext xmlns:c16="http://schemas.microsoft.com/office/drawing/2014/chart" uri="{C3380CC4-5D6E-409C-BE32-E72D297353CC}">
              <c16:uniqueId val="{00000001-A866-4322-B98C-151B9A19B339}"/>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78604</c:v>
                </c:pt>
              </c:numCache>
            </c:numRef>
          </c:val>
          <c:extLst>
            <c:ext xmlns:c16="http://schemas.microsoft.com/office/drawing/2014/chart" uri="{C3380CC4-5D6E-409C-BE32-E72D297353CC}">
              <c16:uniqueId val="{00000002-A866-4322-B98C-151B9A19B339}"/>
            </c:ext>
          </c:extLst>
        </c:ser>
        <c:dLbls>
          <c:showLegendKey val="0"/>
          <c:showVal val="0"/>
          <c:showCatName val="0"/>
          <c:showSerName val="0"/>
          <c:showPercent val="0"/>
          <c:showBubbleSize val="0"/>
        </c:dLbls>
        <c:gapWidth val="219"/>
        <c:overlap val="-27"/>
        <c:axId val="462997536"/>
        <c:axId val="462996880"/>
      </c:barChart>
      <c:catAx>
        <c:axId val="46299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96880"/>
        <c:crosses val="autoZero"/>
        <c:auto val="1"/>
        <c:lblAlgn val="ctr"/>
        <c:lblOffset val="100"/>
        <c:noMultiLvlLbl val="0"/>
      </c:catAx>
      <c:valAx>
        <c:axId val="46299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9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1528</c:v>
                </c:pt>
              </c:numCache>
            </c:numRef>
          </c:val>
          <c:extLst>
            <c:ext xmlns:c16="http://schemas.microsoft.com/office/drawing/2014/chart" uri="{C3380CC4-5D6E-409C-BE32-E72D297353CC}">
              <c16:uniqueId val="{00000000-04E5-4B16-BE08-B031ED01B38A}"/>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1246</c:v>
                </c:pt>
              </c:numCache>
            </c:numRef>
          </c:val>
          <c:extLst>
            <c:ext xmlns:c16="http://schemas.microsoft.com/office/drawing/2014/chart" uri="{C3380CC4-5D6E-409C-BE32-E72D297353CC}">
              <c16:uniqueId val="{00000001-04E5-4B16-BE08-B031ED01B38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1738</c:v>
                </c:pt>
              </c:numCache>
            </c:numRef>
          </c:val>
          <c:extLst>
            <c:ext xmlns:c16="http://schemas.microsoft.com/office/drawing/2014/chart" uri="{C3380CC4-5D6E-409C-BE32-E72D297353CC}">
              <c16:uniqueId val="{00000002-04E5-4B16-BE08-B031ED01B38A}"/>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1181</c:v>
                </c:pt>
              </c:numCache>
            </c:numRef>
          </c:val>
          <c:extLst>
            <c:ext xmlns:c16="http://schemas.microsoft.com/office/drawing/2014/chart" uri="{C3380CC4-5D6E-409C-BE32-E72D297353CC}">
              <c16:uniqueId val="{00000003-04E5-4B16-BE08-B031ED01B38A}"/>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3046</c:v>
                </c:pt>
              </c:numCache>
            </c:numRef>
          </c:val>
          <c:extLst>
            <c:ext xmlns:c16="http://schemas.microsoft.com/office/drawing/2014/chart" uri="{C3380CC4-5D6E-409C-BE32-E72D297353CC}">
              <c16:uniqueId val="{00000004-04E5-4B16-BE08-B031ED01B38A}"/>
            </c:ext>
          </c:extLst>
        </c:ser>
        <c:dLbls>
          <c:showLegendKey val="0"/>
          <c:showVal val="0"/>
          <c:showCatName val="0"/>
          <c:showSerName val="0"/>
          <c:showPercent val="0"/>
          <c:showBubbleSize val="0"/>
        </c:dLbls>
        <c:gapWidth val="219"/>
        <c:overlap val="-27"/>
        <c:axId val="462972280"/>
        <c:axId val="462964736"/>
      </c:barChart>
      <c:catAx>
        <c:axId val="46297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64736"/>
        <c:crosses val="autoZero"/>
        <c:auto val="1"/>
        <c:lblAlgn val="ctr"/>
        <c:lblOffset val="100"/>
        <c:noMultiLvlLbl val="0"/>
      </c:catAx>
      <c:valAx>
        <c:axId val="46296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7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169047</c:v>
                </c:pt>
              </c:numCache>
            </c:numRef>
          </c:val>
          <c:extLst>
            <c:ext xmlns:c16="http://schemas.microsoft.com/office/drawing/2014/chart" uri="{C3380CC4-5D6E-409C-BE32-E72D297353CC}">
              <c16:uniqueId val="{00000000-6F4D-4313-8244-04CCE24FBF8B}"/>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1190198</c:v>
                </c:pt>
              </c:numCache>
            </c:numRef>
          </c:val>
          <c:extLst>
            <c:ext xmlns:c16="http://schemas.microsoft.com/office/drawing/2014/chart" uri="{C3380CC4-5D6E-409C-BE32-E72D297353CC}">
              <c16:uniqueId val="{00000001-6F4D-4313-8244-04CCE24FBF8B}"/>
            </c:ext>
          </c:extLst>
        </c:ser>
        <c:dLbls>
          <c:showLegendKey val="0"/>
          <c:showVal val="0"/>
          <c:showCatName val="0"/>
          <c:showSerName val="0"/>
          <c:showPercent val="0"/>
          <c:showBubbleSize val="0"/>
        </c:dLbls>
        <c:gapWidth val="150"/>
        <c:overlap val="100"/>
        <c:axId val="463002456"/>
        <c:axId val="462998192"/>
      </c:barChart>
      <c:catAx>
        <c:axId val="46300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98192"/>
        <c:crosses val="autoZero"/>
        <c:auto val="1"/>
        <c:lblAlgn val="ctr"/>
        <c:lblOffset val="100"/>
        <c:noMultiLvlLbl val="0"/>
      </c:catAx>
      <c:valAx>
        <c:axId val="462998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00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5</c:v>
                </c:pt>
                <c:pt idx="1">
                  <c:v>17</c:v>
                </c:pt>
                <c:pt idx="2">
                  <c:v>80</c:v>
                </c:pt>
                <c:pt idx="3">
                  <c:v>9</c:v>
                </c:pt>
                <c:pt idx="4">
                  <c:v>2</c:v>
                </c:pt>
                <c:pt idx="5">
                  <c:v>7</c:v>
                </c:pt>
                <c:pt idx="6">
                  <c:v>4</c:v>
                </c:pt>
                <c:pt idx="7">
                  <c:v>7</c:v>
                </c:pt>
                <c:pt idx="8">
                  <c:v>4</c:v>
                </c:pt>
                <c:pt idx="9">
                  <c:v>7</c:v>
                </c:pt>
                <c:pt idx="10">
                  <c:v>13</c:v>
                </c:pt>
                <c:pt idx="11">
                  <c:v>5</c:v>
                </c:pt>
                <c:pt idx="12">
                  <c:v>5</c:v>
                </c:pt>
                <c:pt idx="13">
                  <c:v>9</c:v>
                </c:pt>
                <c:pt idx="14">
                  <c:v>3</c:v>
                </c:pt>
                <c:pt idx="15">
                  <c:v>2</c:v>
                </c:pt>
                <c:pt idx="16">
                  <c:v>3</c:v>
                </c:pt>
                <c:pt idx="17">
                  <c:v>121</c:v>
                </c:pt>
                <c:pt idx="18">
                  <c:v>127</c:v>
                </c:pt>
                <c:pt idx="19">
                  <c:v>120</c:v>
                </c:pt>
                <c:pt idx="20">
                  <c:v>91</c:v>
                </c:pt>
                <c:pt idx="21">
                  <c:v>109</c:v>
                </c:pt>
                <c:pt idx="22">
                  <c:v>115</c:v>
                </c:pt>
                <c:pt idx="23">
                  <c:v>92</c:v>
                </c:pt>
                <c:pt idx="24">
                  <c:v>100</c:v>
                </c:pt>
                <c:pt idx="25">
                  <c:v>63</c:v>
                </c:pt>
                <c:pt idx="26">
                  <c:v>77</c:v>
                </c:pt>
                <c:pt idx="27">
                  <c:v>207</c:v>
                </c:pt>
                <c:pt idx="28">
                  <c:v>95</c:v>
                </c:pt>
                <c:pt idx="29">
                  <c:v>97</c:v>
                </c:pt>
                <c:pt idx="30">
                  <c:v>86</c:v>
                </c:pt>
                <c:pt idx="31">
                  <c:v>408</c:v>
                </c:pt>
                <c:pt idx="32">
                  <c:v>100</c:v>
                </c:pt>
                <c:pt idx="33">
                  <c:v>172</c:v>
                </c:pt>
                <c:pt idx="34">
                  <c:v>79</c:v>
                </c:pt>
                <c:pt idx="35">
                  <c:v>157</c:v>
                </c:pt>
                <c:pt idx="36">
                  <c:v>95</c:v>
                </c:pt>
                <c:pt idx="37">
                  <c:v>81</c:v>
                </c:pt>
                <c:pt idx="38">
                  <c:v>58</c:v>
                </c:pt>
                <c:pt idx="39">
                  <c:v>47</c:v>
                </c:pt>
                <c:pt idx="40">
                  <c:v>72</c:v>
                </c:pt>
                <c:pt idx="41">
                  <c:v>58</c:v>
                </c:pt>
                <c:pt idx="42">
                  <c:v>67</c:v>
                </c:pt>
                <c:pt idx="43">
                  <c:v>47</c:v>
                </c:pt>
                <c:pt idx="44">
                  <c:v>1554</c:v>
                </c:pt>
                <c:pt idx="45">
                  <c:v>162</c:v>
                </c:pt>
                <c:pt idx="46">
                  <c:v>87</c:v>
                </c:pt>
                <c:pt idx="47">
                  <c:v>74</c:v>
                </c:pt>
                <c:pt idx="48">
                  <c:v>30</c:v>
                </c:pt>
                <c:pt idx="49">
                  <c:v>12</c:v>
                </c:pt>
                <c:pt idx="50">
                  <c:v>11</c:v>
                </c:pt>
                <c:pt idx="51">
                  <c:v>1</c:v>
                </c:pt>
                <c:pt idx="52">
                  <c:v>3</c:v>
                </c:pt>
                <c:pt idx="53">
                  <c:v>4</c:v>
                </c:pt>
                <c:pt idx="54">
                  <c:v>2</c:v>
                </c:pt>
                <c:pt idx="55">
                  <c:v>14</c:v>
                </c:pt>
                <c:pt idx="56">
                  <c:v>2</c:v>
                </c:pt>
                <c:pt idx="57">
                  <c:v>6</c:v>
                </c:pt>
                <c:pt idx="58">
                  <c:v>0</c:v>
                </c:pt>
                <c:pt idx="59">
                  <c:v>3</c:v>
                </c:pt>
                <c:pt idx="60">
                  <c:v>5</c:v>
                </c:pt>
                <c:pt idx="61">
                  <c:v>7</c:v>
                </c:pt>
                <c:pt idx="62">
                  <c:v>6</c:v>
                </c:pt>
                <c:pt idx="63">
                  <c:v>94</c:v>
                </c:pt>
                <c:pt idx="64">
                  <c:v>107</c:v>
                </c:pt>
                <c:pt idx="65">
                  <c:v>29</c:v>
                </c:pt>
                <c:pt idx="66">
                  <c:v>20</c:v>
                </c:pt>
                <c:pt idx="67">
                  <c:v>14</c:v>
                </c:pt>
                <c:pt idx="68">
                  <c:v>6</c:v>
                </c:pt>
                <c:pt idx="69">
                  <c:v>4</c:v>
                </c:pt>
                <c:pt idx="70">
                  <c:v>3</c:v>
                </c:pt>
                <c:pt idx="71">
                  <c:v>3</c:v>
                </c:pt>
                <c:pt idx="72">
                  <c:v>32</c:v>
                </c:pt>
                <c:pt idx="73">
                  <c:v>69</c:v>
                </c:pt>
                <c:pt idx="74">
                  <c:v>66</c:v>
                </c:pt>
                <c:pt idx="75">
                  <c:v>56</c:v>
                </c:pt>
                <c:pt idx="76">
                  <c:v>55</c:v>
                </c:pt>
                <c:pt idx="77">
                  <c:v>38</c:v>
                </c:pt>
                <c:pt idx="78">
                  <c:v>62</c:v>
                </c:pt>
                <c:pt idx="79">
                  <c:v>51</c:v>
                </c:pt>
                <c:pt idx="80">
                  <c:v>34</c:v>
                </c:pt>
                <c:pt idx="81">
                  <c:v>45</c:v>
                </c:pt>
                <c:pt idx="82">
                  <c:v>28</c:v>
                </c:pt>
                <c:pt idx="83">
                  <c:v>48</c:v>
                </c:pt>
                <c:pt idx="84">
                  <c:v>48</c:v>
                </c:pt>
                <c:pt idx="85">
                  <c:v>37</c:v>
                </c:pt>
                <c:pt idx="86">
                  <c:v>40</c:v>
                </c:pt>
                <c:pt idx="87">
                  <c:v>31</c:v>
                </c:pt>
                <c:pt idx="88">
                  <c:v>38</c:v>
                </c:pt>
                <c:pt idx="89">
                  <c:v>43</c:v>
                </c:pt>
                <c:pt idx="90">
                  <c:v>55</c:v>
                </c:pt>
                <c:pt idx="91">
                  <c:v>40</c:v>
                </c:pt>
                <c:pt idx="92">
                  <c:v>39</c:v>
                </c:pt>
                <c:pt idx="93">
                  <c:v>54</c:v>
                </c:pt>
                <c:pt idx="94">
                  <c:v>42</c:v>
                </c:pt>
                <c:pt idx="95">
                  <c:v>38</c:v>
                </c:pt>
                <c:pt idx="96">
                  <c:v>35</c:v>
                </c:pt>
                <c:pt idx="97">
                  <c:v>36</c:v>
                </c:pt>
                <c:pt idx="98">
                  <c:v>47</c:v>
                </c:pt>
                <c:pt idx="99">
                  <c:v>47</c:v>
                </c:pt>
                <c:pt idx="100">
                  <c:v>42</c:v>
                </c:pt>
                <c:pt idx="101">
                  <c:v>50</c:v>
                </c:pt>
                <c:pt idx="102">
                  <c:v>135</c:v>
                </c:pt>
                <c:pt idx="103">
                  <c:v>64</c:v>
                </c:pt>
                <c:pt idx="104">
                  <c:v>56</c:v>
                </c:pt>
                <c:pt idx="105">
                  <c:v>155</c:v>
                </c:pt>
                <c:pt idx="106">
                  <c:v>60</c:v>
                </c:pt>
                <c:pt idx="107">
                  <c:v>23</c:v>
                </c:pt>
                <c:pt idx="108">
                  <c:v>7</c:v>
                </c:pt>
                <c:pt idx="109">
                  <c:v>1</c:v>
                </c:pt>
                <c:pt idx="110">
                  <c:v>110</c:v>
                </c:pt>
                <c:pt idx="111">
                  <c:v>34</c:v>
                </c:pt>
                <c:pt idx="112">
                  <c:v>19</c:v>
                </c:pt>
                <c:pt idx="113">
                  <c:v>14</c:v>
                </c:pt>
                <c:pt idx="114">
                  <c:v>6</c:v>
                </c:pt>
                <c:pt idx="115">
                  <c:v>11</c:v>
                </c:pt>
                <c:pt idx="116">
                  <c:v>1</c:v>
                </c:pt>
                <c:pt idx="117">
                  <c:v>4</c:v>
                </c:pt>
                <c:pt idx="118">
                  <c:v>3</c:v>
                </c:pt>
                <c:pt idx="119">
                  <c:v>4</c:v>
                </c:pt>
                <c:pt idx="120">
                  <c:v>2</c:v>
                </c:pt>
                <c:pt idx="121">
                  <c:v>2</c:v>
                </c:pt>
                <c:pt idx="122">
                  <c:v>5</c:v>
                </c:pt>
                <c:pt idx="123">
                  <c:v>2</c:v>
                </c:pt>
                <c:pt idx="124">
                  <c:v>12</c:v>
                </c:pt>
                <c:pt idx="125">
                  <c:v>4</c:v>
                </c:pt>
                <c:pt idx="126">
                  <c:v>1</c:v>
                </c:pt>
                <c:pt idx="127">
                  <c:v>7</c:v>
                </c:pt>
                <c:pt idx="128">
                  <c:v>4</c:v>
                </c:pt>
                <c:pt idx="129">
                  <c:v>12</c:v>
                </c:pt>
                <c:pt idx="130">
                  <c:v>0</c:v>
                </c:pt>
                <c:pt idx="131">
                  <c:v>90</c:v>
                </c:pt>
                <c:pt idx="132">
                  <c:v>22</c:v>
                </c:pt>
                <c:pt idx="133">
                  <c:v>13</c:v>
                </c:pt>
                <c:pt idx="134">
                  <c:v>11</c:v>
                </c:pt>
                <c:pt idx="135">
                  <c:v>100</c:v>
                </c:pt>
                <c:pt idx="136">
                  <c:v>143</c:v>
                </c:pt>
                <c:pt idx="137">
                  <c:v>34</c:v>
                </c:pt>
                <c:pt idx="138">
                  <c:v>15</c:v>
                </c:pt>
                <c:pt idx="139">
                  <c:v>9</c:v>
                </c:pt>
                <c:pt idx="140">
                  <c:v>326</c:v>
                </c:pt>
                <c:pt idx="141">
                  <c:v>73</c:v>
                </c:pt>
                <c:pt idx="142">
                  <c:v>49</c:v>
                </c:pt>
                <c:pt idx="143">
                  <c:v>27</c:v>
                </c:pt>
                <c:pt idx="144">
                  <c:v>15</c:v>
                </c:pt>
                <c:pt idx="145">
                  <c:v>10</c:v>
                </c:pt>
                <c:pt idx="146">
                  <c:v>123</c:v>
                </c:pt>
                <c:pt idx="147">
                  <c:v>69</c:v>
                </c:pt>
                <c:pt idx="148">
                  <c:v>66</c:v>
                </c:pt>
                <c:pt idx="149">
                  <c:v>87</c:v>
                </c:pt>
                <c:pt idx="150">
                  <c:v>66</c:v>
                </c:pt>
                <c:pt idx="151">
                  <c:v>194</c:v>
                </c:pt>
                <c:pt idx="152">
                  <c:v>95</c:v>
                </c:pt>
                <c:pt idx="153">
                  <c:v>96</c:v>
                </c:pt>
                <c:pt idx="154">
                  <c:v>64</c:v>
                </c:pt>
                <c:pt idx="155">
                  <c:v>79</c:v>
                </c:pt>
                <c:pt idx="156">
                  <c:v>68</c:v>
                </c:pt>
                <c:pt idx="157">
                  <c:v>46</c:v>
                </c:pt>
                <c:pt idx="158">
                  <c:v>40</c:v>
                </c:pt>
                <c:pt idx="159">
                  <c:v>56</c:v>
                </c:pt>
                <c:pt idx="160">
                  <c:v>63</c:v>
                </c:pt>
                <c:pt idx="161">
                  <c:v>77</c:v>
                </c:pt>
                <c:pt idx="162">
                  <c:v>48</c:v>
                </c:pt>
                <c:pt idx="163">
                  <c:v>48</c:v>
                </c:pt>
                <c:pt idx="164">
                  <c:v>50</c:v>
                </c:pt>
                <c:pt idx="165">
                  <c:v>48</c:v>
                </c:pt>
                <c:pt idx="166">
                  <c:v>54</c:v>
                </c:pt>
                <c:pt idx="167">
                  <c:v>56</c:v>
                </c:pt>
                <c:pt idx="168">
                  <c:v>60</c:v>
                </c:pt>
                <c:pt idx="169">
                  <c:v>64</c:v>
                </c:pt>
                <c:pt idx="170">
                  <c:v>56</c:v>
                </c:pt>
                <c:pt idx="171">
                  <c:v>63</c:v>
                </c:pt>
                <c:pt idx="172">
                  <c:v>47</c:v>
                </c:pt>
                <c:pt idx="173">
                  <c:v>45</c:v>
                </c:pt>
                <c:pt idx="174">
                  <c:v>48</c:v>
                </c:pt>
                <c:pt idx="175">
                  <c:v>23</c:v>
                </c:pt>
                <c:pt idx="176">
                  <c:v>115</c:v>
                </c:pt>
                <c:pt idx="177">
                  <c:v>169</c:v>
                </c:pt>
                <c:pt idx="178">
                  <c:v>43</c:v>
                </c:pt>
                <c:pt idx="179">
                  <c:v>23</c:v>
                </c:pt>
                <c:pt idx="180">
                  <c:v>18</c:v>
                </c:pt>
                <c:pt idx="181">
                  <c:v>14</c:v>
                </c:pt>
                <c:pt idx="182">
                  <c:v>11</c:v>
                </c:pt>
                <c:pt idx="183">
                  <c:v>6</c:v>
                </c:pt>
                <c:pt idx="184">
                  <c:v>5</c:v>
                </c:pt>
                <c:pt idx="185">
                  <c:v>5</c:v>
                </c:pt>
                <c:pt idx="186">
                  <c:v>4</c:v>
                </c:pt>
                <c:pt idx="187">
                  <c:v>1</c:v>
                </c:pt>
                <c:pt idx="188">
                  <c:v>287</c:v>
                </c:pt>
                <c:pt idx="189">
                  <c:v>62</c:v>
                </c:pt>
                <c:pt idx="190">
                  <c:v>219</c:v>
                </c:pt>
                <c:pt idx="191">
                  <c:v>79</c:v>
                </c:pt>
                <c:pt idx="192">
                  <c:v>53</c:v>
                </c:pt>
                <c:pt idx="193">
                  <c:v>26</c:v>
                </c:pt>
                <c:pt idx="194">
                  <c:v>47</c:v>
                </c:pt>
                <c:pt idx="195">
                  <c:v>18</c:v>
                </c:pt>
                <c:pt idx="196">
                  <c:v>379</c:v>
                </c:pt>
                <c:pt idx="197">
                  <c:v>809</c:v>
                </c:pt>
                <c:pt idx="198">
                  <c:v>422</c:v>
                </c:pt>
                <c:pt idx="199">
                  <c:v>84</c:v>
                </c:pt>
                <c:pt idx="200">
                  <c:v>694</c:v>
                </c:pt>
                <c:pt idx="201">
                  <c:v>1162</c:v>
                </c:pt>
                <c:pt idx="202">
                  <c:v>1031</c:v>
                </c:pt>
                <c:pt idx="203">
                  <c:v>1019</c:v>
                </c:pt>
                <c:pt idx="204">
                  <c:v>875</c:v>
                </c:pt>
                <c:pt idx="205">
                  <c:v>155</c:v>
                </c:pt>
                <c:pt idx="206">
                  <c:v>43</c:v>
                </c:pt>
                <c:pt idx="207">
                  <c:v>29</c:v>
                </c:pt>
                <c:pt idx="208">
                  <c:v>27</c:v>
                </c:pt>
                <c:pt idx="209">
                  <c:v>42</c:v>
                </c:pt>
                <c:pt idx="210">
                  <c:v>21</c:v>
                </c:pt>
                <c:pt idx="211">
                  <c:v>136</c:v>
                </c:pt>
                <c:pt idx="212">
                  <c:v>53</c:v>
                </c:pt>
                <c:pt idx="213">
                  <c:v>20</c:v>
                </c:pt>
                <c:pt idx="214">
                  <c:v>828</c:v>
                </c:pt>
                <c:pt idx="215">
                  <c:v>482</c:v>
                </c:pt>
                <c:pt idx="216">
                  <c:v>33</c:v>
                </c:pt>
                <c:pt idx="217">
                  <c:v>22</c:v>
                </c:pt>
                <c:pt idx="218">
                  <c:v>13</c:v>
                </c:pt>
                <c:pt idx="219">
                  <c:v>1389</c:v>
                </c:pt>
                <c:pt idx="220">
                  <c:v>4097</c:v>
                </c:pt>
                <c:pt idx="221">
                  <c:v>953</c:v>
                </c:pt>
                <c:pt idx="222">
                  <c:v>31</c:v>
                </c:pt>
                <c:pt idx="223">
                  <c:v>29</c:v>
                </c:pt>
                <c:pt idx="224">
                  <c:v>20</c:v>
                </c:pt>
                <c:pt idx="225">
                  <c:v>34</c:v>
                </c:pt>
                <c:pt idx="226">
                  <c:v>1007</c:v>
                </c:pt>
                <c:pt idx="227">
                  <c:v>180</c:v>
                </c:pt>
                <c:pt idx="228">
                  <c:v>47</c:v>
                </c:pt>
                <c:pt idx="229">
                  <c:v>39</c:v>
                </c:pt>
                <c:pt idx="230">
                  <c:v>29</c:v>
                </c:pt>
                <c:pt idx="231">
                  <c:v>27</c:v>
                </c:pt>
                <c:pt idx="232">
                  <c:v>32</c:v>
                </c:pt>
                <c:pt idx="233">
                  <c:v>13</c:v>
                </c:pt>
                <c:pt idx="234">
                  <c:v>2577</c:v>
                </c:pt>
                <c:pt idx="235">
                  <c:v>2439</c:v>
                </c:pt>
                <c:pt idx="236">
                  <c:v>380</c:v>
                </c:pt>
                <c:pt idx="237">
                  <c:v>34</c:v>
                </c:pt>
                <c:pt idx="238">
                  <c:v>45</c:v>
                </c:pt>
                <c:pt idx="239">
                  <c:v>48</c:v>
                </c:pt>
                <c:pt idx="240">
                  <c:v>28</c:v>
                </c:pt>
                <c:pt idx="241">
                  <c:v>8</c:v>
                </c:pt>
                <c:pt idx="242">
                  <c:v>11</c:v>
                </c:pt>
                <c:pt idx="243">
                  <c:v>9</c:v>
                </c:pt>
                <c:pt idx="244">
                  <c:v>11</c:v>
                </c:pt>
                <c:pt idx="245">
                  <c:v>9</c:v>
                </c:pt>
                <c:pt idx="246">
                  <c:v>26</c:v>
                </c:pt>
                <c:pt idx="247">
                  <c:v>13</c:v>
                </c:pt>
                <c:pt idx="248">
                  <c:v>5</c:v>
                </c:pt>
                <c:pt idx="249">
                  <c:v>6</c:v>
                </c:pt>
                <c:pt idx="250">
                  <c:v>7</c:v>
                </c:pt>
                <c:pt idx="251">
                  <c:v>2</c:v>
                </c:pt>
                <c:pt idx="252">
                  <c:v>4</c:v>
                </c:pt>
                <c:pt idx="253">
                  <c:v>4</c:v>
                </c:pt>
                <c:pt idx="254">
                  <c:v>22</c:v>
                </c:pt>
                <c:pt idx="255">
                  <c:v>8</c:v>
                </c:pt>
                <c:pt idx="256">
                  <c:v>0</c:v>
                </c:pt>
                <c:pt idx="257">
                  <c:v>3</c:v>
                </c:pt>
                <c:pt idx="258">
                  <c:v>3</c:v>
                </c:pt>
                <c:pt idx="259">
                  <c:v>5</c:v>
                </c:pt>
                <c:pt idx="260">
                  <c:v>10</c:v>
                </c:pt>
                <c:pt idx="261">
                  <c:v>5</c:v>
                </c:pt>
                <c:pt idx="262">
                  <c:v>11</c:v>
                </c:pt>
                <c:pt idx="263">
                  <c:v>3</c:v>
                </c:pt>
                <c:pt idx="264">
                  <c:v>4</c:v>
                </c:pt>
                <c:pt idx="265">
                  <c:v>5</c:v>
                </c:pt>
                <c:pt idx="266">
                  <c:v>3</c:v>
                </c:pt>
                <c:pt idx="267">
                  <c:v>2</c:v>
                </c:pt>
                <c:pt idx="268">
                  <c:v>14</c:v>
                </c:pt>
                <c:pt idx="269">
                  <c:v>2</c:v>
                </c:pt>
                <c:pt idx="270">
                  <c:v>119</c:v>
                </c:pt>
                <c:pt idx="271">
                  <c:v>88</c:v>
                </c:pt>
                <c:pt idx="272">
                  <c:v>31</c:v>
                </c:pt>
                <c:pt idx="273">
                  <c:v>62</c:v>
                </c:pt>
                <c:pt idx="274">
                  <c:v>15</c:v>
                </c:pt>
                <c:pt idx="275">
                  <c:v>8170</c:v>
                </c:pt>
                <c:pt idx="276">
                  <c:v>2381</c:v>
                </c:pt>
                <c:pt idx="277">
                  <c:v>424</c:v>
                </c:pt>
                <c:pt idx="278">
                  <c:v>370</c:v>
                </c:pt>
                <c:pt idx="279">
                  <c:v>812</c:v>
                </c:pt>
                <c:pt idx="280">
                  <c:v>773</c:v>
                </c:pt>
                <c:pt idx="281">
                  <c:v>681</c:v>
                </c:pt>
                <c:pt idx="282">
                  <c:v>660</c:v>
                </c:pt>
                <c:pt idx="283">
                  <c:v>614</c:v>
                </c:pt>
                <c:pt idx="284">
                  <c:v>506</c:v>
                </c:pt>
                <c:pt idx="285">
                  <c:v>666</c:v>
                </c:pt>
                <c:pt idx="286">
                  <c:v>578</c:v>
                </c:pt>
                <c:pt idx="287">
                  <c:v>531</c:v>
                </c:pt>
                <c:pt idx="288">
                  <c:v>620</c:v>
                </c:pt>
                <c:pt idx="289">
                  <c:v>621</c:v>
                </c:pt>
                <c:pt idx="290">
                  <c:v>593</c:v>
                </c:pt>
                <c:pt idx="291">
                  <c:v>523</c:v>
                </c:pt>
                <c:pt idx="292">
                  <c:v>495</c:v>
                </c:pt>
                <c:pt idx="293">
                  <c:v>472</c:v>
                </c:pt>
                <c:pt idx="294">
                  <c:v>518</c:v>
                </c:pt>
                <c:pt idx="295">
                  <c:v>469</c:v>
                </c:pt>
                <c:pt idx="296">
                  <c:v>482</c:v>
                </c:pt>
                <c:pt idx="297">
                  <c:v>440</c:v>
                </c:pt>
                <c:pt idx="298">
                  <c:v>484</c:v>
                </c:pt>
                <c:pt idx="299">
                  <c:v>365</c:v>
                </c:pt>
                <c:pt idx="300">
                  <c:v>427</c:v>
                </c:pt>
                <c:pt idx="301">
                  <c:v>331</c:v>
                </c:pt>
                <c:pt idx="302">
                  <c:v>408</c:v>
                </c:pt>
                <c:pt idx="303">
                  <c:v>343</c:v>
                </c:pt>
                <c:pt idx="304">
                  <c:v>319</c:v>
                </c:pt>
                <c:pt idx="305">
                  <c:v>346</c:v>
                </c:pt>
                <c:pt idx="306">
                  <c:v>423</c:v>
                </c:pt>
                <c:pt idx="307">
                  <c:v>377</c:v>
                </c:pt>
                <c:pt idx="308">
                  <c:v>337</c:v>
                </c:pt>
                <c:pt idx="309">
                  <c:v>316</c:v>
                </c:pt>
                <c:pt idx="310">
                  <c:v>320</c:v>
                </c:pt>
                <c:pt idx="311">
                  <c:v>331</c:v>
                </c:pt>
                <c:pt idx="312">
                  <c:v>309</c:v>
                </c:pt>
                <c:pt idx="313">
                  <c:v>367</c:v>
                </c:pt>
                <c:pt idx="314">
                  <c:v>248</c:v>
                </c:pt>
                <c:pt idx="315">
                  <c:v>373</c:v>
                </c:pt>
                <c:pt idx="316">
                  <c:v>325</c:v>
                </c:pt>
                <c:pt idx="317">
                  <c:v>364</c:v>
                </c:pt>
                <c:pt idx="318">
                  <c:v>267</c:v>
                </c:pt>
                <c:pt idx="319">
                  <c:v>373</c:v>
                </c:pt>
                <c:pt idx="320">
                  <c:v>407</c:v>
                </c:pt>
                <c:pt idx="321">
                  <c:v>339</c:v>
                </c:pt>
                <c:pt idx="322">
                  <c:v>301</c:v>
                </c:pt>
                <c:pt idx="323">
                  <c:v>333</c:v>
                </c:pt>
                <c:pt idx="324">
                  <c:v>318</c:v>
                </c:pt>
                <c:pt idx="325">
                  <c:v>95</c:v>
                </c:pt>
                <c:pt idx="326">
                  <c:v>8</c:v>
                </c:pt>
                <c:pt idx="327">
                  <c:v>6</c:v>
                </c:pt>
                <c:pt idx="328">
                  <c:v>2464</c:v>
                </c:pt>
                <c:pt idx="329">
                  <c:v>1282</c:v>
                </c:pt>
                <c:pt idx="330">
                  <c:v>330</c:v>
                </c:pt>
                <c:pt idx="331">
                  <c:v>125</c:v>
                </c:pt>
                <c:pt idx="332">
                  <c:v>59</c:v>
                </c:pt>
                <c:pt idx="333">
                  <c:v>59</c:v>
                </c:pt>
                <c:pt idx="334">
                  <c:v>40</c:v>
                </c:pt>
                <c:pt idx="335">
                  <c:v>30</c:v>
                </c:pt>
                <c:pt idx="336">
                  <c:v>14</c:v>
                </c:pt>
                <c:pt idx="337">
                  <c:v>12</c:v>
                </c:pt>
                <c:pt idx="338">
                  <c:v>15</c:v>
                </c:pt>
                <c:pt idx="339">
                  <c:v>33</c:v>
                </c:pt>
                <c:pt idx="340">
                  <c:v>13</c:v>
                </c:pt>
                <c:pt idx="341">
                  <c:v>6</c:v>
                </c:pt>
                <c:pt idx="342">
                  <c:v>6</c:v>
                </c:pt>
                <c:pt idx="343">
                  <c:v>18</c:v>
                </c:pt>
                <c:pt idx="344">
                  <c:v>10</c:v>
                </c:pt>
                <c:pt idx="345">
                  <c:v>18</c:v>
                </c:pt>
                <c:pt idx="346">
                  <c:v>6</c:v>
                </c:pt>
                <c:pt idx="347">
                  <c:v>11</c:v>
                </c:pt>
                <c:pt idx="348">
                  <c:v>13</c:v>
                </c:pt>
                <c:pt idx="349">
                  <c:v>6</c:v>
                </c:pt>
                <c:pt idx="350">
                  <c:v>334</c:v>
                </c:pt>
                <c:pt idx="351">
                  <c:v>101</c:v>
                </c:pt>
                <c:pt idx="352">
                  <c:v>71</c:v>
                </c:pt>
                <c:pt idx="353">
                  <c:v>27</c:v>
                </c:pt>
                <c:pt idx="354">
                  <c:v>12</c:v>
                </c:pt>
                <c:pt idx="355">
                  <c:v>227</c:v>
                </c:pt>
                <c:pt idx="356">
                  <c:v>53</c:v>
                </c:pt>
                <c:pt idx="357">
                  <c:v>22</c:v>
                </c:pt>
                <c:pt idx="358">
                  <c:v>46</c:v>
                </c:pt>
                <c:pt idx="359">
                  <c:v>33</c:v>
                </c:pt>
                <c:pt idx="360">
                  <c:v>21</c:v>
                </c:pt>
                <c:pt idx="361">
                  <c:v>21</c:v>
                </c:pt>
                <c:pt idx="362">
                  <c:v>23</c:v>
                </c:pt>
                <c:pt idx="363">
                  <c:v>15</c:v>
                </c:pt>
                <c:pt idx="364">
                  <c:v>16</c:v>
                </c:pt>
              </c:numCache>
            </c:numRef>
          </c:val>
          <c:extLst>
            <c:ext xmlns:c16="http://schemas.microsoft.com/office/drawing/2014/chart" uri="{C3380CC4-5D6E-409C-BE32-E72D297353CC}">
              <c16:uniqueId val="{00000000-B046-43FF-B725-813992750C0B}"/>
            </c:ext>
          </c:extLst>
        </c:ser>
        <c:dLbls>
          <c:showLegendKey val="0"/>
          <c:showVal val="0"/>
          <c:showCatName val="0"/>
          <c:showSerName val="0"/>
          <c:showPercent val="0"/>
          <c:showBubbleSize val="0"/>
        </c:dLbls>
        <c:gapWidth val="219"/>
        <c:overlap val="-27"/>
        <c:axId val="463002784"/>
        <c:axId val="463003112"/>
      </c:barChart>
      <c:dateAx>
        <c:axId val="46300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003112"/>
        <c:crosses val="autoZero"/>
        <c:auto val="1"/>
        <c:lblOffset val="100"/>
        <c:baseTimeUnit val="days"/>
      </c:dateAx>
      <c:valAx>
        <c:axId val="46300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00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1</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1</c:v>
                </c:pt>
                <c:pt idx="168">
                  <c:v>0</c:v>
                </c:pt>
                <c:pt idx="169">
                  <c:v>0</c:v>
                </c:pt>
                <c:pt idx="170">
                  <c:v>0</c:v>
                </c:pt>
                <c:pt idx="171">
                  <c:v>0</c:v>
                </c:pt>
                <c:pt idx="172">
                  <c:v>0</c:v>
                </c:pt>
                <c:pt idx="173">
                  <c:v>0</c:v>
                </c:pt>
                <c:pt idx="174">
                  <c:v>0</c:v>
                </c:pt>
                <c:pt idx="175">
                  <c:v>0</c:v>
                </c:pt>
                <c:pt idx="176">
                  <c:v>0</c:v>
                </c:pt>
                <c:pt idx="177">
                  <c:v>1</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1</c:v>
                </c:pt>
                <c:pt idx="211">
                  <c:v>0</c:v>
                </c:pt>
                <c:pt idx="212">
                  <c:v>0</c:v>
                </c:pt>
                <c:pt idx="213">
                  <c:v>0</c:v>
                </c:pt>
                <c:pt idx="214">
                  <c:v>0</c:v>
                </c:pt>
                <c:pt idx="215">
                  <c:v>0</c:v>
                </c:pt>
                <c:pt idx="216">
                  <c:v>0</c:v>
                </c:pt>
                <c:pt idx="217">
                  <c:v>0</c:v>
                </c:pt>
                <c:pt idx="218">
                  <c:v>0</c:v>
                </c:pt>
                <c:pt idx="219">
                  <c:v>0</c:v>
                </c:pt>
                <c:pt idx="220">
                  <c:v>0</c:v>
                </c:pt>
                <c:pt idx="221">
                  <c:v>1</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1</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1</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2</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927C-4555-A16A-AC5D3052F9D8}"/>
            </c:ext>
          </c:extLst>
        </c:ser>
        <c:dLbls>
          <c:showLegendKey val="0"/>
          <c:showVal val="0"/>
          <c:showCatName val="0"/>
          <c:showSerName val="0"/>
          <c:showPercent val="0"/>
          <c:showBubbleSize val="0"/>
        </c:dLbls>
        <c:gapWidth val="219"/>
        <c:overlap val="-27"/>
        <c:axId val="383929448"/>
        <c:axId val="383922560"/>
      </c:barChart>
      <c:dateAx>
        <c:axId val="383929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22560"/>
        <c:crosses val="autoZero"/>
        <c:auto val="1"/>
        <c:lblOffset val="100"/>
        <c:baseTimeUnit val="days"/>
      </c:dateAx>
      <c:valAx>
        <c:axId val="38392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2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28</c:v>
                </c:pt>
                <c:pt idx="1">
                  <c:v>19</c:v>
                </c:pt>
                <c:pt idx="2">
                  <c:v>45</c:v>
                </c:pt>
                <c:pt idx="3">
                  <c:v>20</c:v>
                </c:pt>
                <c:pt idx="4">
                  <c:v>15</c:v>
                </c:pt>
                <c:pt idx="5">
                  <c:v>25</c:v>
                </c:pt>
                <c:pt idx="6">
                  <c:v>32</c:v>
                </c:pt>
                <c:pt idx="7">
                  <c:v>40</c:v>
                </c:pt>
                <c:pt idx="8">
                  <c:v>31</c:v>
                </c:pt>
                <c:pt idx="9">
                  <c:v>55</c:v>
                </c:pt>
                <c:pt idx="10">
                  <c:v>22</c:v>
                </c:pt>
                <c:pt idx="11">
                  <c:v>23</c:v>
                </c:pt>
                <c:pt idx="12">
                  <c:v>31</c:v>
                </c:pt>
                <c:pt idx="13">
                  <c:v>36</c:v>
                </c:pt>
                <c:pt idx="14">
                  <c:v>19</c:v>
                </c:pt>
                <c:pt idx="15">
                  <c:v>35</c:v>
                </c:pt>
                <c:pt idx="16">
                  <c:v>20</c:v>
                </c:pt>
                <c:pt idx="17">
                  <c:v>43</c:v>
                </c:pt>
                <c:pt idx="18">
                  <c:v>37</c:v>
                </c:pt>
                <c:pt idx="19">
                  <c:v>45</c:v>
                </c:pt>
                <c:pt idx="20">
                  <c:v>51</c:v>
                </c:pt>
                <c:pt idx="21">
                  <c:v>51</c:v>
                </c:pt>
                <c:pt idx="22">
                  <c:v>36</c:v>
                </c:pt>
                <c:pt idx="23">
                  <c:v>44</c:v>
                </c:pt>
                <c:pt idx="24">
                  <c:v>42</c:v>
                </c:pt>
                <c:pt idx="25">
                  <c:v>23</c:v>
                </c:pt>
                <c:pt idx="26">
                  <c:v>26</c:v>
                </c:pt>
                <c:pt idx="27">
                  <c:v>45</c:v>
                </c:pt>
                <c:pt idx="28">
                  <c:v>51</c:v>
                </c:pt>
                <c:pt idx="29">
                  <c:v>30</c:v>
                </c:pt>
                <c:pt idx="30">
                  <c:v>29</c:v>
                </c:pt>
                <c:pt idx="31">
                  <c:v>30</c:v>
                </c:pt>
                <c:pt idx="32">
                  <c:v>25</c:v>
                </c:pt>
                <c:pt idx="33">
                  <c:v>25</c:v>
                </c:pt>
                <c:pt idx="34">
                  <c:v>14</c:v>
                </c:pt>
                <c:pt idx="35">
                  <c:v>27</c:v>
                </c:pt>
                <c:pt idx="36">
                  <c:v>28</c:v>
                </c:pt>
                <c:pt idx="37">
                  <c:v>35</c:v>
                </c:pt>
                <c:pt idx="38">
                  <c:v>29</c:v>
                </c:pt>
                <c:pt idx="39">
                  <c:v>19</c:v>
                </c:pt>
                <c:pt idx="40">
                  <c:v>27</c:v>
                </c:pt>
                <c:pt idx="41">
                  <c:v>29</c:v>
                </c:pt>
                <c:pt idx="42">
                  <c:v>29</c:v>
                </c:pt>
                <c:pt idx="43">
                  <c:v>26</c:v>
                </c:pt>
                <c:pt idx="44">
                  <c:v>38</c:v>
                </c:pt>
                <c:pt idx="45">
                  <c:v>35</c:v>
                </c:pt>
                <c:pt idx="46">
                  <c:v>27</c:v>
                </c:pt>
                <c:pt idx="47">
                  <c:v>11</c:v>
                </c:pt>
                <c:pt idx="48">
                  <c:v>17</c:v>
                </c:pt>
                <c:pt idx="49">
                  <c:v>62</c:v>
                </c:pt>
                <c:pt idx="50">
                  <c:v>78</c:v>
                </c:pt>
                <c:pt idx="51">
                  <c:v>45</c:v>
                </c:pt>
                <c:pt idx="52">
                  <c:v>24</c:v>
                </c:pt>
                <c:pt idx="53">
                  <c:v>24</c:v>
                </c:pt>
                <c:pt idx="54">
                  <c:v>24</c:v>
                </c:pt>
                <c:pt idx="55">
                  <c:v>55</c:v>
                </c:pt>
                <c:pt idx="56">
                  <c:v>43</c:v>
                </c:pt>
                <c:pt idx="57">
                  <c:v>41</c:v>
                </c:pt>
                <c:pt idx="58">
                  <c:v>53</c:v>
                </c:pt>
                <c:pt idx="59">
                  <c:v>44</c:v>
                </c:pt>
                <c:pt idx="60">
                  <c:v>31</c:v>
                </c:pt>
                <c:pt idx="61">
                  <c:v>25</c:v>
                </c:pt>
                <c:pt idx="62">
                  <c:v>29</c:v>
                </c:pt>
                <c:pt idx="63">
                  <c:v>29</c:v>
                </c:pt>
                <c:pt idx="64">
                  <c:v>24</c:v>
                </c:pt>
                <c:pt idx="65">
                  <c:v>32</c:v>
                </c:pt>
                <c:pt idx="66">
                  <c:v>23</c:v>
                </c:pt>
                <c:pt idx="67">
                  <c:v>23</c:v>
                </c:pt>
                <c:pt idx="68">
                  <c:v>17</c:v>
                </c:pt>
                <c:pt idx="69">
                  <c:v>25</c:v>
                </c:pt>
                <c:pt idx="70">
                  <c:v>25</c:v>
                </c:pt>
                <c:pt idx="71">
                  <c:v>21</c:v>
                </c:pt>
                <c:pt idx="72">
                  <c:v>21</c:v>
                </c:pt>
                <c:pt idx="73">
                  <c:v>30</c:v>
                </c:pt>
                <c:pt idx="74">
                  <c:v>20</c:v>
                </c:pt>
                <c:pt idx="75">
                  <c:v>39</c:v>
                </c:pt>
                <c:pt idx="76">
                  <c:v>39</c:v>
                </c:pt>
                <c:pt idx="77">
                  <c:v>45</c:v>
                </c:pt>
                <c:pt idx="78">
                  <c:v>38</c:v>
                </c:pt>
                <c:pt idx="79">
                  <c:v>20</c:v>
                </c:pt>
                <c:pt idx="80">
                  <c:v>32</c:v>
                </c:pt>
                <c:pt idx="81">
                  <c:v>21</c:v>
                </c:pt>
                <c:pt idx="82">
                  <c:v>18</c:v>
                </c:pt>
                <c:pt idx="83">
                  <c:v>31</c:v>
                </c:pt>
                <c:pt idx="84">
                  <c:v>34</c:v>
                </c:pt>
                <c:pt idx="85">
                  <c:v>35</c:v>
                </c:pt>
                <c:pt idx="86">
                  <c:v>29</c:v>
                </c:pt>
                <c:pt idx="87">
                  <c:v>33</c:v>
                </c:pt>
                <c:pt idx="88">
                  <c:v>17</c:v>
                </c:pt>
                <c:pt idx="89">
                  <c:v>31</c:v>
                </c:pt>
                <c:pt idx="90">
                  <c:v>40</c:v>
                </c:pt>
                <c:pt idx="91">
                  <c:v>39</c:v>
                </c:pt>
                <c:pt idx="92">
                  <c:v>31</c:v>
                </c:pt>
                <c:pt idx="93">
                  <c:v>32</c:v>
                </c:pt>
                <c:pt idx="94">
                  <c:v>28</c:v>
                </c:pt>
                <c:pt idx="95">
                  <c:v>22</c:v>
                </c:pt>
                <c:pt idx="96">
                  <c:v>30</c:v>
                </c:pt>
                <c:pt idx="97">
                  <c:v>33</c:v>
                </c:pt>
                <c:pt idx="98">
                  <c:v>60</c:v>
                </c:pt>
                <c:pt idx="99">
                  <c:v>23</c:v>
                </c:pt>
                <c:pt idx="100">
                  <c:v>32</c:v>
                </c:pt>
                <c:pt idx="101">
                  <c:v>30</c:v>
                </c:pt>
                <c:pt idx="102">
                  <c:v>28</c:v>
                </c:pt>
                <c:pt idx="103">
                  <c:v>49</c:v>
                </c:pt>
                <c:pt idx="104">
                  <c:v>54</c:v>
                </c:pt>
                <c:pt idx="105">
                  <c:v>1716</c:v>
                </c:pt>
                <c:pt idx="106">
                  <c:v>478</c:v>
                </c:pt>
                <c:pt idx="107">
                  <c:v>474</c:v>
                </c:pt>
                <c:pt idx="108">
                  <c:v>162</c:v>
                </c:pt>
                <c:pt idx="109">
                  <c:v>85</c:v>
                </c:pt>
                <c:pt idx="110">
                  <c:v>82</c:v>
                </c:pt>
                <c:pt idx="111">
                  <c:v>77</c:v>
                </c:pt>
                <c:pt idx="112">
                  <c:v>45</c:v>
                </c:pt>
                <c:pt idx="113">
                  <c:v>77</c:v>
                </c:pt>
                <c:pt idx="114">
                  <c:v>41</c:v>
                </c:pt>
                <c:pt idx="115">
                  <c:v>54</c:v>
                </c:pt>
                <c:pt idx="116">
                  <c:v>42</c:v>
                </c:pt>
                <c:pt idx="117">
                  <c:v>28</c:v>
                </c:pt>
                <c:pt idx="118">
                  <c:v>34</c:v>
                </c:pt>
                <c:pt idx="119">
                  <c:v>46</c:v>
                </c:pt>
                <c:pt idx="120">
                  <c:v>41</c:v>
                </c:pt>
                <c:pt idx="121">
                  <c:v>39</c:v>
                </c:pt>
                <c:pt idx="122">
                  <c:v>62</c:v>
                </c:pt>
                <c:pt idx="123">
                  <c:v>26</c:v>
                </c:pt>
                <c:pt idx="124">
                  <c:v>18</c:v>
                </c:pt>
                <c:pt idx="125">
                  <c:v>18</c:v>
                </c:pt>
                <c:pt idx="126">
                  <c:v>38</c:v>
                </c:pt>
                <c:pt idx="127">
                  <c:v>62</c:v>
                </c:pt>
                <c:pt idx="128">
                  <c:v>46</c:v>
                </c:pt>
                <c:pt idx="129">
                  <c:v>51</c:v>
                </c:pt>
                <c:pt idx="130">
                  <c:v>35</c:v>
                </c:pt>
                <c:pt idx="131">
                  <c:v>32</c:v>
                </c:pt>
                <c:pt idx="132">
                  <c:v>38</c:v>
                </c:pt>
                <c:pt idx="133">
                  <c:v>28</c:v>
                </c:pt>
                <c:pt idx="134">
                  <c:v>31</c:v>
                </c:pt>
                <c:pt idx="135">
                  <c:v>25</c:v>
                </c:pt>
                <c:pt idx="136">
                  <c:v>39</c:v>
                </c:pt>
                <c:pt idx="137">
                  <c:v>23</c:v>
                </c:pt>
                <c:pt idx="138">
                  <c:v>22</c:v>
                </c:pt>
                <c:pt idx="139">
                  <c:v>24</c:v>
                </c:pt>
                <c:pt idx="140">
                  <c:v>43</c:v>
                </c:pt>
                <c:pt idx="141">
                  <c:v>39</c:v>
                </c:pt>
                <c:pt idx="142">
                  <c:v>52</c:v>
                </c:pt>
                <c:pt idx="143">
                  <c:v>27</c:v>
                </c:pt>
                <c:pt idx="144">
                  <c:v>27</c:v>
                </c:pt>
                <c:pt idx="145">
                  <c:v>18</c:v>
                </c:pt>
                <c:pt idx="146">
                  <c:v>26</c:v>
                </c:pt>
                <c:pt idx="147">
                  <c:v>44</c:v>
                </c:pt>
                <c:pt idx="148">
                  <c:v>46</c:v>
                </c:pt>
                <c:pt idx="149">
                  <c:v>42</c:v>
                </c:pt>
                <c:pt idx="150">
                  <c:v>35</c:v>
                </c:pt>
                <c:pt idx="151">
                  <c:v>36</c:v>
                </c:pt>
                <c:pt idx="152">
                  <c:v>19</c:v>
                </c:pt>
                <c:pt idx="153">
                  <c:v>33</c:v>
                </c:pt>
                <c:pt idx="154">
                  <c:v>38</c:v>
                </c:pt>
                <c:pt idx="155">
                  <c:v>37</c:v>
                </c:pt>
                <c:pt idx="156">
                  <c:v>35</c:v>
                </c:pt>
                <c:pt idx="157">
                  <c:v>51</c:v>
                </c:pt>
                <c:pt idx="158">
                  <c:v>26</c:v>
                </c:pt>
                <c:pt idx="159">
                  <c:v>22</c:v>
                </c:pt>
                <c:pt idx="160">
                  <c:v>68</c:v>
                </c:pt>
                <c:pt idx="161">
                  <c:v>42</c:v>
                </c:pt>
                <c:pt idx="162">
                  <c:v>44</c:v>
                </c:pt>
                <c:pt idx="163">
                  <c:v>31</c:v>
                </c:pt>
                <c:pt idx="164">
                  <c:v>63</c:v>
                </c:pt>
                <c:pt idx="165">
                  <c:v>16</c:v>
                </c:pt>
                <c:pt idx="166">
                  <c:v>32</c:v>
                </c:pt>
                <c:pt idx="167">
                  <c:v>69</c:v>
                </c:pt>
                <c:pt idx="168">
                  <c:v>64</c:v>
                </c:pt>
                <c:pt idx="169">
                  <c:v>41</c:v>
                </c:pt>
                <c:pt idx="170">
                  <c:v>44</c:v>
                </c:pt>
                <c:pt idx="171">
                  <c:v>51</c:v>
                </c:pt>
                <c:pt idx="172">
                  <c:v>57</c:v>
                </c:pt>
                <c:pt idx="173">
                  <c:v>39</c:v>
                </c:pt>
                <c:pt idx="174">
                  <c:v>63</c:v>
                </c:pt>
                <c:pt idx="175">
                  <c:v>59</c:v>
                </c:pt>
                <c:pt idx="176">
                  <c:v>77</c:v>
                </c:pt>
                <c:pt idx="177">
                  <c:v>101</c:v>
                </c:pt>
                <c:pt idx="178">
                  <c:v>38</c:v>
                </c:pt>
                <c:pt idx="179">
                  <c:v>34</c:v>
                </c:pt>
                <c:pt idx="180">
                  <c:v>42</c:v>
                </c:pt>
                <c:pt idx="181">
                  <c:v>52</c:v>
                </c:pt>
                <c:pt idx="182">
                  <c:v>78</c:v>
                </c:pt>
                <c:pt idx="183">
                  <c:v>35</c:v>
                </c:pt>
                <c:pt idx="184">
                  <c:v>36</c:v>
                </c:pt>
                <c:pt idx="185">
                  <c:v>54</c:v>
                </c:pt>
                <c:pt idx="186">
                  <c:v>27</c:v>
                </c:pt>
                <c:pt idx="187">
                  <c:v>22</c:v>
                </c:pt>
                <c:pt idx="188">
                  <c:v>86</c:v>
                </c:pt>
                <c:pt idx="189">
                  <c:v>41</c:v>
                </c:pt>
                <c:pt idx="190">
                  <c:v>45</c:v>
                </c:pt>
                <c:pt idx="191">
                  <c:v>51</c:v>
                </c:pt>
                <c:pt idx="192">
                  <c:v>61</c:v>
                </c:pt>
                <c:pt idx="193">
                  <c:v>37</c:v>
                </c:pt>
                <c:pt idx="194">
                  <c:v>35</c:v>
                </c:pt>
                <c:pt idx="195">
                  <c:v>36</c:v>
                </c:pt>
                <c:pt idx="196">
                  <c:v>33</c:v>
                </c:pt>
                <c:pt idx="197">
                  <c:v>54</c:v>
                </c:pt>
                <c:pt idx="198">
                  <c:v>28</c:v>
                </c:pt>
                <c:pt idx="199">
                  <c:v>44</c:v>
                </c:pt>
                <c:pt idx="200">
                  <c:v>21</c:v>
                </c:pt>
                <c:pt idx="201">
                  <c:v>63</c:v>
                </c:pt>
                <c:pt idx="202">
                  <c:v>38</c:v>
                </c:pt>
                <c:pt idx="203">
                  <c:v>88</c:v>
                </c:pt>
                <c:pt idx="204">
                  <c:v>64</c:v>
                </c:pt>
                <c:pt idx="205">
                  <c:v>101</c:v>
                </c:pt>
                <c:pt idx="206">
                  <c:v>114</c:v>
                </c:pt>
                <c:pt idx="207">
                  <c:v>59</c:v>
                </c:pt>
                <c:pt idx="208">
                  <c:v>42</c:v>
                </c:pt>
                <c:pt idx="209">
                  <c:v>145</c:v>
                </c:pt>
                <c:pt idx="210">
                  <c:v>106</c:v>
                </c:pt>
                <c:pt idx="211">
                  <c:v>73</c:v>
                </c:pt>
                <c:pt idx="212">
                  <c:v>92</c:v>
                </c:pt>
                <c:pt idx="213">
                  <c:v>45</c:v>
                </c:pt>
                <c:pt idx="214">
                  <c:v>48</c:v>
                </c:pt>
                <c:pt idx="215">
                  <c:v>55</c:v>
                </c:pt>
                <c:pt idx="216">
                  <c:v>66</c:v>
                </c:pt>
                <c:pt idx="217">
                  <c:v>69</c:v>
                </c:pt>
                <c:pt idx="218">
                  <c:v>52</c:v>
                </c:pt>
                <c:pt idx="219">
                  <c:v>98</c:v>
                </c:pt>
                <c:pt idx="220">
                  <c:v>111</c:v>
                </c:pt>
                <c:pt idx="221">
                  <c:v>59</c:v>
                </c:pt>
                <c:pt idx="222">
                  <c:v>75</c:v>
                </c:pt>
                <c:pt idx="223">
                  <c:v>93</c:v>
                </c:pt>
                <c:pt idx="224">
                  <c:v>118</c:v>
                </c:pt>
                <c:pt idx="225">
                  <c:v>71</c:v>
                </c:pt>
                <c:pt idx="226">
                  <c:v>82</c:v>
                </c:pt>
                <c:pt idx="227">
                  <c:v>70</c:v>
                </c:pt>
                <c:pt idx="228">
                  <c:v>59</c:v>
                </c:pt>
                <c:pt idx="229">
                  <c:v>47</c:v>
                </c:pt>
                <c:pt idx="230">
                  <c:v>61</c:v>
                </c:pt>
                <c:pt idx="231">
                  <c:v>74</c:v>
                </c:pt>
                <c:pt idx="232">
                  <c:v>51</c:v>
                </c:pt>
                <c:pt idx="233">
                  <c:v>80</c:v>
                </c:pt>
                <c:pt idx="234">
                  <c:v>102</c:v>
                </c:pt>
                <c:pt idx="235">
                  <c:v>55</c:v>
                </c:pt>
                <c:pt idx="236">
                  <c:v>44</c:v>
                </c:pt>
                <c:pt idx="237">
                  <c:v>77</c:v>
                </c:pt>
                <c:pt idx="238">
                  <c:v>66</c:v>
                </c:pt>
                <c:pt idx="239">
                  <c:v>65</c:v>
                </c:pt>
                <c:pt idx="240">
                  <c:v>64</c:v>
                </c:pt>
                <c:pt idx="241">
                  <c:v>59</c:v>
                </c:pt>
                <c:pt idx="242">
                  <c:v>44</c:v>
                </c:pt>
                <c:pt idx="243">
                  <c:v>60</c:v>
                </c:pt>
                <c:pt idx="244">
                  <c:v>55</c:v>
                </c:pt>
                <c:pt idx="245">
                  <c:v>46</c:v>
                </c:pt>
                <c:pt idx="246">
                  <c:v>48</c:v>
                </c:pt>
                <c:pt idx="247">
                  <c:v>61</c:v>
                </c:pt>
                <c:pt idx="248">
                  <c:v>47</c:v>
                </c:pt>
                <c:pt idx="249">
                  <c:v>45</c:v>
                </c:pt>
                <c:pt idx="250">
                  <c:v>42</c:v>
                </c:pt>
                <c:pt idx="251">
                  <c:v>60</c:v>
                </c:pt>
                <c:pt idx="252">
                  <c:v>67</c:v>
                </c:pt>
                <c:pt idx="253">
                  <c:v>75</c:v>
                </c:pt>
                <c:pt idx="254">
                  <c:v>75</c:v>
                </c:pt>
                <c:pt idx="255">
                  <c:v>47</c:v>
                </c:pt>
                <c:pt idx="256">
                  <c:v>31</c:v>
                </c:pt>
                <c:pt idx="257">
                  <c:v>46</c:v>
                </c:pt>
                <c:pt idx="258">
                  <c:v>54</c:v>
                </c:pt>
                <c:pt idx="259">
                  <c:v>47</c:v>
                </c:pt>
                <c:pt idx="260">
                  <c:v>66</c:v>
                </c:pt>
                <c:pt idx="261">
                  <c:v>82</c:v>
                </c:pt>
                <c:pt idx="262">
                  <c:v>64</c:v>
                </c:pt>
                <c:pt idx="263">
                  <c:v>38</c:v>
                </c:pt>
                <c:pt idx="264">
                  <c:v>45</c:v>
                </c:pt>
                <c:pt idx="265">
                  <c:v>63</c:v>
                </c:pt>
                <c:pt idx="266">
                  <c:v>54</c:v>
                </c:pt>
                <c:pt idx="267">
                  <c:v>70</c:v>
                </c:pt>
                <c:pt idx="268">
                  <c:v>62</c:v>
                </c:pt>
                <c:pt idx="269">
                  <c:v>70</c:v>
                </c:pt>
                <c:pt idx="270">
                  <c:v>35</c:v>
                </c:pt>
                <c:pt idx="271">
                  <c:v>44</c:v>
                </c:pt>
                <c:pt idx="272">
                  <c:v>51</c:v>
                </c:pt>
                <c:pt idx="273">
                  <c:v>50</c:v>
                </c:pt>
                <c:pt idx="274">
                  <c:v>54</c:v>
                </c:pt>
                <c:pt idx="275">
                  <c:v>65</c:v>
                </c:pt>
                <c:pt idx="276">
                  <c:v>42</c:v>
                </c:pt>
                <c:pt idx="277">
                  <c:v>48</c:v>
                </c:pt>
                <c:pt idx="278">
                  <c:v>39</c:v>
                </c:pt>
                <c:pt idx="279">
                  <c:v>963</c:v>
                </c:pt>
                <c:pt idx="280">
                  <c:v>360</c:v>
                </c:pt>
                <c:pt idx="281">
                  <c:v>180</c:v>
                </c:pt>
                <c:pt idx="282">
                  <c:v>98</c:v>
                </c:pt>
                <c:pt idx="283">
                  <c:v>83</c:v>
                </c:pt>
                <c:pt idx="284">
                  <c:v>58</c:v>
                </c:pt>
                <c:pt idx="285">
                  <c:v>67</c:v>
                </c:pt>
                <c:pt idx="286">
                  <c:v>78</c:v>
                </c:pt>
                <c:pt idx="287">
                  <c:v>64</c:v>
                </c:pt>
                <c:pt idx="288">
                  <c:v>53</c:v>
                </c:pt>
                <c:pt idx="289">
                  <c:v>74</c:v>
                </c:pt>
                <c:pt idx="290">
                  <c:v>63</c:v>
                </c:pt>
                <c:pt idx="291">
                  <c:v>39</c:v>
                </c:pt>
                <c:pt idx="292">
                  <c:v>40</c:v>
                </c:pt>
                <c:pt idx="293">
                  <c:v>55</c:v>
                </c:pt>
                <c:pt idx="294">
                  <c:v>56</c:v>
                </c:pt>
                <c:pt idx="295">
                  <c:v>51</c:v>
                </c:pt>
                <c:pt idx="296">
                  <c:v>62</c:v>
                </c:pt>
                <c:pt idx="297">
                  <c:v>72</c:v>
                </c:pt>
                <c:pt idx="298">
                  <c:v>50</c:v>
                </c:pt>
                <c:pt idx="299">
                  <c:v>39</c:v>
                </c:pt>
                <c:pt idx="300">
                  <c:v>59</c:v>
                </c:pt>
                <c:pt idx="301">
                  <c:v>71</c:v>
                </c:pt>
                <c:pt idx="302">
                  <c:v>58</c:v>
                </c:pt>
                <c:pt idx="303">
                  <c:v>57</c:v>
                </c:pt>
                <c:pt idx="304">
                  <c:v>64</c:v>
                </c:pt>
                <c:pt idx="305">
                  <c:v>47</c:v>
                </c:pt>
                <c:pt idx="306">
                  <c:v>36</c:v>
                </c:pt>
                <c:pt idx="307">
                  <c:v>52</c:v>
                </c:pt>
                <c:pt idx="308">
                  <c:v>110</c:v>
                </c:pt>
                <c:pt idx="309">
                  <c:v>60</c:v>
                </c:pt>
                <c:pt idx="310">
                  <c:v>127</c:v>
                </c:pt>
                <c:pt idx="311">
                  <c:v>60</c:v>
                </c:pt>
                <c:pt idx="312">
                  <c:v>37</c:v>
                </c:pt>
                <c:pt idx="313">
                  <c:v>48</c:v>
                </c:pt>
                <c:pt idx="314">
                  <c:v>34</c:v>
                </c:pt>
                <c:pt idx="315">
                  <c:v>43</c:v>
                </c:pt>
                <c:pt idx="316">
                  <c:v>43</c:v>
                </c:pt>
                <c:pt idx="317">
                  <c:v>61</c:v>
                </c:pt>
                <c:pt idx="318">
                  <c:v>50</c:v>
                </c:pt>
                <c:pt idx="319">
                  <c:v>35</c:v>
                </c:pt>
                <c:pt idx="320">
                  <c:v>43</c:v>
                </c:pt>
                <c:pt idx="321">
                  <c:v>49</c:v>
                </c:pt>
                <c:pt idx="322">
                  <c:v>56</c:v>
                </c:pt>
                <c:pt idx="323">
                  <c:v>103</c:v>
                </c:pt>
                <c:pt idx="324">
                  <c:v>53</c:v>
                </c:pt>
                <c:pt idx="325">
                  <c:v>46</c:v>
                </c:pt>
                <c:pt idx="326">
                  <c:v>69</c:v>
                </c:pt>
                <c:pt idx="327">
                  <c:v>77</c:v>
                </c:pt>
                <c:pt idx="328">
                  <c:v>146</c:v>
                </c:pt>
                <c:pt idx="329">
                  <c:v>98</c:v>
                </c:pt>
                <c:pt idx="330">
                  <c:v>83</c:v>
                </c:pt>
                <c:pt idx="331">
                  <c:v>67</c:v>
                </c:pt>
                <c:pt idx="332">
                  <c:v>74</c:v>
                </c:pt>
                <c:pt idx="333">
                  <c:v>84</c:v>
                </c:pt>
                <c:pt idx="334">
                  <c:v>109</c:v>
                </c:pt>
                <c:pt idx="335">
                  <c:v>462</c:v>
                </c:pt>
                <c:pt idx="336">
                  <c:v>143</c:v>
                </c:pt>
                <c:pt idx="337">
                  <c:v>101</c:v>
                </c:pt>
                <c:pt idx="338">
                  <c:v>104</c:v>
                </c:pt>
                <c:pt idx="339">
                  <c:v>99</c:v>
                </c:pt>
                <c:pt idx="340">
                  <c:v>88</c:v>
                </c:pt>
                <c:pt idx="341">
                  <c:v>68</c:v>
                </c:pt>
                <c:pt idx="342">
                  <c:v>144</c:v>
                </c:pt>
                <c:pt idx="343">
                  <c:v>90</c:v>
                </c:pt>
                <c:pt idx="344">
                  <c:v>91</c:v>
                </c:pt>
                <c:pt idx="345">
                  <c:v>103</c:v>
                </c:pt>
                <c:pt idx="346">
                  <c:v>90</c:v>
                </c:pt>
                <c:pt idx="347">
                  <c:v>78</c:v>
                </c:pt>
                <c:pt idx="348">
                  <c:v>60</c:v>
                </c:pt>
                <c:pt idx="349">
                  <c:v>139</c:v>
                </c:pt>
                <c:pt idx="350">
                  <c:v>747</c:v>
                </c:pt>
                <c:pt idx="351">
                  <c:v>475</c:v>
                </c:pt>
                <c:pt idx="352">
                  <c:v>155</c:v>
                </c:pt>
                <c:pt idx="353">
                  <c:v>182</c:v>
                </c:pt>
                <c:pt idx="354">
                  <c:v>93</c:v>
                </c:pt>
                <c:pt idx="355">
                  <c:v>106</c:v>
                </c:pt>
                <c:pt idx="356">
                  <c:v>125</c:v>
                </c:pt>
                <c:pt idx="357">
                  <c:v>150</c:v>
                </c:pt>
                <c:pt idx="358">
                  <c:v>130</c:v>
                </c:pt>
                <c:pt idx="359">
                  <c:v>246</c:v>
                </c:pt>
                <c:pt idx="360">
                  <c:v>108</c:v>
                </c:pt>
                <c:pt idx="361">
                  <c:v>93</c:v>
                </c:pt>
                <c:pt idx="362">
                  <c:v>100</c:v>
                </c:pt>
                <c:pt idx="363">
                  <c:v>96</c:v>
                </c:pt>
                <c:pt idx="364">
                  <c:v>70</c:v>
                </c:pt>
              </c:numCache>
            </c:numRef>
          </c:val>
          <c:extLst>
            <c:ext xmlns:c16="http://schemas.microsoft.com/office/drawing/2014/chart" uri="{C3380CC4-5D6E-409C-BE32-E72D297353CC}">
              <c16:uniqueId val="{00000000-4F27-494C-853C-54C7FBC9BD43}"/>
            </c:ext>
          </c:extLst>
        </c:ser>
        <c:dLbls>
          <c:showLegendKey val="0"/>
          <c:showVal val="0"/>
          <c:showCatName val="0"/>
          <c:showSerName val="0"/>
          <c:showPercent val="0"/>
          <c:showBubbleSize val="0"/>
        </c:dLbls>
        <c:gapWidth val="219"/>
        <c:overlap val="-27"/>
        <c:axId val="383929776"/>
        <c:axId val="383928464"/>
      </c:barChart>
      <c:dateAx>
        <c:axId val="383929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28464"/>
        <c:crosses val="autoZero"/>
        <c:auto val="1"/>
        <c:lblOffset val="100"/>
        <c:baseTimeUnit val="days"/>
      </c:dateAx>
      <c:valAx>
        <c:axId val="38392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2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0.27617267165193699</c:v>
                </c:pt>
                <c:pt idx="8">
                  <c:v>1.1345267769469001</c:v>
                </c:pt>
                <c:pt idx="9">
                  <c:v>0.20262104388548999</c:v>
                </c:pt>
                <c:pt idx="10">
                  <c:v>0.67785617728185499</c:v>
                </c:pt>
                <c:pt idx="11">
                  <c:v>0.20695623665090099</c:v>
                </c:pt>
                <c:pt idx="12">
                  <c:v>0.21738099378685599</c:v>
                </c:pt>
                <c:pt idx="13">
                  <c:v>0.30943588047598902</c:v>
                </c:pt>
                <c:pt idx="14">
                  <c:v>0.185767429564166</c:v>
                </c:pt>
                <c:pt idx="15">
                  <c:v>8.6594801074746694E-2</c:v>
                </c:pt>
                <c:pt idx="16">
                  <c:v>0.103590042407174</c:v>
                </c:pt>
                <c:pt idx="17">
                  <c:v>0.124631769771131</c:v>
                </c:pt>
                <c:pt idx="18">
                  <c:v>0.159755268524813</c:v>
                </c:pt>
                <c:pt idx="19">
                  <c:v>0.152957171991842</c:v>
                </c:pt>
                <c:pt idx="20">
                  <c:v>0</c:v>
                </c:pt>
                <c:pt idx="21">
                  <c:v>0</c:v>
                </c:pt>
                <c:pt idx="22">
                  <c:v>0</c:v>
                </c:pt>
                <c:pt idx="23">
                  <c:v>0</c:v>
                </c:pt>
              </c:numCache>
            </c:numRef>
          </c:val>
          <c:smooth val="0"/>
          <c:extLst>
            <c:ext xmlns:c16="http://schemas.microsoft.com/office/drawing/2014/chart" uri="{C3380CC4-5D6E-409C-BE32-E72D297353CC}">
              <c16:uniqueId val="{00000000-643E-4162-9D24-528A4F91E4FC}"/>
            </c:ext>
          </c:extLst>
        </c:ser>
        <c:dLbls>
          <c:showLegendKey val="0"/>
          <c:showVal val="0"/>
          <c:showCatName val="0"/>
          <c:showSerName val="0"/>
          <c:showPercent val="0"/>
          <c:showBubbleSize val="0"/>
        </c:dLbls>
        <c:smooth val="0"/>
        <c:axId val="383930760"/>
        <c:axId val="383931088"/>
      </c:lineChart>
      <c:catAx>
        <c:axId val="38393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31088"/>
        <c:crosses val="autoZero"/>
        <c:auto val="1"/>
        <c:lblAlgn val="ctr"/>
        <c:lblOffset val="100"/>
        <c:noMultiLvlLbl val="0"/>
      </c:catAx>
      <c:valAx>
        <c:axId val="38393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3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3</c:v>
                </c:pt>
                <c:pt idx="1">
                  <c:v>3</c:v>
                </c:pt>
                <c:pt idx="2">
                  <c:v>0</c:v>
                </c:pt>
                <c:pt idx="3">
                  <c:v>6</c:v>
                </c:pt>
                <c:pt idx="4">
                  <c:v>4</c:v>
                </c:pt>
                <c:pt idx="5">
                  <c:v>6</c:v>
                </c:pt>
                <c:pt idx="6">
                  <c:v>20</c:v>
                </c:pt>
                <c:pt idx="7">
                  <c:v>8</c:v>
                </c:pt>
                <c:pt idx="8">
                  <c:v>4</c:v>
                </c:pt>
                <c:pt idx="9">
                  <c:v>1</c:v>
                </c:pt>
                <c:pt idx="10">
                  <c:v>7</c:v>
                </c:pt>
                <c:pt idx="11">
                  <c:v>11</c:v>
                </c:pt>
                <c:pt idx="12">
                  <c:v>8</c:v>
                </c:pt>
                <c:pt idx="13">
                  <c:v>6</c:v>
                </c:pt>
                <c:pt idx="14">
                  <c:v>3</c:v>
                </c:pt>
                <c:pt idx="15">
                  <c:v>3</c:v>
                </c:pt>
                <c:pt idx="16">
                  <c:v>4</c:v>
                </c:pt>
                <c:pt idx="17">
                  <c:v>7</c:v>
                </c:pt>
                <c:pt idx="18">
                  <c:v>4</c:v>
                </c:pt>
                <c:pt idx="19">
                  <c:v>5</c:v>
                </c:pt>
                <c:pt idx="20">
                  <c:v>25</c:v>
                </c:pt>
                <c:pt idx="21">
                  <c:v>2</c:v>
                </c:pt>
                <c:pt idx="22">
                  <c:v>5</c:v>
                </c:pt>
                <c:pt idx="23">
                  <c:v>4</c:v>
                </c:pt>
                <c:pt idx="24">
                  <c:v>4</c:v>
                </c:pt>
                <c:pt idx="25">
                  <c:v>0</c:v>
                </c:pt>
                <c:pt idx="26">
                  <c:v>6</c:v>
                </c:pt>
                <c:pt idx="27">
                  <c:v>4</c:v>
                </c:pt>
                <c:pt idx="28">
                  <c:v>8</c:v>
                </c:pt>
                <c:pt idx="29">
                  <c:v>4</c:v>
                </c:pt>
                <c:pt idx="30">
                  <c:v>4</c:v>
                </c:pt>
                <c:pt idx="31">
                  <c:v>6</c:v>
                </c:pt>
                <c:pt idx="32">
                  <c:v>4</c:v>
                </c:pt>
                <c:pt idx="33">
                  <c:v>2</c:v>
                </c:pt>
                <c:pt idx="34">
                  <c:v>1</c:v>
                </c:pt>
                <c:pt idx="35">
                  <c:v>3</c:v>
                </c:pt>
                <c:pt idx="36">
                  <c:v>2</c:v>
                </c:pt>
                <c:pt idx="37">
                  <c:v>0</c:v>
                </c:pt>
                <c:pt idx="38">
                  <c:v>1</c:v>
                </c:pt>
                <c:pt idx="39">
                  <c:v>1</c:v>
                </c:pt>
                <c:pt idx="40">
                  <c:v>2</c:v>
                </c:pt>
                <c:pt idx="41">
                  <c:v>4</c:v>
                </c:pt>
                <c:pt idx="42">
                  <c:v>0</c:v>
                </c:pt>
                <c:pt idx="43">
                  <c:v>6</c:v>
                </c:pt>
                <c:pt idx="44">
                  <c:v>10</c:v>
                </c:pt>
                <c:pt idx="45">
                  <c:v>3</c:v>
                </c:pt>
                <c:pt idx="46">
                  <c:v>6</c:v>
                </c:pt>
                <c:pt idx="47">
                  <c:v>2</c:v>
                </c:pt>
                <c:pt idx="48">
                  <c:v>2</c:v>
                </c:pt>
                <c:pt idx="49">
                  <c:v>2</c:v>
                </c:pt>
                <c:pt idx="50">
                  <c:v>23</c:v>
                </c:pt>
                <c:pt idx="51">
                  <c:v>3</c:v>
                </c:pt>
                <c:pt idx="52">
                  <c:v>3</c:v>
                </c:pt>
                <c:pt idx="53">
                  <c:v>8</c:v>
                </c:pt>
                <c:pt idx="54">
                  <c:v>2</c:v>
                </c:pt>
                <c:pt idx="55">
                  <c:v>2</c:v>
                </c:pt>
                <c:pt idx="56">
                  <c:v>14</c:v>
                </c:pt>
                <c:pt idx="57">
                  <c:v>4</c:v>
                </c:pt>
                <c:pt idx="58">
                  <c:v>6</c:v>
                </c:pt>
                <c:pt idx="59">
                  <c:v>12</c:v>
                </c:pt>
                <c:pt idx="60">
                  <c:v>6</c:v>
                </c:pt>
                <c:pt idx="61">
                  <c:v>2</c:v>
                </c:pt>
                <c:pt idx="62">
                  <c:v>13</c:v>
                </c:pt>
                <c:pt idx="63">
                  <c:v>1</c:v>
                </c:pt>
                <c:pt idx="64">
                  <c:v>5</c:v>
                </c:pt>
                <c:pt idx="65">
                  <c:v>0</c:v>
                </c:pt>
                <c:pt idx="66">
                  <c:v>4</c:v>
                </c:pt>
                <c:pt idx="67">
                  <c:v>3</c:v>
                </c:pt>
                <c:pt idx="68">
                  <c:v>12</c:v>
                </c:pt>
                <c:pt idx="69">
                  <c:v>2</c:v>
                </c:pt>
                <c:pt idx="70">
                  <c:v>2</c:v>
                </c:pt>
                <c:pt idx="71">
                  <c:v>5</c:v>
                </c:pt>
                <c:pt idx="72">
                  <c:v>2</c:v>
                </c:pt>
                <c:pt idx="73">
                  <c:v>3</c:v>
                </c:pt>
                <c:pt idx="74">
                  <c:v>1</c:v>
                </c:pt>
                <c:pt idx="75">
                  <c:v>2</c:v>
                </c:pt>
                <c:pt idx="76">
                  <c:v>17</c:v>
                </c:pt>
                <c:pt idx="77">
                  <c:v>9</c:v>
                </c:pt>
                <c:pt idx="78">
                  <c:v>7</c:v>
                </c:pt>
                <c:pt idx="79">
                  <c:v>3</c:v>
                </c:pt>
                <c:pt idx="80">
                  <c:v>2</c:v>
                </c:pt>
                <c:pt idx="81">
                  <c:v>2</c:v>
                </c:pt>
                <c:pt idx="82">
                  <c:v>8</c:v>
                </c:pt>
                <c:pt idx="83">
                  <c:v>1</c:v>
                </c:pt>
                <c:pt idx="84">
                  <c:v>6</c:v>
                </c:pt>
                <c:pt idx="85">
                  <c:v>3</c:v>
                </c:pt>
                <c:pt idx="86">
                  <c:v>2</c:v>
                </c:pt>
                <c:pt idx="87">
                  <c:v>5</c:v>
                </c:pt>
                <c:pt idx="88">
                  <c:v>4</c:v>
                </c:pt>
                <c:pt idx="89">
                  <c:v>4</c:v>
                </c:pt>
                <c:pt idx="90">
                  <c:v>3</c:v>
                </c:pt>
                <c:pt idx="91">
                  <c:v>3</c:v>
                </c:pt>
                <c:pt idx="92">
                  <c:v>0</c:v>
                </c:pt>
                <c:pt idx="93">
                  <c:v>10</c:v>
                </c:pt>
                <c:pt idx="94">
                  <c:v>5</c:v>
                </c:pt>
                <c:pt idx="95">
                  <c:v>13</c:v>
                </c:pt>
                <c:pt idx="96">
                  <c:v>2</c:v>
                </c:pt>
                <c:pt idx="97">
                  <c:v>6</c:v>
                </c:pt>
                <c:pt idx="98">
                  <c:v>13</c:v>
                </c:pt>
                <c:pt idx="99">
                  <c:v>1</c:v>
                </c:pt>
                <c:pt idx="100">
                  <c:v>0</c:v>
                </c:pt>
                <c:pt idx="101">
                  <c:v>4</c:v>
                </c:pt>
                <c:pt idx="102">
                  <c:v>0</c:v>
                </c:pt>
                <c:pt idx="103">
                  <c:v>13</c:v>
                </c:pt>
                <c:pt idx="104">
                  <c:v>4</c:v>
                </c:pt>
                <c:pt idx="105">
                  <c:v>0</c:v>
                </c:pt>
                <c:pt idx="106">
                  <c:v>5</c:v>
                </c:pt>
                <c:pt idx="107">
                  <c:v>0</c:v>
                </c:pt>
                <c:pt idx="108">
                  <c:v>2</c:v>
                </c:pt>
                <c:pt idx="109">
                  <c:v>0</c:v>
                </c:pt>
                <c:pt idx="110">
                  <c:v>1</c:v>
                </c:pt>
                <c:pt idx="111">
                  <c:v>3</c:v>
                </c:pt>
                <c:pt idx="112">
                  <c:v>0</c:v>
                </c:pt>
                <c:pt idx="113">
                  <c:v>5</c:v>
                </c:pt>
                <c:pt idx="114">
                  <c:v>0</c:v>
                </c:pt>
                <c:pt idx="115">
                  <c:v>16</c:v>
                </c:pt>
                <c:pt idx="116">
                  <c:v>0</c:v>
                </c:pt>
                <c:pt idx="117">
                  <c:v>2</c:v>
                </c:pt>
                <c:pt idx="118">
                  <c:v>3</c:v>
                </c:pt>
                <c:pt idx="119">
                  <c:v>9</c:v>
                </c:pt>
                <c:pt idx="120">
                  <c:v>17</c:v>
                </c:pt>
                <c:pt idx="121">
                  <c:v>0</c:v>
                </c:pt>
                <c:pt idx="122">
                  <c:v>20</c:v>
                </c:pt>
                <c:pt idx="123">
                  <c:v>5</c:v>
                </c:pt>
                <c:pt idx="124">
                  <c:v>3</c:v>
                </c:pt>
                <c:pt idx="125">
                  <c:v>1</c:v>
                </c:pt>
                <c:pt idx="126">
                  <c:v>4</c:v>
                </c:pt>
                <c:pt idx="127">
                  <c:v>18</c:v>
                </c:pt>
                <c:pt idx="128">
                  <c:v>30</c:v>
                </c:pt>
                <c:pt idx="129">
                  <c:v>5</c:v>
                </c:pt>
                <c:pt idx="130">
                  <c:v>0</c:v>
                </c:pt>
                <c:pt idx="131">
                  <c:v>2</c:v>
                </c:pt>
                <c:pt idx="132">
                  <c:v>0</c:v>
                </c:pt>
                <c:pt idx="133">
                  <c:v>4</c:v>
                </c:pt>
                <c:pt idx="134">
                  <c:v>0</c:v>
                </c:pt>
                <c:pt idx="135">
                  <c:v>3</c:v>
                </c:pt>
                <c:pt idx="136">
                  <c:v>1</c:v>
                </c:pt>
                <c:pt idx="137">
                  <c:v>13</c:v>
                </c:pt>
                <c:pt idx="138">
                  <c:v>0</c:v>
                </c:pt>
                <c:pt idx="139">
                  <c:v>3</c:v>
                </c:pt>
                <c:pt idx="140">
                  <c:v>5</c:v>
                </c:pt>
                <c:pt idx="141">
                  <c:v>4</c:v>
                </c:pt>
                <c:pt idx="142">
                  <c:v>1</c:v>
                </c:pt>
                <c:pt idx="143">
                  <c:v>1</c:v>
                </c:pt>
                <c:pt idx="144">
                  <c:v>8</c:v>
                </c:pt>
                <c:pt idx="145">
                  <c:v>1</c:v>
                </c:pt>
                <c:pt idx="146">
                  <c:v>5</c:v>
                </c:pt>
                <c:pt idx="147">
                  <c:v>10</c:v>
                </c:pt>
                <c:pt idx="148">
                  <c:v>5</c:v>
                </c:pt>
                <c:pt idx="149">
                  <c:v>0</c:v>
                </c:pt>
                <c:pt idx="150">
                  <c:v>5</c:v>
                </c:pt>
                <c:pt idx="151">
                  <c:v>4</c:v>
                </c:pt>
                <c:pt idx="152">
                  <c:v>0</c:v>
                </c:pt>
                <c:pt idx="153">
                  <c:v>3</c:v>
                </c:pt>
                <c:pt idx="154">
                  <c:v>2</c:v>
                </c:pt>
                <c:pt idx="155">
                  <c:v>0</c:v>
                </c:pt>
                <c:pt idx="156">
                  <c:v>1</c:v>
                </c:pt>
                <c:pt idx="157">
                  <c:v>0</c:v>
                </c:pt>
                <c:pt idx="158">
                  <c:v>3</c:v>
                </c:pt>
                <c:pt idx="159">
                  <c:v>3</c:v>
                </c:pt>
                <c:pt idx="160">
                  <c:v>1</c:v>
                </c:pt>
                <c:pt idx="161">
                  <c:v>0</c:v>
                </c:pt>
                <c:pt idx="162">
                  <c:v>2</c:v>
                </c:pt>
                <c:pt idx="163">
                  <c:v>0</c:v>
                </c:pt>
                <c:pt idx="164">
                  <c:v>9</c:v>
                </c:pt>
                <c:pt idx="165">
                  <c:v>0</c:v>
                </c:pt>
                <c:pt idx="166">
                  <c:v>2</c:v>
                </c:pt>
                <c:pt idx="167">
                  <c:v>0</c:v>
                </c:pt>
                <c:pt idx="168">
                  <c:v>7</c:v>
                </c:pt>
                <c:pt idx="169">
                  <c:v>0</c:v>
                </c:pt>
                <c:pt idx="170">
                  <c:v>3</c:v>
                </c:pt>
                <c:pt idx="171">
                  <c:v>5</c:v>
                </c:pt>
                <c:pt idx="172">
                  <c:v>0</c:v>
                </c:pt>
                <c:pt idx="173">
                  <c:v>0</c:v>
                </c:pt>
                <c:pt idx="174">
                  <c:v>5</c:v>
                </c:pt>
                <c:pt idx="175">
                  <c:v>9</c:v>
                </c:pt>
                <c:pt idx="176">
                  <c:v>4</c:v>
                </c:pt>
                <c:pt idx="177">
                  <c:v>6</c:v>
                </c:pt>
                <c:pt idx="178">
                  <c:v>1</c:v>
                </c:pt>
                <c:pt idx="179">
                  <c:v>0</c:v>
                </c:pt>
                <c:pt idx="180">
                  <c:v>0</c:v>
                </c:pt>
                <c:pt idx="181">
                  <c:v>3</c:v>
                </c:pt>
                <c:pt idx="182">
                  <c:v>6</c:v>
                </c:pt>
                <c:pt idx="183">
                  <c:v>3</c:v>
                </c:pt>
                <c:pt idx="184">
                  <c:v>3</c:v>
                </c:pt>
                <c:pt idx="185">
                  <c:v>0</c:v>
                </c:pt>
                <c:pt idx="186">
                  <c:v>2</c:v>
                </c:pt>
                <c:pt idx="187">
                  <c:v>0</c:v>
                </c:pt>
                <c:pt idx="188">
                  <c:v>5</c:v>
                </c:pt>
                <c:pt idx="189">
                  <c:v>1</c:v>
                </c:pt>
                <c:pt idx="190">
                  <c:v>2</c:v>
                </c:pt>
                <c:pt idx="191">
                  <c:v>3</c:v>
                </c:pt>
                <c:pt idx="192">
                  <c:v>20</c:v>
                </c:pt>
                <c:pt idx="193">
                  <c:v>0</c:v>
                </c:pt>
                <c:pt idx="194">
                  <c:v>0</c:v>
                </c:pt>
                <c:pt idx="195">
                  <c:v>3</c:v>
                </c:pt>
                <c:pt idx="196">
                  <c:v>3</c:v>
                </c:pt>
                <c:pt idx="197">
                  <c:v>3</c:v>
                </c:pt>
                <c:pt idx="198">
                  <c:v>3</c:v>
                </c:pt>
                <c:pt idx="199">
                  <c:v>3</c:v>
                </c:pt>
                <c:pt idx="200">
                  <c:v>0</c:v>
                </c:pt>
                <c:pt idx="201">
                  <c:v>4</c:v>
                </c:pt>
                <c:pt idx="202">
                  <c:v>0</c:v>
                </c:pt>
                <c:pt idx="203">
                  <c:v>17</c:v>
                </c:pt>
                <c:pt idx="204">
                  <c:v>1</c:v>
                </c:pt>
                <c:pt idx="205">
                  <c:v>0</c:v>
                </c:pt>
                <c:pt idx="206">
                  <c:v>0</c:v>
                </c:pt>
                <c:pt idx="207">
                  <c:v>0</c:v>
                </c:pt>
                <c:pt idx="208">
                  <c:v>2</c:v>
                </c:pt>
                <c:pt idx="209">
                  <c:v>3</c:v>
                </c:pt>
                <c:pt idx="210">
                  <c:v>5</c:v>
                </c:pt>
                <c:pt idx="211">
                  <c:v>7</c:v>
                </c:pt>
                <c:pt idx="212">
                  <c:v>5</c:v>
                </c:pt>
                <c:pt idx="213">
                  <c:v>4</c:v>
                </c:pt>
                <c:pt idx="214">
                  <c:v>1</c:v>
                </c:pt>
                <c:pt idx="215">
                  <c:v>0</c:v>
                </c:pt>
                <c:pt idx="216">
                  <c:v>0</c:v>
                </c:pt>
                <c:pt idx="217">
                  <c:v>0</c:v>
                </c:pt>
                <c:pt idx="218">
                  <c:v>0</c:v>
                </c:pt>
                <c:pt idx="219">
                  <c:v>3</c:v>
                </c:pt>
                <c:pt idx="220">
                  <c:v>5</c:v>
                </c:pt>
                <c:pt idx="221">
                  <c:v>8</c:v>
                </c:pt>
                <c:pt idx="222">
                  <c:v>0</c:v>
                </c:pt>
                <c:pt idx="223">
                  <c:v>15</c:v>
                </c:pt>
                <c:pt idx="224">
                  <c:v>2</c:v>
                </c:pt>
                <c:pt idx="225">
                  <c:v>0</c:v>
                </c:pt>
                <c:pt idx="226">
                  <c:v>5</c:v>
                </c:pt>
                <c:pt idx="227">
                  <c:v>1</c:v>
                </c:pt>
                <c:pt idx="228">
                  <c:v>0</c:v>
                </c:pt>
                <c:pt idx="229">
                  <c:v>0</c:v>
                </c:pt>
                <c:pt idx="230">
                  <c:v>5</c:v>
                </c:pt>
                <c:pt idx="231">
                  <c:v>18</c:v>
                </c:pt>
                <c:pt idx="232">
                  <c:v>0</c:v>
                </c:pt>
                <c:pt idx="233">
                  <c:v>6</c:v>
                </c:pt>
                <c:pt idx="234">
                  <c:v>6</c:v>
                </c:pt>
                <c:pt idx="235">
                  <c:v>0</c:v>
                </c:pt>
                <c:pt idx="236">
                  <c:v>0</c:v>
                </c:pt>
                <c:pt idx="237">
                  <c:v>0</c:v>
                </c:pt>
                <c:pt idx="238">
                  <c:v>0</c:v>
                </c:pt>
                <c:pt idx="239">
                  <c:v>8</c:v>
                </c:pt>
                <c:pt idx="240">
                  <c:v>0</c:v>
                </c:pt>
                <c:pt idx="241">
                  <c:v>0</c:v>
                </c:pt>
                <c:pt idx="242">
                  <c:v>0</c:v>
                </c:pt>
                <c:pt idx="243">
                  <c:v>1</c:v>
                </c:pt>
                <c:pt idx="244">
                  <c:v>3</c:v>
                </c:pt>
                <c:pt idx="245">
                  <c:v>0</c:v>
                </c:pt>
                <c:pt idx="246">
                  <c:v>0</c:v>
                </c:pt>
                <c:pt idx="247">
                  <c:v>2</c:v>
                </c:pt>
                <c:pt idx="248">
                  <c:v>0</c:v>
                </c:pt>
                <c:pt idx="249">
                  <c:v>0</c:v>
                </c:pt>
                <c:pt idx="250">
                  <c:v>0</c:v>
                </c:pt>
                <c:pt idx="251">
                  <c:v>12</c:v>
                </c:pt>
                <c:pt idx="252">
                  <c:v>0</c:v>
                </c:pt>
                <c:pt idx="253">
                  <c:v>6</c:v>
                </c:pt>
                <c:pt idx="254">
                  <c:v>4</c:v>
                </c:pt>
                <c:pt idx="255">
                  <c:v>2</c:v>
                </c:pt>
                <c:pt idx="256">
                  <c:v>0</c:v>
                </c:pt>
                <c:pt idx="257">
                  <c:v>0</c:v>
                </c:pt>
                <c:pt idx="258">
                  <c:v>0</c:v>
                </c:pt>
                <c:pt idx="259">
                  <c:v>0</c:v>
                </c:pt>
                <c:pt idx="260">
                  <c:v>0</c:v>
                </c:pt>
                <c:pt idx="261">
                  <c:v>3</c:v>
                </c:pt>
                <c:pt idx="262">
                  <c:v>8</c:v>
                </c:pt>
                <c:pt idx="263">
                  <c:v>0</c:v>
                </c:pt>
                <c:pt idx="264">
                  <c:v>1</c:v>
                </c:pt>
                <c:pt idx="265">
                  <c:v>1</c:v>
                </c:pt>
                <c:pt idx="266">
                  <c:v>0</c:v>
                </c:pt>
                <c:pt idx="267">
                  <c:v>0</c:v>
                </c:pt>
                <c:pt idx="268">
                  <c:v>8</c:v>
                </c:pt>
                <c:pt idx="269">
                  <c:v>10</c:v>
                </c:pt>
                <c:pt idx="270">
                  <c:v>4</c:v>
                </c:pt>
                <c:pt idx="271">
                  <c:v>4</c:v>
                </c:pt>
                <c:pt idx="272">
                  <c:v>7</c:v>
                </c:pt>
                <c:pt idx="273">
                  <c:v>0</c:v>
                </c:pt>
                <c:pt idx="274">
                  <c:v>0</c:v>
                </c:pt>
                <c:pt idx="275">
                  <c:v>2</c:v>
                </c:pt>
                <c:pt idx="276">
                  <c:v>0</c:v>
                </c:pt>
                <c:pt idx="277">
                  <c:v>7</c:v>
                </c:pt>
                <c:pt idx="278">
                  <c:v>0</c:v>
                </c:pt>
                <c:pt idx="279">
                  <c:v>6</c:v>
                </c:pt>
                <c:pt idx="280">
                  <c:v>0</c:v>
                </c:pt>
                <c:pt idx="281">
                  <c:v>0</c:v>
                </c:pt>
                <c:pt idx="282">
                  <c:v>0</c:v>
                </c:pt>
                <c:pt idx="283">
                  <c:v>4</c:v>
                </c:pt>
                <c:pt idx="284">
                  <c:v>0</c:v>
                </c:pt>
                <c:pt idx="285">
                  <c:v>0</c:v>
                </c:pt>
                <c:pt idx="286">
                  <c:v>16</c:v>
                </c:pt>
                <c:pt idx="287">
                  <c:v>0</c:v>
                </c:pt>
                <c:pt idx="288">
                  <c:v>0</c:v>
                </c:pt>
                <c:pt idx="289">
                  <c:v>33</c:v>
                </c:pt>
                <c:pt idx="290">
                  <c:v>0</c:v>
                </c:pt>
                <c:pt idx="291">
                  <c:v>0</c:v>
                </c:pt>
                <c:pt idx="292">
                  <c:v>0</c:v>
                </c:pt>
                <c:pt idx="293">
                  <c:v>0</c:v>
                </c:pt>
                <c:pt idx="294">
                  <c:v>0</c:v>
                </c:pt>
                <c:pt idx="295">
                  <c:v>0</c:v>
                </c:pt>
                <c:pt idx="296">
                  <c:v>8</c:v>
                </c:pt>
                <c:pt idx="297">
                  <c:v>0</c:v>
                </c:pt>
                <c:pt idx="298">
                  <c:v>0</c:v>
                </c:pt>
                <c:pt idx="299">
                  <c:v>6</c:v>
                </c:pt>
                <c:pt idx="300">
                  <c:v>8</c:v>
                </c:pt>
                <c:pt idx="301">
                  <c:v>9</c:v>
                </c:pt>
                <c:pt idx="302">
                  <c:v>0</c:v>
                </c:pt>
                <c:pt idx="303">
                  <c:v>21</c:v>
                </c:pt>
                <c:pt idx="304">
                  <c:v>6</c:v>
                </c:pt>
                <c:pt idx="305">
                  <c:v>3</c:v>
                </c:pt>
                <c:pt idx="306">
                  <c:v>1</c:v>
                </c:pt>
                <c:pt idx="307">
                  <c:v>8</c:v>
                </c:pt>
                <c:pt idx="308">
                  <c:v>21</c:v>
                </c:pt>
                <c:pt idx="309">
                  <c:v>0</c:v>
                </c:pt>
                <c:pt idx="310">
                  <c:v>24</c:v>
                </c:pt>
                <c:pt idx="311">
                  <c:v>7</c:v>
                </c:pt>
                <c:pt idx="312">
                  <c:v>0</c:v>
                </c:pt>
                <c:pt idx="313">
                  <c:v>0</c:v>
                </c:pt>
                <c:pt idx="314">
                  <c:v>7</c:v>
                </c:pt>
                <c:pt idx="315">
                  <c:v>0</c:v>
                </c:pt>
                <c:pt idx="316">
                  <c:v>0</c:v>
                </c:pt>
                <c:pt idx="317">
                  <c:v>5</c:v>
                </c:pt>
                <c:pt idx="318">
                  <c:v>0</c:v>
                </c:pt>
                <c:pt idx="319">
                  <c:v>0</c:v>
                </c:pt>
                <c:pt idx="320">
                  <c:v>0</c:v>
                </c:pt>
                <c:pt idx="321">
                  <c:v>0</c:v>
                </c:pt>
                <c:pt idx="322">
                  <c:v>0</c:v>
                </c:pt>
                <c:pt idx="323">
                  <c:v>0</c:v>
                </c:pt>
                <c:pt idx="324">
                  <c:v>1</c:v>
                </c:pt>
                <c:pt idx="325">
                  <c:v>0</c:v>
                </c:pt>
                <c:pt idx="326">
                  <c:v>0</c:v>
                </c:pt>
                <c:pt idx="327">
                  <c:v>0</c:v>
                </c:pt>
                <c:pt idx="328">
                  <c:v>27</c:v>
                </c:pt>
                <c:pt idx="329">
                  <c:v>0</c:v>
                </c:pt>
                <c:pt idx="330">
                  <c:v>0</c:v>
                </c:pt>
                <c:pt idx="331">
                  <c:v>2</c:v>
                </c:pt>
                <c:pt idx="332">
                  <c:v>9</c:v>
                </c:pt>
                <c:pt idx="333">
                  <c:v>0</c:v>
                </c:pt>
                <c:pt idx="334">
                  <c:v>16</c:v>
                </c:pt>
                <c:pt idx="335">
                  <c:v>67</c:v>
                </c:pt>
                <c:pt idx="336">
                  <c:v>0</c:v>
                </c:pt>
                <c:pt idx="337">
                  <c:v>3</c:v>
                </c:pt>
                <c:pt idx="338">
                  <c:v>0</c:v>
                </c:pt>
                <c:pt idx="339">
                  <c:v>24</c:v>
                </c:pt>
                <c:pt idx="340">
                  <c:v>0</c:v>
                </c:pt>
                <c:pt idx="341">
                  <c:v>0</c:v>
                </c:pt>
                <c:pt idx="342">
                  <c:v>21</c:v>
                </c:pt>
                <c:pt idx="343">
                  <c:v>0</c:v>
                </c:pt>
                <c:pt idx="344">
                  <c:v>3</c:v>
                </c:pt>
                <c:pt idx="345">
                  <c:v>0</c:v>
                </c:pt>
                <c:pt idx="346">
                  <c:v>0</c:v>
                </c:pt>
                <c:pt idx="347">
                  <c:v>0</c:v>
                </c:pt>
                <c:pt idx="348">
                  <c:v>0</c:v>
                </c:pt>
                <c:pt idx="349">
                  <c:v>43</c:v>
                </c:pt>
                <c:pt idx="350">
                  <c:v>1</c:v>
                </c:pt>
                <c:pt idx="351">
                  <c:v>5</c:v>
                </c:pt>
                <c:pt idx="352">
                  <c:v>0</c:v>
                </c:pt>
                <c:pt idx="353">
                  <c:v>6</c:v>
                </c:pt>
                <c:pt idx="354">
                  <c:v>0</c:v>
                </c:pt>
                <c:pt idx="355">
                  <c:v>2</c:v>
                </c:pt>
                <c:pt idx="356">
                  <c:v>2</c:v>
                </c:pt>
                <c:pt idx="357">
                  <c:v>37</c:v>
                </c:pt>
                <c:pt idx="358">
                  <c:v>0</c:v>
                </c:pt>
                <c:pt idx="359">
                  <c:v>48</c:v>
                </c:pt>
                <c:pt idx="360">
                  <c:v>0</c:v>
                </c:pt>
                <c:pt idx="361">
                  <c:v>0</c:v>
                </c:pt>
                <c:pt idx="362">
                  <c:v>0</c:v>
                </c:pt>
                <c:pt idx="363">
                  <c:v>0</c:v>
                </c:pt>
                <c:pt idx="364">
                  <c:v>2</c:v>
                </c:pt>
              </c:numCache>
            </c:numRef>
          </c:val>
          <c:extLst>
            <c:ext xmlns:c16="http://schemas.microsoft.com/office/drawing/2014/chart" uri="{C3380CC4-5D6E-409C-BE32-E72D297353CC}">
              <c16:uniqueId val="{00000000-D309-4B5B-BE98-1D723A1E1C39}"/>
            </c:ext>
          </c:extLst>
        </c:ser>
        <c:dLbls>
          <c:showLegendKey val="0"/>
          <c:showVal val="0"/>
          <c:showCatName val="0"/>
          <c:showSerName val="0"/>
          <c:showPercent val="0"/>
          <c:showBubbleSize val="0"/>
        </c:dLbls>
        <c:gapWidth val="219"/>
        <c:overlap val="-27"/>
        <c:axId val="380379176"/>
        <c:axId val="380379504"/>
      </c:barChart>
      <c:dateAx>
        <c:axId val="38037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79504"/>
        <c:crosses val="autoZero"/>
        <c:auto val="1"/>
        <c:lblOffset val="100"/>
        <c:baseTimeUnit val="days"/>
      </c:dateAx>
      <c:valAx>
        <c:axId val="38037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7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7202</c:v>
                </c:pt>
              </c:numCache>
            </c:numRef>
          </c:val>
          <c:extLst>
            <c:ext xmlns:c16="http://schemas.microsoft.com/office/drawing/2014/chart" uri="{C3380CC4-5D6E-409C-BE32-E72D297353CC}">
              <c16:uniqueId val="{00000000-24EE-4083-9302-79E76ADEDE6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664</c:v>
                </c:pt>
              </c:numCache>
            </c:numRef>
          </c:val>
          <c:extLst>
            <c:ext xmlns:c16="http://schemas.microsoft.com/office/drawing/2014/chart" uri="{C3380CC4-5D6E-409C-BE32-E72D297353CC}">
              <c16:uniqueId val="{00000001-24EE-4083-9302-79E76ADEDE6A}"/>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106</c:v>
                </c:pt>
              </c:numCache>
            </c:numRef>
          </c:val>
          <c:extLst>
            <c:ext xmlns:c16="http://schemas.microsoft.com/office/drawing/2014/chart" uri="{C3380CC4-5D6E-409C-BE32-E72D297353CC}">
              <c16:uniqueId val="{00000002-24EE-4083-9302-79E76ADEDE6A}"/>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116</c:v>
                </c:pt>
              </c:numCache>
            </c:numRef>
          </c:val>
          <c:extLst>
            <c:ext xmlns:c16="http://schemas.microsoft.com/office/drawing/2014/chart" uri="{C3380CC4-5D6E-409C-BE32-E72D297353CC}">
              <c16:uniqueId val="{00000003-24EE-4083-9302-79E76ADEDE6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8</c:v>
                </c:pt>
              </c:numCache>
            </c:numRef>
          </c:val>
          <c:extLst>
            <c:ext xmlns:c16="http://schemas.microsoft.com/office/drawing/2014/chart" uri="{C3380CC4-5D6E-409C-BE32-E72D297353CC}">
              <c16:uniqueId val="{00000004-24EE-4083-9302-79E76ADEDE6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11</c:v>
                </c:pt>
              </c:numCache>
            </c:numRef>
          </c:val>
          <c:extLst>
            <c:ext xmlns:c16="http://schemas.microsoft.com/office/drawing/2014/chart" uri="{C3380CC4-5D6E-409C-BE32-E72D297353CC}">
              <c16:uniqueId val="{00000005-24EE-4083-9302-79E76ADEDE6A}"/>
            </c:ext>
          </c:extLst>
        </c:ser>
        <c:dLbls>
          <c:showLegendKey val="0"/>
          <c:showVal val="0"/>
          <c:showCatName val="0"/>
          <c:showSerName val="0"/>
          <c:showPercent val="0"/>
          <c:showBubbleSize val="0"/>
        </c:dLbls>
        <c:gapWidth val="150"/>
        <c:overlap val="100"/>
        <c:axId val="462983760"/>
        <c:axId val="462988680"/>
      </c:barChart>
      <c:catAx>
        <c:axId val="4629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88680"/>
        <c:crosses val="autoZero"/>
        <c:auto val="1"/>
        <c:lblAlgn val="ctr"/>
        <c:lblOffset val="100"/>
        <c:noMultiLvlLbl val="0"/>
      </c:catAx>
      <c:valAx>
        <c:axId val="462988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8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11311</c:v>
                </c:pt>
                <c:pt idx="1">
                  <c:v>11312</c:v>
                </c:pt>
                <c:pt idx="2">
                  <c:v>11314</c:v>
                </c:pt>
                <c:pt idx="3">
                  <c:v>11314</c:v>
                </c:pt>
                <c:pt idx="4">
                  <c:v>11317</c:v>
                </c:pt>
                <c:pt idx="5">
                  <c:v>11318</c:v>
                </c:pt>
                <c:pt idx="6">
                  <c:v>11321</c:v>
                </c:pt>
                <c:pt idx="7">
                  <c:v>11321</c:v>
                </c:pt>
                <c:pt idx="8">
                  <c:v>11322</c:v>
                </c:pt>
                <c:pt idx="9">
                  <c:v>11319</c:v>
                </c:pt>
                <c:pt idx="10">
                  <c:v>11321</c:v>
                </c:pt>
                <c:pt idx="11">
                  <c:v>11323</c:v>
                </c:pt>
                <c:pt idx="12">
                  <c:v>11325</c:v>
                </c:pt>
                <c:pt idx="13">
                  <c:v>11325</c:v>
                </c:pt>
                <c:pt idx="14">
                  <c:v>11327</c:v>
                </c:pt>
                <c:pt idx="15">
                  <c:v>11329</c:v>
                </c:pt>
                <c:pt idx="16">
                  <c:v>11329</c:v>
                </c:pt>
                <c:pt idx="17">
                  <c:v>11345</c:v>
                </c:pt>
                <c:pt idx="18">
                  <c:v>11402</c:v>
                </c:pt>
                <c:pt idx="19">
                  <c:v>11436</c:v>
                </c:pt>
                <c:pt idx="20">
                  <c:v>11454</c:v>
                </c:pt>
                <c:pt idx="21">
                  <c:v>11476</c:v>
                </c:pt>
                <c:pt idx="22">
                  <c:v>11483</c:v>
                </c:pt>
                <c:pt idx="23">
                  <c:v>11504</c:v>
                </c:pt>
                <c:pt idx="24">
                  <c:v>11518</c:v>
                </c:pt>
                <c:pt idx="25">
                  <c:v>11526</c:v>
                </c:pt>
                <c:pt idx="26">
                  <c:v>11532</c:v>
                </c:pt>
                <c:pt idx="27">
                  <c:v>11534</c:v>
                </c:pt>
                <c:pt idx="28">
                  <c:v>11543</c:v>
                </c:pt>
                <c:pt idx="29">
                  <c:v>11551</c:v>
                </c:pt>
                <c:pt idx="30">
                  <c:v>11557</c:v>
                </c:pt>
                <c:pt idx="31">
                  <c:v>11557</c:v>
                </c:pt>
                <c:pt idx="32">
                  <c:v>11561</c:v>
                </c:pt>
                <c:pt idx="33">
                  <c:v>11563</c:v>
                </c:pt>
                <c:pt idx="34">
                  <c:v>11568</c:v>
                </c:pt>
                <c:pt idx="35">
                  <c:v>11571</c:v>
                </c:pt>
                <c:pt idx="36">
                  <c:v>11574</c:v>
                </c:pt>
                <c:pt idx="37">
                  <c:v>11578</c:v>
                </c:pt>
                <c:pt idx="38">
                  <c:v>11584</c:v>
                </c:pt>
                <c:pt idx="39">
                  <c:v>11589</c:v>
                </c:pt>
                <c:pt idx="40">
                  <c:v>11595</c:v>
                </c:pt>
                <c:pt idx="41">
                  <c:v>11597</c:v>
                </c:pt>
                <c:pt idx="42">
                  <c:v>11601</c:v>
                </c:pt>
                <c:pt idx="43">
                  <c:v>11602</c:v>
                </c:pt>
                <c:pt idx="44">
                  <c:v>11602</c:v>
                </c:pt>
                <c:pt idx="45">
                  <c:v>11609</c:v>
                </c:pt>
                <c:pt idx="46">
                  <c:v>11611</c:v>
                </c:pt>
                <c:pt idx="47">
                  <c:v>11611</c:v>
                </c:pt>
                <c:pt idx="48">
                  <c:v>11614</c:v>
                </c:pt>
                <c:pt idx="49">
                  <c:v>11621</c:v>
                </c:pt>
                <c:pt idx="50">
                  <c:v>11623</c:v>
                </c:pt>
                <c:pt idx="51">
                  <c:v>11627</c:v>
                </c:pt>
                <c:pt idx="52">
                  <c:v>11629</c:v>
                </c:pt>
                <c:pt idx="53">
                  <c:v>11630</c:v>
                </c:pt>
                <c:pt idx="54">
                  <c:v>11634</c:v>
                </c:pt>
                <c:pt idx="55">
                  <c:v>11636</c:v>
                </c:pt>
                <c:pt idx="56">
                  <c:v>11634</c:v>
                </c:pt>
                <c:pt idx="57">
                  <c:v>11636</c:v>
                </c:pt>
                <c:pt idx="58">
                  <c:v>11638</c:v>
                </c:pt>
                <c:pt idx="59">
                  <c:v>11637</c:v>
                </c:pt>
                <c:pt idx="60">
                  <c:v>11636</c:v>
                </c:pt>
                <c:pt idx="61">
                  <c:v>11634</c:v>
                </c:pt>
                <c:pt idx="62">
                  <c:v>11634</c:v>
                </c:pt>
                <c:pt idx="63">
                  <c:v>11633</c:v>
                </c:pt>
                <c:pt idx="64">
                  <c:v>11631</c:v>
                </c:pt>
                <c:pt idx="65">
                  <c:v>11631</c:v>
                </c:pt>
                <c:pt idx="66">
                  <c:v>11631</c:v>
                </c:pt>
                <c:pt idx="67">
                  <c:v>11630</c:v>
                </c:pt>
                <c:pt idx="68">
                  <c:v>11630</c:v>
                </c:pt>
                <c:pt idx="69">
                  <c:v>11630</c:v>
                </c:pt>
                <c:pt idx="70">
                  <c:v>11632</c:v>
                </c:pt>
                <c:pt idx="71">
                  <c:v>11630</c:v>
                </c:pt>
                <c:pt idx="72">
                  <c:v>11629</c:v>
                </c:pt>
                <c:pt idx="73">
                  <c:v>11644</c:v>
                </c:pt>
                <c:pt idx="74">
                  <c:v>11644</c:v>
                </c:pt>
                <c:pt idx="75">
                  <c:v>11642</c:v>
                </c:pt>
                <c:pt idx="76">
                  <c:v>11646</c:v>
                </c:pt>
                <c:pt idx="77">
                  <c:v>11649</c:v>
                </c:pt>
                <c:pt idx="78">
                  <c:v>11653</c:v>
                </c:pt>
                <c:pt idx="79">
                  <c:v>11658</c:v>
                </c:pt>
                <c:pt idx="80">
                  <c:v>11660</c:v>
                </c:pt>
                <c:pt idx="81">
                  <c:v>11660</c:v>
                </c:pt>
                <c:pt idx="82">
                  <c:v>11662</c:v>
                </c:pt>
                <c:pt idx="83">
                  <c:v>11665</c:v>
                </c:pt>
                <c:pt idx="84">
                  <c:v>11685</c:v>
                </c:pt>
                <c:pt idx="85">
                  <c:v>11727</c:v>
                </c:pt>
                <c:pt idx="86">
                  <c:v>11750</c:v>
                </c:pt>
                <c:pt idx="87">
                  <c:v>11772</c:v>
                </c:pt>
                <c:pt idx="88">
                  <c:v>11796</c:v>
                </c:pt>
                <c:pt idx="89">
                  <c:v>11826</c:v>
                </c:pt>
                <c:pt idx="90">
                  <c:v>11860</c:v>
                </c:pt>
                <c:pt idx="91">
                  <c:v>11888</c:v>
                </c:pt>
                <c:pt idx="92">
                  <c:v>11931</c:v>
                </c:pt>
                <c:pt idx="93">
                  <c:v>11966</c:v>
                </c:pt>
                <c:pt idx="94">
                  <c:v>11994</c:v>
                </c:pt>
                <c:pt idx="95">
                  <c:v>12014</c:v>
                </c:pt>
                <c:pt idx="96">
                  <c:v>12048</c:v>
                </c:pt>
                <c:pt idx="97">
                  <c:v>12076</c:v>
                </c:pt>
                <c:pt idx="98">
                  <c:v>12099</c:v>
                </c:pt>
                <c:pt idx="99">
                  <c:v>12123</c:v>
                </c:pt>
                <c:pt idx="100">
                  <c:v>12146</c:v>
                </c:pt>
                <c:pt idx="101">
                  <c:v>12161</c:v>
                </c:pt>
                <c:pt idx="102">
                  <c:v>12191</c:v>
                </c:pt>
                <c:pt idx="103">
                  <c:v>12220</c:v>
                </c:pt>
                <c:pt idx="104">
                  <c:v>12250</c:v>
                </c:pt>
                <c:pt idx="105">
                  <c:v>12489</c:v>
                </c:pt>
                <c:pt idx="106">
                  <c:v>12625</c:v>
                </c:pt>
                <c:pt idx="107">
                  <c:v>12681</c:v>
                </c:pt>
                <c:pt idx="108">
                  <c:v>12708</c:v>
                </c:pt>
                <c:pt idx="109">
                  <c:v>12729</c:v>
                </c:pt>
                <c:pt idx="110">
                  <c:v>12762</c:v>
                </c:pt>
                <c:pt idx="111">
                  <c:v>12778</c:v>
                </c:pt>
                <c:pt idx="112">
                  <c:v>12803</c:v>
                </c:pt>
                <c:pt idx="113">
                  <c:v>12830</c:v>
                </c:pt>
                <c:pt idx="114">
                  <c:v>12847</c:v>
                </c:pt>
                <c:pt idx="115">
                  <c:v>12863</c:v>
                </c:pt>
                <c:pt idx="116">
                  <c:v>12887</c:v>
                </c:pt>
                <c:pt idx="117">
                  <c:v>12908</c:v>
                </c:pt>
                <c:pt idx="118">
                  <c:v>12928</c:v>
                </c:pt>
                <c:pt idx="119">
                  <c:v>12940</c:v>
                </c:pt>
                <c:pt idx="120">
                  <c:v>12944</c:v>
                </c:pt>
                <c:pt idx="121">
                  <c:v>12952</c:v>
                </c:pt>
                <c:pt idx="122">
                  <c:v>12957</c:v>
                </c:pt>
                <c:pt idx="123">
                  <c:v>12957</c:v>
                </c:pt>
                <c:pt idx="124">
                  <c:v>12957</c:v>
                </c:pt>
                <c:pt idx="125">
                  <c:v>12960</c:v>
                </c:pt>
                <c:pt idx="126">
                  <c:v>12962</c:v>
                </c:pt>
                <c:pt idx="127">
                  <c:v>12970</c:v>
                </c:pt>
                <c:pt idx="128">
                  <c:v>12976</c:v>
                </c:pt>
                <c:pt idx="129">
                  <c:v>12979</c:v>
                </c:pt>
                <c:pt idx="130">
                  <c:v>12980</c:v>
                </c:pt>
                <c:pt idx="131">
                  <c:v>12982</c:v>
                </c:pt>
                <c:pt idx="132">
                  <c:v>12987</c:v>
                </c:pt>
                <c:pt idx="133">
                  <c:v>12990</c:v>
                </c:pt>
                <c:pt idx="134">
                  <c:v>12994</c:v>
                </c:pt>
                <c:pt idx="135">
                  <c:v>12996</c:v>
                </c:pt>
                <c:pt idx="136">
                  <c:v>12998</c:v>
                </c:pt>
                <c:pt idx="137">
                  <c:v>12997</c:v>
                </c:pt>
                <c:pt idx="138">
                  <c:v>12998</c:v>
                </c:pt>
                <c:pt idx="139">
                  <c:v>12996</c:v>
                </c:pt>
                <c:pt idx="140">
                  <c:v>12997</c:v>
                </c:pt>
                <c:pt idx="141">
                  <c:v>12998</c:v>
                </c:pt>
                <c:pt idx="142">
                  <c:v>13003</c:v>
                </c:pt>
                <c:pt idx="143">
                  <c:v>13007</c:v>
                </c:pt>
                <c:pt idx="144">
                  <c:v>13010</c:v>
                </c:pt>
                <c:pt idx="145">
                  <c:v>13014</c:v>
                </c:pt>
                <c:pt idx="146">
                  <c:v>13010</c:v>
                </c:pt>
                <c:pt idx="147">
                  <c:v>13013</c:v>
                </c:pt>
                <c:pt idx="148">
                  <c:v>13019</c:v>
                </c:pt>
                <c:pt idx="149">
                  <c:v>13025</c:v>
                </c:pt>
                <c:pt idx="150">
                  <c:v>13033</c:v>
                </c:pt>
                <c:pt idx="151">
                  <c:v>13038</c:v>
                </c:pt>
                <c:pt idx="152">
                  <c:v>13041</c:v>
                </c:pt>
                <c:pt idx="153">
                  <c:v>13044</c:v>
                </c:pt>
                <c:pt idx="154">
                  <c:v>13049</c:v>
                </c:pt>
                <c:pt idx="155">
                  <c:v>13051</c:v>
                </c:pt>
                <c:pt idx="156">
                  <c:v>13055</c:v>
                </c:pt>
                <c:pt idx="157">
                  <c:v>13056</c:v>
                </c:pt>
                <c:pt idx="158">
                  <c:v>13061</c:v>
                </c:pt>
                <c:pt idx="159">
                  <c:v>13061</c:v>
                </c:pt>
                <c:pt idx="160">
                  <c:v>13068</c:v>
                </c:pt>
                <c:pt idx="161">
                  <c:v>13077</c:v>
                </c:pt>
                <c:pt idx="162">
                  <c:v>13084</c:v>
                </c:pt>
                <c:pt idx="163">
                  <c:v>13087</c:v>
                </c:pt>
                <c:pt idx="164">
                  <c:v>13086</c:v>
                </c:pt>
                <c:pt idx="165">
                  <c:v>13090</c:v>
                </c:pt>
                <c:pt idx="166">
                  <c:v>13090</c:v>
                </c:pt>
                <c:pt idx="167">
                  <c:v>13095</c:v>
                </c:pt>
                <c:pt idx="168">
                  <c:v>13098</c:v>
                </c:pt>
                <c:pt idx="169">
                  <c:v>13102</c:v>
                </c:pt>
                <c:pt idx="170">
                  <c:v>13108</c:v>
                </c:pt>
                <c:pt idx="171">
                  <c:v>13111</c:v>
                </c:pt>
                <c:pt idx="172">
                  <c:v>13113</c:v>
                </c:pt>
                <c:pt idx="173">
                  <c:v>13111</c:v>
                </c:pt>
                <c:pt idx="174">
                  <c:v>13116</c:v>
                </c:pt>
                <c:pt idx="175">
                  <c:v>13120</c:v>
                </c:pt>
                <c:pt idx="176">
                  <c:v>13128</c:v>
                </c:pt>
                <c:pt idx="177">
                  <c:v>13134</c:v>
                </c:pt>
                <c:pt idx="178">
                  <c:v>13133</c:v>
                </c:pt>
                <c:pt idx="179">
                  <c:v>13137</c:v>
                </c:pt>
                <c:pt idx="180">
                  <c:v>13139</c:v>
                </c:pt>
                <c:pt idx="181">
                  <c:v>13141</c:v>
                </c:pt>
                <c:pt idx="182">
                  <c:v>13148</c:v>
                </c:pt>
                <c:pt idx="183">
                  <c:v>13151</c:v>
                </c:pt>
                <c:pt idx="184">
                  <c:v>13157</c:v>
                </c:pt>
                <c:pt idx="185">
                  <c:v>13159</c:v>
                </c:pt>
                <c:pt idx="186">
                  <c:v>13164</c:v>
                </c:pt>
                <c:pt idx="187">
                  <c:v>13164</c:v>
                </c:pt>
                <c:pt idx="188">
                  <c:v>13167</c:v>
                </c:pt>
                <c:pt idx="189">
                  <c:v>13167</c:v>
                </c:pt>
                <c:pt idx="190">
                  <c:v>13166</c:v>
                </c:pt>
                <c:pt idx="191">
                  <c:v>13169</c:v>
                </c:pt>
                <c:pt idx="192">
                  <c:v>13172</c:v>
                </c:pt>
                <c:pt idx="193">
                  <c:v>13170</c:v>
                </c:pt>
                <c:pt idx="194">
                  <c:v>13171</c:v>
                </c:pt>
                <c:pt idx="195">
                  <c:v>13176</c:v>
                </c:pt>
                <c:pt idx="196">
                  <c:v>13180</c:v>
                </c:pt>
                <c:pt idx="197">
                  <c:v>13179</c:v>
                </c:pt>
                <c:pt idx="198">
                  <c:v>13176</c:v>
                </c:pt>
                <c:pt idx="199">
                  <c:v>13173</c:v>
                </c:pt>
                <c:pt idx="200">
                  <c:v>13174</c:v>
                </c:pt>
                <c:pt idx="201">
                  <c:v>13176</c:v>
                </c:pt>
                <c:pt idx="202">
                  <c:v>13177</c:v>
                </c:pt>
                <c:pt idx="203">
                  <c:v>18422</c:v>
                </c:pt>
                <c:pt idx="204">
                  <c:v>18425</c:v>
                </c:pt>
                <c:pt idx="205">
                  <c:v>18429</c:v>
                </c:pt>
                <c:pt idx="206">
                  <c:v>18434</c:v>
                </c:pt>
                <c:pt idx="207">
                  <c:v>18436</c:v>
                </c:pt>
                <c:pt idx="208">
                  <c:v>18436</c:v>
                </c:pt>
                <c:pt idx="209">
                  <c:v>18440</c:v>
                </c:pt>
                <c:pt idx="210">
                  <c:v>18446</c:v>
                </c:pt>
                <c:pt idx="211">
                  <c:v>18446</c:v>
                </c:pt>
                <c:pt idx="212">
                  <c:v>18449</c:v>
                </c:pt>
                <c:pt idx="213">
                  <c:v>18449</c:v>
                </c:pt>
                <c:pt idx="214">
                  <c:v>18451</c:v>
                </c:pt>
                <c:pt idx="215">
                  <c:v>18450</c:v>
                </c:pt>
                <c:pt idx="216">
                  <c:v>18456</c:v>
                </c:pt>
                <c:pt idx="217">
                  <c:v>18458</c:v>
                </c:pt>
                <c:pt idx="218">
                  <c:v>18465</c:v>
                </c:pt>
                <c:pt idx="219">
                  <c:v>18476</c:v>
                </c:pt>
                <c:pt idx="220">
                  <c:v>18548</c:v>
                </c:pt>
                <c:pt idx="221">
                  <c:v>18590</c:v>
                </c:pt>
                <c:pt idx="222">
                  <c:v>18638</c:v>
                </c:pt>
                <c:pt idx="223">
                  <c:v>18684</c:v>
                </c:pt>
                <c:pt idx="224">
                  <c:v>18743</c:v>
                </c:pt>
                <c:pt idx="225">
                  <c:v>18785</c:v>
                </c:pt>
                <c:pt idx="226">
                  <c:v>18832</c:v>
                </c:pt>
                <c:pt idx="227">
                  <c:v>18872</c:v>
                </c:pt>
                <c:pt idx="228">
                  <c:v>18913</c:v>
                </c:pt>
                <c:pt idx="229">
                  <c:v>18944</c:v>
                </c:pt>
                <c:pt idx="230">
                  <c:v>18974</c:v>
                </c:pt>
                <c:pt idx="231">
                  <c:v>19005</c:v>
                </c:pt>
                <c:pt idx="232">
                  <c:v>19039</c:v>
                </c:pt>
                <c:pt idx="233">
                  <c:v>19059</c:v>
                </c:pt>
                <c:pt idx="234">
                  <c:v>19081</c:v>
                </c:pt>
                <c:pt idx="235">
                  <c:v>19099</c:v>
                </c:pt>
                <c:pt idx="236">
                  <c:v>19120</c:v>
                </c:pt>
                <c:pt idx="237">
                  <c:v>19145</c:v>
                </c:pt>
                <c:pt idx="238">
                  <c:v>19167</c:v>
                </c:pt>
                <c:pt idx="239">
                  <c:v>19194</c:v>
                </c:pt>
                <c:pt idx="240">
                  <c:v>19212</c:v>
                </c:pt>
                <c:pt idx="241">
                  <c:v>19240</c:v>
                </c:pt>
                <c:pt idx="242">
                  <c:v>19257</c:v>
                </c:pt>
                <c:pt idx="243">
                  <c:v>19271</c:v>
                </c:pt>
                <c:pt idx="244">
                  <c:v>19290</c:v>
                </c:pt>
                <c:pt idx="245">
                  <c:v>19303</c:v>
                </c:pt>
                <c:pt idx="246">
                  <c:v>19322</c:v>
                </c:pt>
                <c:pt idx="247">
                  <c:v>19333</c:v>
                </c:pt>
                <c:pt idx="248">
                  <c:v>19348</c:v>
                </c:pt>
                <c:pt idx="249">
                  <c:v>19362</c:v>
                </c:pt>
                <c:pt idx="250">
                  <c:v>19380</c:v>
                </c:pt>
                <c:pt idx="251">
                  <c:v>19388</c:v>
                </c:pt>
                <c:pt idx="252">
                  <c:v>19408</c:v>
                </c:pt>
                <c:pt idx="253">
                  <c:v>19451</c:v>
                </c:pt>
                <c:pt idx="254">
                  <c:v>19479</c:v>
                </c:pt>
                <c:pt idx="255">
                  <c:v>19505</c:v>
                </c:pt>
                <c:pt idx="256">
                  <c:v>19518</c:v>
                </c:pt>
                <c:pt idx="257">
                  <c:v>19542</c:v>
                </c:pt>
                <c:pt idx="258">
                  <c:v>19559</c:v>
                </c:pt>
                <c:pt idx="259">
                  <c:v>19584</c:v>
                </c:pt>
                <c:pt idx="260">
                  <c:v>19612</c:v>
                </c:pt>
                <c:pt idx="261">
                  <c:v>19631</c:v>
                </c:pt>
                <c:pt idx="262">
                  <c:v>19647</c:v>
                </c:pt>
                <c:pt idx="263">
                  <c:v>19660</c:v>
                </c:pt>
                <c:pt idx="264">
                  <c:v>19682</c:v>
                </c:pt>
                <c:pt idx="265">
                  <c:v>19706</c:v>
                </c:pt>
                <c:pt idx="266">
                  <c:v>19720</c:v>
                </c:pt>
                <c:pt idx="267">
                  <c:v>19736</c:v>
                </c:pt>
                <c:pt idx="268">
                  <c:v>19748</c:v>
                </c:pt>
                <c:pt idx="269">
                  <c:v>19759</c:v>
                </c:pt>
                <c:pt idx="270">
                  <c:v>19758</c:v>
                </c:pt>
                <c:pt idx="271">
                  <c:v>19758</c:v>
                </c:pt>
                <c:pt idx="272">
                  <c:v>19760</c:v>
                </c:pt>
                <c:pt idx="273">
                  <c:v>19759</c:v>
                </c:pt>
                <c:pt idx="274">
                  <c:v>19755</c:v>
                </c:pt>
                <c:pt idx="275">
                  <c:v>19756</c:v>
                </c:pt>
                <c:pt idx="276">
                  <c:v>19774</c:v>
                </c:pt>
                <c:pt idx="277">
                  <c:v>19793</c:v>
                </c:pt>
                <c:pt idx="278">
                  <c:v>19809</c:v>
                </c:pt>
                <c:pt idx="279">
                  <c:v>19836</c:v>
                </c:pt>
                <c:pt idx="280">
                  <c:v>19894</c:v>
                </c:pt>
                <c:pt idx="281">
                  <c:v>19961</c:v>
                </c:pt>
                <c:pt idx="282">
                  <c:v>20018</c:v>
                </c:pt>
                <c:pt idx="283">
                  <c:v>20065</c:v>
                </c:pt>
                <c:pt idx="284">
                  <c:v>20101</c:v>
                </c:pt>
                <c:pt idx="285">
                  <c:v>20158</c:v>
                </c:pt>
                <c:pt idx="286">
                  <c:v>20202</c:v>
                </c:pt>
                <c:pt idx="287">
                  <c:v>20243</c:v>
                </c:pt>
                <c:pt idx="288">
                  <c:v>20281</c:v>
                </c:pt>
                <c:pt idx="289">
                  <c:v>20330</c:v>
                </c:pt>
                <c:pt idx="290">
                  <c:v>20373</c:v>
                </c:pt>
                <c:pt idx="291">
                  <c:v>20415</c:v>
                </c:pt>
                <c:pt idx="292">
                  <c:v>20446</c:v>
                </c:pt>
                <c:pt idx="293">
                  <c:v>20485</c:v>
                </c:pt>
                <c:pt idx="294">
                  <c:v>20520</c:v>
                </c:pt>
                <c:pt idx="295">
                  <c:v>20546</c:v>
                </c:pt>
                <c:pt idx="296">
                  <c:v>20578</c:v>
                </c:pt>
                <c:pt idx="297">
                  <c:v>20612</c:v>
                </c:pt>
                <c:pt idx="298">
                  <c:v>20640</c:v>
                </c:pt>
                <c:pt idx="299">
                  <c:v>20663</c:v>
                </c:pt>
                <c:pt idx="300">
                  <c:v>20687</c:v>
                </c:pt>
                <c:pt idx="301">
                  <c:v>20709</c:v>
                </c:pt>
                <c:pt idx="302">
                  <c:v>20737</c:v>
                </c:pt>
                <c:pt idx="303">
                  <c:v>20763</c:v>
                </c:pt>
                <c:pt idx="304">
                  <c:v>20792</c:v>
                </c:pt>
                <c:pt idx="305">
                  <c:v>20810</c:v>
                </c:pt>
                <c:pt idx="306">
                  <c:v>20835</c:v>
                </c:pt>
                <c:pt idx="307">
                  <c:v>20850</c:v>
                </c:pt>
                <c:pt idx="308">
                  <c:v>20876</c:v>
                </c:pt>
                <c:pt idx="309">
                  <c:v>20897</c:v>
                </c:pt>
                <c:pt idx="310">
                  <c:v>20933</c:v>
                </c:pt>
                <c:pt idx="311">
                  <c:v>20966</c:v>
                </c:pt>
                <c:pt idx="312">
                  <c:v>20985</c:v>
                </c:pt>
                <c:pt idx="313">
                  <c:v>21001</c:v>
                </c:pt>
                <c:pt idx="314">
                  <c:v>21016</c:v>
                </c:pt>
                <c:pt idx="315">
                  <c:v>21042</c:v>
                </c:pt>
                <c:pt idx="316">
                  <c:v>21066</c:v>
                </c:pt>
                <c:pt idx="317">
                  <c:v>21091</c:v>
                </c:pt>
                <c:pt idx="318">
                  <c:v>21107</c:v>
                </c:pt>
                <c:pt idx="319">
                  <c:v>21124</c:v>
                </c:pt>
                <c:pt idx="320">
                  <c:v>21145</c:v>
                </c:pt>
                <c:pt idx="321">
                  <c:v>21159</c:v>
                </c:pt>
                <c:pt idx="322">
                  <c:v>21171</c:v>
                </c:pt>
                <c:pt idx="323">
                  <c:v>21212</c:v>
                </c:pt>
                <c:pt idx="324">
                  <c:v>21237</c:v>
                </c:pt>
                <c:pt idx="325">
                  <c:v>21251</c:v>
                </c:pt>
                <c:pt idx="326">
                  <c:v>21315</c:v>
                </c:pt>
                <c:pt idx="327">
                  <c:v>21398</c:v>
                </c:pt>
                <c:pt idx="328">
                  <c:v>21507</c:v>
                </c:pt>
                <c:pt idx="329">
                  <c:v>21596</c:v>
                </c:pt>
                <c:pt idx="330">
                  <c:v>21659</c:v>
                </c:pt>
                <c:pt idx="331">
                  <c:v>21714</c:v>
                </c:pt>
                <c:pt idx="332">
                  <c:v>21775</c:v>
                </c:pt>
                <c:pt idx="333">
                  <c:v>21816</c:v>
                </c:pt>
                <c:pt idx="334">
                  <c:v>21876</c:v>
                </c:pt>
                <c:pt idx="335">
                  <c:v>22046</c:v>
                </c:pt>
                <c:pt idx="336">
                  <c:v>22122</c:v>
                </c:pt>
                <c:pt idx="337">
                  <c:v>22187</c:v>
                </c:pt>
                <c:pt idx="338">
                  <c:v>22237</c:v>
                </c:pt>
                <c:pt idx="339">
                  <c:v>22287</c:v>
                </c:pt>
                <c:pt idx="340">
                  <c:v>22331</c:v>
                </c:pt>
                <c:pt idx="341">
                  <c:v>22375</c:v>
                </c:pt>
                <c:pt idx="342">
                  <c:v>22435</c:v>
                </c:pt>
                <c:pt idx="343">
                  <c:v>22507</c:v>
                </c:pt>
                <c:pt idx="344">
                  <c:v>22571</c:v>
                </c:pt>
                <c:pt idx="345">
                  <c:v>22628</c:v>
                </c:pt>
                <c:pt idx="346">
                  <c:v>22685</c:v>
                </c:pt>
                <c:pt idx="347">
                  <c:v>22752</c:v>
                </c:pt>
                <c:pt idx="348">
                  <c:v>22809</c:v>
                </c:pt>
                <c:pt idx="349">
                  <c:v>22885</c:v>
                </c:pt>
                <c:pt idx="350">
                  <c:v>22937</c:v>
                </c:pt>
                <c:pt idx="351">
                  <c:v>23190</c:v>
                </c:pt>
                <c:pt idx="352">
                  <c:v>23265</c:v>
                </c:pt>
                <c:pt idx="353">
                  <c:v>23342</c:v>
                </c:pt>
                <c:pt idx="354">
                  <c:v>23391</c:v>
                </c:pt>
                <c:pt idx="355">
                  <c:v>23434</c:v>
                </c:pt>
                <c:pt idx="356">
                  <c:v>23498</c:v>
                </c:pt>
                <c:pt idx="357">
                  <c:v>23545</c:v>
                </c:pt>
                <c:pt idx="358">
                  <c:v>23603</c:v>
                </c:pt>
                <c:pt idx="359">
                  <c:v>23701</c:v>
                </c:pt>
                <c:pt idx="360">
                  <c:v>23783</c:v>
                </c:pt>
                <c:pt idx="361">
                  <c:v>23832</c:v>
                </c:pt>
                <c:pt idx="362">
                  <c:v>23888</c:v>
                </c:pt>
                <c:pt idx="363">
                  <c:v>23934</c:v>
                </c:pt>
                <c:pt idx="364">
                  <c:v>23996</c:v>
                </c:pt>
              </c:numCache>
            </c:numRef>
          </c:val>
          <c:extLst>
            <c:ext xmlns:c16="http://schemas.microsoft.com/office/drawing/2014/chart" uri="{C3380CC4-5D6E-409C-BE32-E72D297353CC}">
              <c16:uniqueId val="{00000000-F9AA-40C1-98E7-50DF4DC1A503}"/>
            </c:ext>
          </c:extLst>
        </c:ser>
        <c:dLbls>
          <c:showLegendKey val="0"/>
          <c:showVal val="0"/>
          <c:showCatName val="0"/>
          <c:showSerName val="0"/>
          <c:showPercent val="0"/>
          <c:showBubbleSize val="0"/>
        </c:dLbls>
        <c:gapWidth val="219"/>
        <c:overlap val="-27"/>
        <c:axId val="391163856"/>
        <c:axId val="391170088"/>
      </c:barChart>
      <c:dateAx>
        <c:axId val="39116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70088"/>
        <c:crosses val="autoZero"/>
        <c:auto val="1"/>
        <c:lblOffset val="100"/>
        <c:baseTimeUnit val="days"/>
      </c:dateAx>
      <c:valAx>
        <c:axId val="39117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6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1852</c:v>
                </c:pt>
                <c:pt idx="1">
                  <c:v>1198</c:v>
                </c:pt>
                <c:pt idx="2">
                  <c:v>803</c:v>
                </c:pt>
                <c:pt idx="3">
                  <c:v>686</c:v>
                </c:pt>
                <c:pt idx="4">
                  <c:v>975</c:v>
                </c:pt>
                <c:pt idx="5">
                  <c:v>951</c:v>
                </c:pt>
                <c:pt idx="6">
                  <c:v>1626</c:v>
                </c:pt>
                <c:pt idx="7">
                  <c:v>1145</c:v>
                </c:pt>
                <c:pt idx="8">
                  <c:v>834</c:v>
                </c:pt>
                <c:pt idx="9">
                  <c:v>1238</c:v>
                </c:pt>
                <c:pt idx="10">
                  <c:v>890</c:v>
                </c:pt>
                <c:pt idx="11">
                  <c:v>1406</c:v>
                </c:pt>
                <c:pt idx="12">
                  <c:v>1194</c:v>
                </c:pt>
                <c:pt idx="13">
                  <c:v>1147</c:v>
                </c:pt>
                <c:pt idx="14">
                  <c:v>520</c:v>
                </c:pt>
                <c:pt idx="15">
                  <c:v>756</c:v>
                </c:pt>
                <c:pt idx="16">
                  <c:v>798</c:v>
                </c:pt>
                <c:pt idx="17">
                  <c:v>1779</c:v>
                </c:pt>
                <c:pt idx="18">
                  <c:v>1900</c:v>
                </c:pt>
                <c:pt idx="19">
                  <c:v>2237</c:v>
                </c:pt>
                <c:pt idx="20">
                  <c:v>2545</c:v>
                </c:pt>
                <c:pt idx="21">
                  <c:v>2063</c:v>
                </c:pt>
                <c:pt idx="22">
                  <c:v>2147</c:v>
                </c:pt>
                <c:pt idx="23">
                  <c:v>2074</c:v>
                </c:pt>
                <c:pt idx="24">
                  <c:v>2025</c:v>
                </c:pt>
                <c:pt idx="25">
                  <c:v>2118</c:v>
                </c:pt>
                <c:pt idx="26">
                  <c:v>2301</c:v>
                </c:pt>
                <c:pt idx="27">
                  <c:v>1967</c:v>
                </c:pt>
                <c:pt idx="28">
                  <c:v>2104</c:v>
                </c:pt>
                <c:pt idx="29">
                  <c:v>2088</c:v>
                </c:pt>
                <c:pt idx="30">
                  <c:v>1974</c:v>
                </c:pt>
                <c:pt idx="31">
                  <c:v>2082</c:v>
                </c:pt>
                <c:pt idx="32">
                  <c:v>1643</c:v>
                </c:pt>
                <c:pt idx="33">
                  <c:v>1586</c:v>
                </c:pt>
                <c:pt idx="34">
                  <c:v>2088</c:v>
                </c:pt>
                <c:pt idx="35">
                  <c:v>1837</c:v>
                </c:pt>
                <c:pt idx="36">
                  <c:v>1875</c:v>
                </c:pt>
                <c:pt idx="37">
                  <c:v>1604</c:v>
                </c:pt>
                <c:pt idx="38">
                  <c:v>1537</c:v>
                </c:pt>
                <c:pt idx="39">
                  <c:v>1655</c:v>
                </c:pt>
                <c:pt idx="40">
                  <c:v>1818</c:v>
                </c:pt>
                <c:pt idx="41">
                  <c:v>1870</c:v>
                </c:pt>
                <c:pt idx="42">
                  <c:v>2730</c:v>
                </c:pt>
                <c:pt idx="43">
                  <c:v>4090</c:v>
                </c:pt>
                <c:pt idx="44">
                  <c:v>5911</c:v>
                </c:pt>
                <c:pt idx="45">
                  <c:v>1895</c:v>
                </c:pt>
                <c:pt idx="46">
                  <c:v>2063</c:v>
                </c:pt>
                <c:pt idx="47">
                  <c:v>1961</c:v>
                </c:pt>
                <c:pt idx="48">
                  <c:v>1251</c:v>
                </c:pt>
                <c:pt idx="49">
                  <c:v>956</c:v>
                </c:pt>
                <c:pt idx="50">
                  <c:v>5885</c:v>
                </c:pt>
                <c:pt idx="51">
                  <c:v>921</c:v>
                </c:pt>
                <c:pt idx="52">
                  <c:v>656</c:v>
                </c:pt>
                <c:pt idx="53">
                  <c:v>1273</c:v>
                </c:pt>
                <c:pt idx="54">
                  <c:v>1000</c:v>
                </c:pt>
                <c:pt idx="55">
                  <c:v>1018</c:v>
                </c:pt>
                <c:pt idx="56">
                  <c:v>1595</c:v>
                </c:pt>
                <c:pt idx="57">
                  <c:v>906</c:v>
                </c:pt>
                <c:pt idx="58">
                  <c:v>1988</c:v>
                </c:pt>
                <c:pt idx="59">
                  <c:v>1953</c:v>
                </c:pt>
                <c:pt idx="60">
                  <c:v>1227</c:v>
                </c:pt>
                <c:pt idx="61">
                  <c:v>1324</c:v>
                </c:pt>
                <c:pt idx="62">
                  <c:v>1787</c:v>
                </c:pt>
                <c:pt idx="63">
                  <c:v>627</c:v>
                </c:pt>
                <c:pt idx="64">
                  <c:v>889</c:v>
                </c:pt>
                <c:pt idx="65">
                  <c:v>612</c:v>
                </c:pt>
                <c:pt idx="66">
                  <c:v>795</c:v>
                </c:pt>
                <c:pt idx="67">
                  <c:v>772</c:v>
                </c:pt>
                <c:pt idx="68">
                  <c:v>1256</c:v>
                </c:pt>
                <c:pt idx="69">
                  <c:v>1141</c:v>
                </c:pt>
                <c:pt idx="70">
                  <c:v>990</c:v>
                </c:pt>
                <c:pt idx="71">
                  <c:v>855</c:v>
                </c:pt>
                <c:pt idx="72">
                  <c:v>884</c:v>
                </c:pt>
                <c:pt idx="73">
                  <c:v>1053</c:v>
                </c:pt>
                <c:pt idx="74">
                  <c:v>1138</c:v>
                </c:pt>
                <c:pt idx="75">
                  <c:v>1134</c:v>
                </c:pt>
                <c:pt idx="76">
                  <c:v>2017</c:v>
                </c:pt>
                <c:pt idx="77">
                  <c:v>17760</c:v>
                </c:pt>
                <c:pt idx="78">
                  <c:v>6081</c:v>
                </c:pt>
                <c:pt idx="79">
                  <c:v>2652</c:v>
                </c:pt>
                <c:pt idx="80">
                  <c:v>1920</c:v>
                </c:pt>
                <c:pt idx="81">
                  <c:v>3299</c:v>
                </c:pt>
                <c:pt idx="82">
                  <c:v>1505</c:v>
                </c:pt>
                <c:pt idx="83">
                  <c:v>1887</c:v>
                </c:pt>
                <c:pt idx="84">
                  <c:v>2839</c:v>
                </c:pt>
                <c:pt idx="85">
                  <c:v>2976</c:v>
                </c:pt>
                <c:pt idx="86">
                  <c:v>1895</c:v>
                </c:pt>
                <c:pt idx="87">
                  <c:v>2328</c:v>
                </c:pt>
                <c:pt idx="88">
                  <c:v>2014</c:v>
                </c:pt>
                <c:pt idx="89">
                  <c:v>1900</c:v>
                </c:pt>
                <c:pt idx="90">
                  <c:v>2925</c:v>
                </c:pt>
                <c:pt idx="91">
                  <c:v>2937</c:v>
                </c:pt>
                <c:pt idx="92">
                  <c:v>3873</c:v>
                </c:pt>
                <c:pt idx="93">
                  <c:v>2552</c:v>
                </c:pt>
                <c:pt idx="94">
                  <c:v>2138</c:v>
                </c:pt>
                <c:pt idx="95">
                  <c:v>3058</c:v>
                </c:pt>
                <c:pt idx="96">
                  <c:v>2831</c:v>
                </c:pt>
                <c:pt idx="97">
                  <c:v>2880</c:v>
                </c:pt>
                <c:pt idx="98">
                  <c:v>2715</c:v>
                </c:pt>
                <c:pt idx="99">
                  <c:v>2587</c:v>
                </c:pt>
                <c:pt idx="100">
                  <c:v>2006</c:v>
                </c:pt>
                <c:pt idx="101">
                  <c:v>2467</c:v>
                </c:pt>
                <c:pt idx="102">
                  <c:v>2071</c:v>
                </c:pt>
                <c:pt idx="103">
                  <c:v>4451</c:v>
                </c:pt>
                <c:pt idx="104">
                  <c:v>3418</c:v>
                </c:pt>
                <c:pt idx="105">
                  <c:v>3900</c:v>
                </c:pt>
                <c:pt idx="106">
                  <c:v>5131</c:v>
                </c:pt>
                <c:pt idx="107">
                  <c:v>2946</c:v>
                </c:pt>
                <c:pt idx="108">
                  <c:v>3264</c:v>
                </c:pt>
                <c:pt idx="109">
                  <c:v>2634</c:v>
                </c:pt>
                <c:pt idx="110">
                  <c:v>2538</c:v>
                </c:pt>
                <c:pt idx="111">
                  <c:v>2363</c:v>
                </c:pt>
                <c:pt idx="112">
                  <c:v>1470</c:v>
                </c:pt>
                <c:pt idx="113">
                  <c:v>2839</c:v>
                </c:pt>
                <c:pt idx="114">
                  <c:v>1698</c:v>
                </c:pt>
                <c:pt idx="115">
                  <c:v>2933</c:v>
                </c:pt>
                <c:pt idx="116">
                  <c:v>1870</c:v>
                </c:pt>
                <c:pt idx="117">
                  <c:v>2497</c:v>
                </c:pt>
                <c:pt idx="118">
                  <c:v>2255</c:v>
                </c:pt>
                <c:pt idx="119">
                  <c:v>2264</c:v>
                </c:pt>
                <c:pt idx="120">
                  <c:v>2685</c:v>
                </c:pt>
                <c:pt idx="121">
                  <c:v>810</c:v>
                </c:pt>
                <c:pt idx="122">
                  <c:v>1784</c:v>
                </c:pt>
                <c:pt idx="123">
                  <c:v>2421</c:v>
                </c:pt>
                <c:pt idx="124">
                  <c:v>1053</c:v>
                </c:pt>
                <c:pt idx="125">
                  <c:v>829</c:v>
                </c:pt>
                <c:pt idx="126">
                  <c:v>1019</c:v>
                </c:pt>
                <c:pt idx="127">
                  <c:v>2398</c:v>
                </c:pt>
                <c:pt idx="128">
                  <c:v>3014</c:v>
                </c:pt>
                <c:pt idx="129">
                  <c:v>1485</c:v>
                </c:pt>
                <c:pt idx="130">
                  <c:v>709</c:v>
                </c:pt>
                <c:pt idx="131">
                  <c:v>803</c:v>
                </c:pt>
                <c:pt idx="132">
                  <c:v>150</c:v>
                </c:pt>
                <c:pt idx="133">
                  <c:v>858</c:v>
                </c:pt>
                <c:pt idx="134">
                  <c:v>170</c:v>
                </c:pt>
                <c:pt idx="135">
                  <c:v>411</c:v>
                </c:pt>
                <c:pt idx="136">
                  <c:v>1006</c:v>
                </c:pt>
                <c:pt idx="137">
                  <c:v>1028</c:v>
                </c:pt>
                <c:pt idx="138">
                  <c:v>299</c:v>
                </c:pt>
                <c:pt idx="139">
                  <c:v>850</c:v>
                </c:pt>
                <c:pt idx="140">
                  <c:v>876</c:v>
                </c:pt>
                <c:pt idx="141">
                  <c:v>762</c:v>
                </c:pt>
                <c:pt idx="142">
                  <c:v>995</c:v>
                </c:pt>
                <c:pt idx="143">
                  <c:v>676</c:v>
                </c:pt>
                <c:pt idx="144">
                  <c:v>1432</c:v>
                </c:pt>
                <c:pt idx="145">
                  <c:v>857</c:v>
                </c:pt>
                <c:pt idx="146">
                  <c:v>609</c:v>
                </c:pt>
                <c:pt idx="147">
                  <c:v>17079</c:v>
                </c:pt>
                <c:pt idx="148">
                  <c:v>4039</c:v>
                </c:pt>
                <c:pt idx="149">
                  <c:v>1023</c:v>
                </c:pt>
                <c:pt idx="150">
                  <c:v>1545</c:v>
                </c:pt>
                <c:pt idx="151">
                  <c:v>1959</c:v>
                </c:pt>
                <c:pt idx="152">
                  <c:v>896</c:v>
                </c:pt>
                <c:pt idx="153">
                  <c:v>1382</c:v>
                </c:pt>
                <c:pt idx="154">
                  <c:v>1200</c:v>
                </c:pt>
                <c:pt idx="155">
                  <c:v>1232</c:v>
                </c:pt>
                <c:pt idx="156">
                  <c:v>1145</c:v>
                </c:pt>
                <c:pt idx="157">
                  <c:v>1438</c:v>
                </c:pt>
                <c:pt idx="158">
                  <c:v>1430</c:v>
                </c:pt>
                <c:pt idx="159">
                  <c:v>1818</c:v>
                </c:pt>
                <c:pt idx="160">
                  <c:v>2447</c:v>
                </c:pt>
                <c:pt idx="161">
                  <c:v>1121</c:v>
                </c:pt>
                <c:pt idx="162">
                  <c:v>1220</c:v>
                </c:pt>
                <c:pt idx="163">
                  <c:v>672</c:v>
                </c:pt>
                <c:pt idx="164">
                  <c:v>2545</c:v>
                </c:pt>
                <c:pt idx="165">
                  <c:v>1036</c:v>
                </c:pt>
                <c:pt idx="166">
                  <c:v>1510</c:v>
                </c:pt>
                <c:pt idx="167">
                  <c:v>2792</c:v>
                </c:pt>
                <c:pt idx="168">
                  <c:v>3240</c:v>
                </c:pt>
                <c:pt idx="169">
                  <c:v>1074</c:v>
                </c:pt>
                <c:pt idx="170">
                  <c:v>1637</c:v>
                </c:pt>
                <c:pt idx="171">
                  <c:v>2046</c:v>
                </c:pt>
                <c:pt idx="172">
                  <c:v>2164</c:v>
                </c:pt>
                <c:pt idx="173">
                  <c:v>1102</c:v>
                </c:pt>
                <c:pt idx="174">
                  <c:v>2066</c:v>
                </c:pt>
                <c:pt idx="175">
                  <c:v>2454</c:v>
                </c:pt>
                <c:pt idx="176">
                  <c:v>1207</c:v>
                </c:pt>
                <c:pt idx="177">
                  <c:v>1456</c:v>
                </c:pt>
                <c:pt idx="178">
                  <c:v>948</c:v>
                </c:pt>
                <c:pt idx="179">
                  <c:v>881</c:v>
                </c:pt>
                <c:pt idx="180">
                  <c:v>255</c:v>
                </c:pt>
                <c:pt idx="181">
                  <c:v>1038</c:v>
                </c:pt>
                <c:pt idx="182">
                  <c:v>1693</c:v>
                </c:pt>
                <c:pt idx="183">
                  <c:v>1223</c:v>
                </c:pt>
                <c:pt idx="184">
                  <c:v>1368</c:v>
                </c:pt>
                <c:pt idx="185">
                  <c:v>298</c:v>
                </c:pt>
                <c:pt idx="186">
                  <c:v>958</c:v>
                </c:pt>
                <c:pt idx="187">
                  <c:v>253</c:v>
                </c:pt>
                <c:pt idx="188">
                  <c:v>619</c:v>
                </c:pt>
                <c:pt idx="189">
                  <c:v>937</c:v>
                </c:pt>
                <c:pt idx="190">
                  <c:v>575</c:v>
                </c:pt>
                <c:pt idx="191">
                  <c:v>1641</c:v>
                </c:pt>
                <c:pt idx="192">
                  <c:v>3860</c:v>
                </c:pt>
                <c:pt idx="193">
                  <c:v>557</c:v>
                </c:pt>
                <c:pt idx="194">
                  <c:v>316</c:v>
                </c:pt>
                <c:pt idx="195">
                  <c:v>1480</c:v>
                </c:pt>
                <c:pt idx="196">
                  <c:v>711</c:v>
                </c:pt>
                <c:pt idx="197">
                  <c:v>3041</c:v>
                </c:pt>
                <c:pt idx="198">
                  <c:v>1818</c:v>
                </c:pt>
                <c:pt idx="199">
                  <c:v>529</c:v>
                </c:pt>
                <c:pt idx="200">
                  <c:v>1029</c:v>
                </c:pt>
                <c:pt idx="201">
                  <c:v>2765</c:v>
                </c:pt>
                <c:pt idx="202">
                  <c:v>1567</c:v>
                </c:pt>
                <c:pt idx="203">
                  <c:v>3913</c:v>
                </c:pt>
                <c:pt idx="204">
                  <c:v>2912</c:v>
                </c:pt>
                <c:pt idx="205">
                  <c:v>721</c:v>
                </c:pt>
                <c:pt idx="206">
                  <c:v>224</c:v>
                </c:pt>
                <c:pt idx="207">
                  <c:v>144</c:v>
                </c:pt>
                <c:pt idx="208">
                  <c:v>497</c:v>
                </c:pt>
                <c:pt idx="209">
                  <c:v>2216</c:v>
                </c:pt>
                <c:pt idx="210">
                  <c:v>1925</c:v>
                </c:pt>
                <c:pt idx="211">
                  <c:v>3466</c:v>
                </c:pt>
                <c:pt idx="212">
                  <c:v>2096</c:v>
                </c:pt>
                <c:pt idx="213">
                  <c:v>1652</c:v>
                </c:pt>
                <c:pt idx="214">
                  <c:v>1803</c:v>
                </c:pt>
                <c:pt idx="215">
                  <c:v>840</c:v>
                </c:pt>
                <c:pt idx="216">
                  <c:v>176</c:v>
                </c:pt>
                <c:pt idx="217">
                  <c:v>106</c:v>
                </c:pt>
                <c:pt idx="218">
                  <c:v>54</c:v>
                </c:pt>
                <c:pt idx="219">
                  <c:v>3045</c:v>
                </c:pt>
                <c:pt idx="220">
                  <c:v>8981</c:v>
                </c:pt>
                <c:pt idx="221">
                  <c:v>5812</c:v>
                </c:pt>
                <c:pt idx="222">
                  <c:v>2304</c:v>
                </c:pt>
                <c:pt idx="223">
                  <c:v>4039</c:v>
                </c:pt>
                <c:pt idx="224">
                  <c:v>2659</c:v>
                </c:pt>
                <c:pt idx="225">
                  <c:v>1867</c:v>
                </c:pt>
                <c:pt idx="226">
                  <c:v>4655</c:v>
                </c:pt>
                <c:pt idx="227">
                  <c:v>3340</c:v>
                </c:pt>
                <c:pt idx="228">
                  <c:v>2464</c:v>
                </c:pt>
                <c:pt idx="229">
                  <c:v>2282</c:v>
                </c:pt>
                <c:pt idx="230">
                  <c:v>3702</c:v>
                </c:pt>
                <c:pt idx="231">
                  <c:v>4704</c:v>
                </c:pt>
                <c:pt idx="232">
                  <c:v>3108</c:v>
                </c:pt>
                <c:pt idx="233">
                  <c:v>3240</c:v>
                </c:pt>
                <c:pt idx="234">
                  <c:v>9493</c:v>
                </c:pt>
                <c:pt idx="235">
                  <c:v>7976</c:v>
                </c:pt>
                <c:pt idx="236">
                  <c:v>3136</c:v>
                </c:pt>
                <c:pt idx="237">
                  <c:v>2172</c:v>
                </c:pt>
                <c:pt idx="238">
                  <c:v>1796</c:v>
                </c:pt>
                <c:pt idx="239">
                  <c:v>2875</c:v>
                </c:pt>
                <c:pt idx="240">
                  <c:v>1825</c:v>
                </c:pt>
                <c:pt idx="241">
                  <c:v>1959</c:v>
                </c:pt>
                <c:pt idx="242">
                  <c:v>1951</c:v>
                </c:pt>
                <c:pt idx="243">
                  <c:v>2908</c:v>
                </c:pt>
                <c:pt idx="244">
                  <c:v>3159</c:v>
                </c:pt>
                <c:pt idx="245">
                  <c:v>2138</c:v>
                </c:pt>
                <c:pt idx="246">
                  <c:v>1855</c:v>
                </c:pt>
                <c:pt idx="247">
                  <c:v>2753</c:v>
                </c:pt>
                <c:pt idx="248">
                  <c:v>2066</c:v>
                </c:pt>
                <c:pt idx="249">
                  <c:v>1860</c:v>
                </c:pt>
                <c:pt idx="250">
                  <c:v>2170</c:v>
                </c:pt>
                <c:pt idx="251">
                  <c:v>4135</c:v>
                </c:pt>
                <c:pt idx="252">
                  <c:v>2525</c:v>
                </c:pt>
                <c:pt idx="253">
                  <c:v>3450</c:v>
                </c:pt>
                <c:pt idx="254">
                  <c:v>3941</c:v>
                </c:pt>
                <c:pt idx="255">
                  <c:v>3081</c:v>
                </c:pt>
                <c:pt idx="256">
                  <c:v>2082</c:v>
                </c:pt>
                <c:pt idx="257">
                  <c:v>2009</c:v>
                </c:pt>
                <c:pt idx="258">
                  <c:v>2414</c:v>
                </c:pt>
                <c:pt idx="259">
                  <c:v>2207</c:v>
                </c:pt>
                <c:pt idx="260">
                  <c:v>2204</c:v>
                </c:pt>
                <c:pt idx="261">
                  <c:v>3164</c:v>
                </c:pt>
                <c:pt idx="262">
                  <c:v>3477</c:v>
                </c:pt>
                <c:pt idx="263">
                  <c:v>2041</c:v>
                </c:pt>
                <c:pt idx="264">
                  <c:v>3150</c:v>
                </c:pt>
                <c:pt idx="265">
                  <c:v>3477</c:v>
                </c:pt>
                <c:pt idx="266">
                  <c:v>2130</c:v>
                </c:pt>
                <c:pt idx="267">
                  <c:v>2006</c:v>
                </c:pt>
                <c:pt idx="268">
                  <c:v>3834</c:v>
                </c:pt>
                <c:pt idx="269">
                  <c:v>3434</c:v>
                </c:pt>
                <c:pt idx="270">
                  <c:v>1091</c:v>
                </c:pt>
                <c:pt idx="271">
                  <c:v>1935</c:v>
                </c:pt>
                <c:pt idx="272">
                  <c:v>3113</c:v>
                </c:pt>
                <c:pt idx="273">
                  <c:v>806</c:v>
                </c:pt>
                <c:pt idx="274">
                  <c:v>212</c:v>
                </c:pt>
                <c:pt idx="275">
                  <c:v>16634</c:v>
                </c:pt>
                <c:pt idx="276">
                  <c:v>5406</c:v>
                </c:pt>
                <c:pt idx="277">
                  <c:v>3216</c:v>
                </c:pt>
                <c:pt idx="278">
                  <c:v>1749</c:v>
                </c:pt>
                <c:pt idx="279">
                  <c:v>3482</c:v>
                </c:pt>
                <c:pt idx="280">
                  <c:v>3783</c:v>
                </c:pt>
                <c:pt idx="281">
                  <c:v>3595</c:v>
                </c:pt>
                <c:pt idx="282">
                  <c:v>3618</c:v>
                </c:pt>
                <c:pt idx="283">
                  <c:v>4382</c:v>
                </c:pt>
                <c:pt idx="284">
                  <c:v>3168</c:v>
                </c:pt>
                <c:pt idx="285">
                  <c:v>4097</c:v>
                </c:pt>
                <c:pt idx="286">
                  <c:v>6028</c:v>
                </c:pt>
                <c:pt idx="287">
                  <c:v>3783</c:v>
                </c:pt>
                <c:pt idx="288">
                  <c:v>4075</c:v>
                </c:pt>
                <c:pt idx="289">
                  <c:v>5239</c:v>
                </c:pt>
                <c:pt idx="290">
                  <c:v>4025</c:v>
                </c:pt>
                <c:pt idx="291">
                  <c:v>3739</c:v>
                </c:pt>
                <c:pt idx="292">
                  <c:v>3601</c:v>
                </c:pt>
                <c:pt idx="293">
                  <c:v>3439</c:v>
                </c:pt>
                <c:pt idx="294">
                  <c:v>3197</c:v>
                </c:pt>
                <c:pt idx="295">
                  <c:v>3159</c:v>
                </c:pt>
                <c:pt idx="296">
                  <c:v>4105</c:v>
                </c:pt>
                <c:pt idx="297">
                  <c:v>3386</c:v>
                </c:pt>
                <c:pt idx="298">
                  <c:v>2971</c:v>
                </c:pt>
                <c:pt idx="299">
                  <c:v>4332</c:v>
                </c:pt>
                <c:pt idx="300">
                  <c:v>5330</c:v>
                </c:pt>
                <c:pt idx="301">
                  <c:v>4496</c:v>
                </c:pt>
                <c:pt idx="302">
                  <c:v>3350</c:v>
                </c:pt>
                <c:pt idx="303">
                  <c:v>4674</c:v>
                </c:pt>
                <c:pt idx="304">
                  <c:v>3968</c:v>
                </c:pt>
                <c:pt idx="305">
                  <c:v>3821</c:v>
                </c:pt>
                <c:pt idx="306">
                  <c:v>3927</c:v>
                </c:pt>
                <c:pt idx="307">
                  <c:v>5097</c:v>
                </c:pt>
                <c:pt idx="308">
                  <c:v>3789</c:v>
                </c:pt>
                <c:pt idx="309">
                  <c:v>2867</c:v>
                </c:pt>
                <c:pt idx="310">
                  <c:v>5701</c:v>
                </c:pt>
                <c:pt idx="311">
                  <c:v>4211</c:v>
                </c:pt>
                <c:pt idx="312">
                  <c:v>2528</c:v>
                </c:pt>
                <c:pt idx="313">
                  <c:v>2753</c:v>
                </c:pt>
                <c:pt idx="314">
                  <c:v>3264</c:v>
                </c:pt>
                <c:pt idx="315">
                  <c:v>2267</c:v>
                </c:pt>
                <c:pt idx="316">
                  <c:v>2307</c:v>
                </c:pt>
                <c:pt idx="317">
                  <c:v>3934</c:v>
                </c:pt>
                <c:pt idx="318">
                  <c:v>1953</c:v>
                </c:pt>
                <c:pt idx="319">
                  <c:v>2484</c:v>
                </c:pt>
                <c:pt idx="320">
                  <c:v>2827</c:v>
                </c:pt>
                <c:pt idx="321">
                  <c:v>2369</c:v>
                </c:pt>
                <c:pt idx="322">
                  <c:v>2815</c:v>
                </c:pt>
                <c:pt idx="323">
                  <c:v>3678</c:v>
                </c:pt>
                <c:pt idx="324">
                  <c:v>3968</c:v>
                </c:pt>
                <c:pt idx="325">
                  <c:v>1567</c:v>
                </c:pt>
                <c:pt idx="326">
                  <c:v>5723</c:v>
                </c:pt>
                <c:pt idx="327">
                  <c:v>6024</c:v>
                </c:pt>
                <c:pt idx="328">
                  <c:v>11213</c:v>
                </c:pt>
                <c:pt idx="329">
                  <c:v>8492</c:v>
                </c:pt>
                <c:pt idx="330">
                  <c:v>6175</c:v>
                </c:pt>
                <c:pt idx="331">
                  <c:v>6638</c:v>
                </c:pt>
                <c:pt idx="332">
                  <c:v>7294</c:v>
                </c:pt>
                <c:pt idx="333">
                  <c:v>6184</c:v>
                </c:pt>
                <c:pt idx="334">
                  <c:v>9109</c:v>
                </c:pt>
                <c:pt idx="335">
                  <c:v>10843</c:v>
                </c:pt>
                <c:pt idx="336">
                  <c:v>6417</c:v>
                </c:pt>
                <c:pt idx="337">
                  <c:v>6397</c:v>
                </c:pt>
                <c:pt idx="338">
                  <c:v>5436</c:v>
                </c:pt>
                <c:pt idx="339">
                  <c:v>5444</c:v>
                </c:pt>
                <c:pt idx="340">
                  <c:v>4560</c:v>
                </c:pt>
                <c:pt idx="341">
                  <c:v>5137</c:v>
                </c:pt>
                <c:pt idx="342">
                  <c:v>7485</c:v>
                </c:pt>
                <c:pt idx="343">
                  <c:v>5407</c:v>
                </c:pt>
                <c:pt idx="344">
                  <c:v>7105</c:v>
                </c:pt>
                <c:pt idx="345">
                  <c:v>6185</c:v>
                </c:pt>
                <c:pt idx="346">
                  <c:v>4869</c:v>
                </c:pt>
                <c:pt idx="347">
                  <c:v>5917</c:v>
                </c:pt>
                <c:pt idx="348">
                  <c:v>6029</c:v>
                </c:pt>
                <c:pt idx="349">
                  <c:v>8056</c:v>
                </c:pt>
                <c:pt idx="350">
                  <c:v>6651</c:v>
                </c:pt>
                <c:pt idx="351">
                  <c:v>7970</c:v>
                </c:pt>
                <c:pt idx="352">
                  <c:v>6227</c:v>
                </c:pt>
                <c:pt idx="353">
                  <c:v>7277</c:v>
                </c:pt>
                <c:pt idx="354">
                  <c:v>5828</c:v>
                </c:pt>
                <c:pt idx="355">
                  <c:v>6542</c:v>
                </c:pt>
                <c:pt idx="356">
                  <c:v>6953</c:v>
                </c:pt>
                <c:pt idx="357">
                  <c:v>10141</c:v>
                </c:pt>
                <c:pt idx="358">
                  <c:v>12462</c:v>
                </c:pt>
                <c:pt idx="359">
                  <c:v>13621</c:v>
                </c:pt>
                <c:pt idx="360">
                  <c:v>9837</c:v>
                </c:pt>
                <c:pt idx="361">
                  <c:v>9286</c:v>
                </c:pt>
                <c:pt idx="362">
                  <c:v>9828</c:v>
                </c:pt>
                <c:pt idx="363">
                  <c:v>9076</c:v>
                </c:pt>
                <c:pt idx="364">
                  <c:v>4806</c:v>
                </c:pt>
              </c:numCache>
            </c:numRef>
          </c:val>
          <c:extLst>
            <c:ext xmlns:c16="http://schemas.microsoft.com/office/drawing/2014/chart" uri="{C3380CC4-5D6E-409C-BE32-E72D297353CC}">
              <c16:uniqueId val="{00000000-C947-4A73-88AE-6FAF879B4AF5}"/>
            </c:ext>
          </c:extLst>
        </c:ser>
        <c:dLbls>
          <c:showLegendKey val="0"/>
          <c:showVal val="0"/>
          <c:showCatName val="0"/>
          <c:showSerName val="0"/>
          <c:showPercent val="0"/>
          <c:showBubbleSize val="0"/>
        </c:dLbls>
        <c:gapWidth val="219"/>
        <c:overlap val="-27"/>
        <c:axId val="391171400"/>
        <c:axId val="391173368"/>
      </c:barChart>
      <c:dateAx>
        <c:axId val="39117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73368"/>
        <c:crosses val="autoZero"/>
        <c:auto val="1"/>
        <c:lblOffset val="100"/>
        <c:baseTimeUnit val="days"/>
      </c:dateAx>
      <c:valAx>
        <c:axId val="39117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7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11311</c:v>
                </c:pt>
                <c:pt idx="1">
                  <c:v>11312</c:v>
                </c:pt>
                <c:pt idx="2">
                  <c:v>11314</c:v>
                </c:pt>
                <c:pt idx="3">
                  <c:v>11314</c:v>
                </c:pt>
                <c:pt idx="4">
                  <c:v>11317</c:v>
                </c:pt>
                <c:pt idx="5">
                  <c:v>11318</c:v>
                </c:pt>
                <c:pt idx="6">
                  <c:v>11321</c:v>
                </c:pt>
                <c:pt idx="7">
                  <c:v>11321</c:v>
                </c:pt>
                <c:pt idx="8">
                  <c:v>11322</c:v>
                </c:pt>
                <c:pt idx="9">
                  <c:v>11319</c:v>
                </c:pt>
                <c:pt idx="10">
                  <c:v>11321</c:v>
                </c:pt>
                <c:pt idx="11">
                  <c:v>11323</c:v>
                </c:pt>
                <c:pt idx="12">
                  <c:v>11325</c:v>
                </c:pt>
                <c:pt idx="13">
                  <c:v>11325</c:v>
                </c:pt>
                <c:pt idx="14">
                  <c:v>11327</c:v>
                </c:pt>
                <c:pt idx="15">
                  <c:v>11329</c:v>
                </c:pt>
                <c:pt idx="16">
                  <c:v>11329</c:v>
                </c:pt>
                <c:pt idx="17">
                  <c:v>11345</c:v>
                </c:pt>
                <c:pt idx="18">
                  <c:v>11402</c:v>
                </c:pt>
                <c:pt idx="19">
                  <c:v>11436</c:v>
                </c:pt>
                <c:pt idx="20">
                  <c:v>11454</c:v>
                </c:pt>
                <c:pt idx="21">
                  <c:v>11476</c:v>
                </c:pt>
                <c:pt idx="22">
                  <c:v>11483</c:v>
                </c:pt>
                <c:pt idx="23">
                  <c:v>11504</c:v>
                </c:pt>
                <c:pt idx="24">
                  <c:v>11518</c:v>
                </c:pt>
                <c:pt idx="25">
                  <c:v>11526</c:v>
                </c:pt>
                <c:pt idx="26">
                  <c:v>11532</c:v>
                </c:pt>
                <c:pt idx="27">
                  <c:v>11534</c:v>
                </c:pt>
                <c:pt idx="28">
                  <c:v>11543</c:v>
                </c:pt>
                <c:pt idx="29">
                  <c:v>11551</c:v>
                </c:pt>
                <c:pt idx="30">
                  <c:v>11557</c:v>
                </c:pt>
                <c:pt idx="31">
                  <c:v>11557</c:v>
                </c:pt>
                <c:pt idx="32">
                  <c:v>11561</c:v>
                </c:pt>
                <c:pt idx="33">
                  <c:v>11563</c:v>
                </c:pt>
                <c:pt idx="34">
                  <c:v>11568</c:v>
                </c:pt>
                <c:pt idx="35">
                  <c:v>11571</c:v>
                </c:pt>
                <c:pt idx="36">
                  <c:v>11574</c:v>
                </c:pt>
                <c:pt idx="37">
                  <c:v>11578</c:v>
                </c:pt>
                <c:pt idx="38">
                  <c:v>11584</c:v>
                </c:pt>
                <c:pt idx="39">
                  <c:v>11589</c:v>
                </c:pt>
                <c:pt idx="40">
                  <c:v>11595</c:v>
                </c:pt>
                <c:pt idx="41">
                  <c:v>11597</c:v>
                </c:pt>
                <c:pt idx="42">
                  <c:v>11601</c:v>
                </c:pt>
                <c:pt idx="43">
                  <c:v>11602</c:v>
                </c:pt>
                <c:pt idx="44">
                  <c:v>11602</c:v>
                </c:pt>
                <c:pt idx="45">
                  <c:v>11609</c:v>
                </c:pt>
                <c:pt idx="46">
                  <c:v>11611</c:v>
                </c:pt>
                <c:pt idx="47">
                  <c:v>11611</c:v>
                </c:pt>
                <c:pt idx="48">
                  <c:v>11614</c:v>
                </c:pt>
                <c:pt idx="49">
                  <c:v>11621</c:v>
                </c:pt>
                <c:pt idx="50">
                  <c:v>11623</c:v>
                </c:pt>
                <c:pt idx="51">
                  <c:v>11627</c:v>
                </c:pt>
                <c:pt idx="52">
                  <c:v>11629</c:v>
                </c:pt>
                <c:pt idx="53">
                  <c:v>11630</c:v>
                </c:pt>
                <c:pt idx="54">
                  <c:v>11634</c:v>
                </c:pt>
                <c:pt idx="55">
                  <c:v>11636</c:v>
                </c:pt>
                <c:pt idx="56">
                  <c:v>11634</c:v>
                </c:pt>
                <c:pt idx="57">
                  <c:v>11636</c:v>
                </c:pt>
                <c:pt idx="58">
                  <c:v>11638</c:v>
                </c:pt>
                <c:pt idx="59">
                  <c:v>11637</c:v>
                </c:pt>
                <c:pt idx="60">
                  <c:v>11636</c:v>
                </c:pt>
                <c:pt idx="61">
                  <c:v>11634</c:v>
                </c:pt>
                <c:pt idx="62">
                  <c:v>11634</c:v>
                </c:pt>
                <c:pt idx="63">
                  <c:v>11633</c:v>
                </c:pt>
                <c:pt idx="64">
                  <c:v>11631</c:v>
                </c:pt>
                <c:pt idx="65">
                  <c:v>11631</c:v>
                </c:pt>
                <c:pt idx="66">
                  <c:v>11631</c:v>
                </c:pt>
                <c:pt idx="67">
                  <c:v>11630</c:v>
                </c:pt>
                <c:pt idx="68">
                  <c:v>11630</c:v>
                </c:pt>
                <c:pt idx="69">
                  <c:v>11630</c:v>
                </c:pt>
                <c:pt idx="70">
                  <c:v>11632</c:v>
                </c:pt>
                <c:pt idx="71">
                  <c:v>11630</c:v>
                </c:pt>
                <c:pt idx="72">
                  <c:v>11629</c:v>
                </c:pt>
                <c:pt idx="73">
                  <c:v>11644</c:v>
                </c:pt>
                <c:pt idx="74">
                  <c:v>11644</c:v>
                </c:pt>
                <c:pt idx="75">
                  <c:v>11642</c:v>
                </c:pt>
                <c:pt idx="76">
                  <c:v>11646</c:v>
                </c:pt>
                <c:pt idx="77">
                  <c:v>11649</c:v>
                </c:pt>
                <c:pt idx="78">
                  <c:v>11653</c:v>
                </c:pt>
                <c:pt idx="79">
                  <c:v>11658</c:v>
                </c:pt>
                <c:pt idx="80">
                  <c:v>11660</c:v>
                </c:pt>
                <c:pt idx="81">
                  <c:v>11660</c:v>
                </c:pt>
                <c:pt idx="82">
                  <c:v>11662</c:v>
                </c:pt>
                <c:pt idx="83">
                  <c:v>11665</c:v>
                </c:pt>
                <c:pt idx="84">
                  <c:v>11685</c:v>
                </c:pt>
                <c:pt idx="85">
                  <c:v>11727</c:v>
                </c:pt>
                <c:pt idx="86">
                  <c:v>11750</c:v>
                </c:pt>
                <c:pt idx="87">
                  <c:v>11772</c:v>
                </c:pt>
                <c:pt idx="88">
                  <c:v>11796</c:v>
                </c:pt>
                <c:pt idx="89">
                  <c:v>11826</c:v>
                </c:pt>
                <c:pt idx="90">
                  <c:v>11860</c:v>
                </c:pt>
                <c:pt idx="91">
                  <c:v>11888</c:v>
                </c:pt>
                <c:pt idx="92">
                  <c:v>11931</c:v>
                </c:pt>
                <c:pt idx="93">
                  <c:v>11966</c:v>
                </c:pt>
                <c:pt idx="94">
                  <c:v>11994</c:v>
                </c:pt>
                <c:pt idx="95">
                  <c:v>12014</c:v>
                </c:pt>
                <c:pt idx="96">
                  <c:v>12048</c:v>
                </c:pt>
                <c:pt idx="97">
                  <c:v>12076</c:v>
                </c:pt>
                <c:pt idx="98">
                  <c:v>12099</c:v>
                </c:pt>
                <c:pt idx="99">
                  <c:v>12123</c:v>
                </c:pt>
                <c:pt idx="100">
                  <c:v>12146</c:v>
                </c:pt>
                <c:pt idx="101">
                  <c:v>12161</c:v>
                </c:pt>
                <c:pt idx="102">
                  <c:v>12191</c:v>
                </c:pt>
                <c:pt idx="103">
                  <c:v>12220</c:v>
                </c:pt>
                <c:pt idx="104">
                  <c:v>12250</c:v>
                </c:pt>
                <c:pt idx="105">
                  <c:v>12489</c:v>
                </c:pt>
                <c:pt idx="106">
                  <c:v>12625</c:v>
                </c:pt>
                <c:pt idx="107">
                  <c:v>12681</c:v>
                </c:pt>
                <c:pt idx="108">
                  <c:v>12708</c:v>
                </c:pt>
                <c:pt idx="109">
                  <c:v>12729</c:v>
                </c:pt>
                <c:pt idx="110">
                  <c:v>12762</c:v>
                </c:pt>
                <c:pt idx="111">
                  <c:v>12778</c:v>
                </c:pt>
                <c:pt idx="112">
                  <c:v>12803</c:v>
                </c:pt>
                <c:pt idx="113">
                  <c:v>12830</c:v>
                </c:pt>
                <c:pt idx="114">
                  <c:v>12847</c:v>
                </c:pt>
                <c:pt idx="115">
                  <c:v>12863</c:v>
                </c:pt>
                <c:pt idx="116">
                  <c:v>12887</c:v>
                </c:pt>
                <c:pt idx="117">
                  <c:v>12908</c:v>
                </c:pt>
                <c:pt idx="118">
                  <c:v>12928</c:v>
                </c:pt>
                <c:pt idx="119">
                  <c:v>12940</c:v>
                </c:pt>
                <c:pt idx="120">
                  <c:v>12944</c:v>
                </c:pt>
                <c:pt idx="121">
                  <c:v>12952</c:v>
                </c:pt>
                <c:pt idx="122">
                  <c:v>12957</c:v>
                </c:pt>
                <c:pt idx="123">
                  <c:v>12957</c:v>
                </c:pt>
                <c:pt idx="124">
                  <c:v>12957</c:v>
                </c:pt>
                <c:pt idx="125">
                  <c:v>12960</c:v>
                </c:pt>
                <c:pt idx="126">
                  <c:v>12962</c:v>
                </c:pt>
                <c:pt idx="127">
                  <c:v>12970</c:v>
                </c:pt>
                <c:pt idx="128">
                  <c:v>12976</c:v>
                </c:pt>
                <c:pt idx="129">
                  <c:v>12979</c:v>
                </c:pt>
                <c:pt idx="130">
                  <c:v>12980</c:v>
                </c:pt>
                <c:pt idx="131">
                  <c:v>12982</c:v>
                </c:pt>
                <c:pt idx="132">
                  <c:v>12987</c:v>
                </c:pt>
                <c:pt idx="133">
                  <c:v>12990</c:v>
                </c:pt>
                <c:pt idx="134">
                  <c:v>12994</c:v>
                </c:pt>
                <c:pt idx="135">
                  <c:v>12996</c:v>
                </c:pt>
                <c:pt idx="136">
                  <c:v>12998</c:v>
                </c:pt>
                <c:pt idx="137">
                  <c:v>12997</c:v>
                </c:pt>
                <c:pt idx="138">
                  <c:v>12998</c:v>
                </c:pt>
                <c:pt idx="139">
                  <c:v>12996</c:v>
                </c:pt>
                <c:pt idx="140">
                  <c:v>12997</c:v>
                </c:pt>
                <c:pt idx="141">
                  <c:v>12998</c:v>
                </c:pt>
                <c:pt idx="142">
                  <c:v>13003</c:v>
                </c:pt>
                <c:pt idx="143">
                  <c:v>13007</c:v>
                </c:pt>
                <c:pt idx="144">
                  <c:v>13010</c:v>
                </c:pt>
                <c:pt idx="145">
                  <c:v>13014</c:v>
                </c:pt>
                <c:pt idx="146">
                  <c:v>13010</c:v>
                </c:pt>
                <c:pt idx="147">
                  <c:v>13013</c:v>
                </c:pt>
                <c:pt idx="148">
                  <c:v>13019</c:v>
                </c:pt>
                <c:pt idx="149">
                  <c:v>13025</c:v>
                </c:pt>
                <c:pt idx="150">
                  <c:v>13033</c:v>
                </c:pt>
                <c:pt idx="151">
                  <c:v>13038</c:v>
                </c:pt>
                <c:pt idx="152">
                  <c:v>13041</c:v>
                </c:pt>
                <c:pt idx="153">
                  <c:v>13044</c:v>
                </c:pt>
                <c:pt idx="154">
                  <c:v>13049</c:v>
                </c:pt>
                <c:pt idx="155">
                  <c:v>13051</c:v>
                </c:pt>
                <c:pt idx="156">
                  <c:v>13055</c:v>
                </c:pt>
                <c:pt idx="157">
                  <c:v>13056</c:v>
                </c:pt>
                <c:pt idx="158">
                  <c:v>13061</c:v>
                </c:pt>
                <c:pt idx="159">
                  <c:v>13061</c:v>
                </c:pt>
                <c:pt idx="160">
                  <c:v>13068</c:v>
                </c:pt>
                <c:pt idx="161">
                  <c:v>13077</c:v>
                </c:pt>
                <c:pt idx="162">
                  <c:v>13084</c:v>
                </c:pt>
                <c:pt idx="163">
                  <c:v>13087</c:v>
                </c:pt>
                <c:pt idx="164">
                  <c:v>13086</c:v>
                </c:pt>
                <c:pt idx="165">
                  <c:v>13090</c:v>
                </c:pt>
                <c:pt idx="166">
                  <c:v>13090</c:v>
                </c:pt>
                <c:pt idx="167">
                  <c:v>13095</c:v>
                </c:pt>
                <c:pt idx="168">
                  <c:v>13098</c:v>
                </c:pt>
                <c:pt idx="169">
                  <c:v>13102</c:v>
                </c:pt>
                <c:pt idx="170">
                  <c:v>13108</c:v>
                </c:pt>
                <c:pt idx="171">
                  <c:v>13111</c:v>
                </c:pt>
                <c:pt idx="172">
                  <c:v>13113</c:v>
                </c:pt>
                <c:pt idx="173">
                  <c:v>13111</c:v>
                </c:pt>
                <c:pt idx="174">
                  <c:v>13116</c:v>
                </c:pt>
                <c:pt idx="175">
                  <c:v>13120</c:v>
                </c:pt>
                <c:pt idx="176">
                  <c:v>13128</c:v>
                </c:pt>
                <c:pt idx="177">
                  <c:v>13134</c:v>
                </c:pt>
                <c:pt idx="178">
                  <c:v>13133</c:v>
                </c:pt>
                <c:pt idx="179">
                  <c:v>13137</c:v>
                </c:pt>
                <c:pt idx="180">
                  <c:v>13139</c:v>
                </c:pt>
                <c:pt idx="181">
                  <c:v>13141</c:v>
                </c:pt>
                <c:pt idx="182">
                  <c:v>13148</c:v>
                </c:pt>
                <c:pt idx="183">
                  <c:v>13151</c:v>
                </c:pt>
                <c:pt idx="184">
                  <c:v>13157</c:v>
                </c:pt>
                <c:pt idx="185">
                  <c:v>13159</c:v>
                </c:pt>
                <c:pt idx="186">
                  <c:v>13164</c:v>
                </c:pt>
                <c:pt idx="187">
                  <c:v>13164</c:v>
                </c:pt>
                <c:pt idx="188">
                  <c:v>13167</c:v>
                </c:pt>
                <c:pt idx="189">
                  <c:v>13167</c:v>
                </c:pt>
                <c:pt idx="190">
                  <c:v>13166</c:v>
                </c:pt>
                <c:pt idx="191">
                  <c:v>13169</c:v>
                </c:pt>
                <c:pt idx="192">
                  <c:v>13172</c:v>
                </c:pt>
                <c:pt idx="193">
                  <c:v>13170</c:v>
                </c:pt>
                <c:pt idx="194">
                  <c:v>13171</c:v>
                </c:pt>
                <c:pt idx="195">
                  <c:v>13176</c:v>
                </c:pt>
                <c:pt idx="196">
                  <c:v>13180</c:v>
                </c:pt>
                <c:pt idx="197">
                  <c:v>13179</c:v>
                </c:pt>
                <c:pt idx="198">
                  <c:v>13176</c:v>
                </c:pt>
                <c:pt idx="199">
                  <c:v>13173</c:v>
                </c:pt>
                <c:pt idx="200">
                  <c:v>13174</c:v>
                </c:pt>
                <c:pt idx="201">
                  <c:v>13176</c:v>
                </c:pt>
                <c:pt idx="202">
                  <c:v>13177</c:v>
                </c:pt>
                <c:pt idx="203">
                  <c:v>18422</c:v>
                </c:pt>
                <c:pt idx="204">
                  <c:v>18425</c:v>
                </c:pt>
                <c:pt idx="205">
                  <c:v>18429</c:v>
                </c:pt>
                <c:pt idx="206">
                  <c:v>18434</c:v>
                </c:pt>
                <c:pt idx="207">
                  <c:v>18436</c:v>
                </c:pt>
                <c:pt idx="208">
                  <c:v>18436</c:v>
                </c:pt>
                <c:pt idx="209">
                  <c:v>18440</c:v>
                </c:pt>
                <c:pt idx="210">
                  <c:v>18446</c:v>
                </c:pt>
                <c:pt idx="211">
                  <c:v>18446</c:v>
                </c:pt>
                <c:pt idx="212">
                  <c:v>18449</c:v>
                </c:pt>
                <c:pt idx="213">
                  <c:v>18449</c:v>
                </c:pt>
                <c:pt idx="214">
                  <c:v>18451</c:v>
                </c:pt>
                <c:pt idx="215">
                  <c:v>18450</c:v>
                </c:pt>
                <c:pt idx="216">
                  <c:v>18456</c:v>
                </c:pt>
                <c:pt idx="217">
                  <c:v>18458</c:v>
                </c:pt>
                <c:pt idx="218">
                  <c:v>18465</c:v>
                </c:pt>
                <c:pt idx="219">
                  <c:v>18476</c:v>
                </c:pt>
                <c:pt idx="220">
                  <c:v>18548</c:v>
                </c:pt>
                <c:pt idx="221">
                  <c:v>18590</c:v>
                </c:pt>
                <c:pt idx="222">
                  <c:v>18638</c:v>
                </c:pt>
                <c:pt idx="223">
                  <c:v>18684</c:v>
                </c:pt>
                <c:pt idx="224">
                  <c:v>18743</c:v>
                </c:pt>
                <c:pt idx="225">
                  <c:v>18785</c:v>
                </c:pt>
                <c:pt idx="226">
                  <c:v>18832</c:v>
                </c:pt>
                <c:pt idx="227">
                  <c:v>18872</c:v>
                </c:pt>
                <c:pt idx="228">
                  <c:v>18913</c:v>
                </c:pt>
                <c:pt idx="229">
                  <c:v>18944</c:v>
                </c:pt>
                <c:pt idx="230">
                  <c:v>18974</c:v>
                </c:pt>
                <c:pt idx="231">
                  <c:v>19005</c:v>
                </c:pt>
                <c:pt idx="232">
                  <c:v>19039</c:v>
                </c:pt>
                <c:pt idx="233">
                  <c:v>19059</c:v>
                </c:pt>
                <c:pt idx="234">
                  <c:v>19081</c:v>
                </c:pt>
                <c:pt idx="235">
                  <c:v>19099</c:v>
                </c:pt>
                <c:pt idx="236">
                  <c:v>19120</c:v>
                </c:pt>
                <c:pt idx="237">
                  <c:v>19145</c:v>
                </c:pt>
                <c:pt idx="238">
                  <c:v>19167</c:v>
                </c:pt>
                <c:pt idx="239">
                  <c:v>19194</c:v>
                </c:pt>
                <c:pt idx="240">
                  <c:v>19212</c:v>
                </c:pt>
                <c:pt idx="241">
                  <c:v>19240</c:v>
                </c:pt>
                <c:pt idx="242">
                  <c:v>19257</c:v>
                </c:pt>
                <c:pt idx="243">
                  <c:v>19271</c:v>
                </c:pt>
                <c:pt idx="244">
                  <c:v>19290</c:v>
                </c:pt>
                <c:pt idx="245">
                  <c:v>19303</c:v>
                </c:pt>
                <c:pt idx="246">
                  <c:v>19322</c:v>
                </c:pt>
                <c:pt idx="247">
                  <c:v>19333</c:v>
                </c:pt>
                <c:pt idx="248">
                  <c:v>19348</c:v>
                </c:pt>
                <c:pt idx="249">
                  <c:v>19362</c:v>
                </c:pt>
                <c:pt idx="250">
                  <c:v>19380</c:v>
                </c:pt>
                <c:pt idx="251">
                  <c:v>19388</c:v>
                </c:pt>
                <c:pt idx="252">
                  <c:v>19408</c:v>
                </c:pt>
                <c:pt idx="253">
                  <c:v>19451</c:v>
                </c:pt>
                <c:pt idx="254">
                  <c:v>19479</c:v>
                </c:pt>
                <c:pt idx="255">
                  <c:v>19505</c:v>
                </c:pt>
                <c:pt idx="256">
                  <c:v>19518</c:v>
                </c:pt>
                <c:pt idx="257">
                  <c:v>19542</c:v>
                </c:pt>
                <c:pt idx="258">
                  <c:v>19559</c:v>
                </c:pt>
                <c:pt idx="259">
                  <c:v>19584</c:v>
                </c:pt>
                <c:pt idx="260">
                  <c:v>19612</c:v>
                </c:pt>
                <c:pt idx="261">
                  <c:v>19631</c:v>
                </c:pt>
                <c:pt idx="262">
                  <c:v>19647</c:v>
                </c:pt>
                <c:pt idx="263">
                  <c:v>19660</c:v>
                </c:pt>
                <c:pt idx="264">
                  <c:v>19682</c:v>
                </c:pt>
                <c:pt idx="265">
                  <c:v>19706</c:v>
                </c:pt>
                <c:pt idx="266">
                  <c:v>19720</c:v>
                </c:pt>
                <c:pt idx="267">
                  <c:v>19736</c:v>
                </c:pt>
                <c:pt idx="268">
                  <c:v>19748</c:v>
                </c:pt>
                <c:pt idx="269">
                  <c:v>19759</c:v>
                </c:pt>
                <c:pt idx="270">
                  <c:v>19758</c:v>
                </c:pt>
                <c:pt idx="271">
                  <c:v>19758</c:v>
                </c:pt>
                <c:pt idx="272">
                  <c:v>19760</c:v>
                </c:pt>
                <c:pt idx="273">
                  <c:v>19759</c:v>
                </c:pt>
                <c:pt idx="274">
                  <c:v>19755</c:v>
                </c:pt>
                <c:pt idx="275">
                  <c:v>19756</c:v>
                </c:pt>
                <c:pt idx="276">
                  <c:v>19774</c:v>
                </c:pt>
                <c:pt idx="277">
                  <c:v>19793</c:v>
                </c:pt>
                <c:pt idx="278">
                  <c:v>19809</c:v>
                </c:pt>
                <c:pt idx="279">
                  <c:v>19836</c:v>
                </c:pt>
                <c:pt idx="280">
                  <c:v>19894</c:v>
                </c:pt>
                <c:pt idx="281">
                  <c:v>19961</c:v>
                </c:pt>
                <c:pt idx="282">
                  <c:v>20018</c:v>
                </c:pt>
                <c:pt idx="283">
                  <c:v>20065</c:v>
                </c:pt>
                <c:pt idx="284">
                  <c:v>20101</c:v>
                </c:pt>
                <c:pt idx="285">
                  <c:v>20158</c:v>
                </c:pt>
                <c:pt idx="286">
                  <c:v>20202</c:v>
                </c:pt>
                <c:pt idx="287">
                  <c:v>20243</c:v>
                </c:pt>
                <c:pt idx="288">
                  <c:v>20281</c:v>
                </c:pt>
                <c:pt idx="289">
                  <c:v>20330</c:v>
                </c:pt>
                <c:pt idx="290">
                  <c:v>20373</c:v>
                </c:pt>
                <c:pt idx="291">
                  <c:v>20415</c:v>
                </c:pt>
                <c:pt idx="292">
                  <c:v>20446</c:v>
                </c:pt>
                <c:pt idx="293">
                  <c:v>20485</c:v>
                </c:pt>
                <c:pt idx="294">
                  <c:v>20520</c:v>
                </c:pt>
                <c:pt idx="295">
                  <c:v>20546</c:v>
                </c:pt>
                <c:pt idx="296">
                  <c:v>20578</c:v>
                </c:pt>
                <c:pt idx="297">
                  <c:v>20612</c:v>
                </c:pt>
                <c:pt idx="298">
                  <c:v>20640</c:v>
                </c:pt>
                <c:pt idx="299">
                  <c:v>20663</c:v>
                </c:pt>
                <c:pt idx="300">
                  <c:v>20687</c:v>
                </c:pt>
                <c:pt idx="301">
                  <c:v>20709</c:v>
                </c:pt>
                <c:pt idx="302">
                  <c:v>20737</c:v>
                </c:pt>
                <c:pt idx="303">
                  <c:v>20763</c:v>
                </c:pt>
                <c:pt idx="304">
                  <c:v>20792</c:v>
                </c:pt>
                <c:pt idx="305">
                  <c:v>20810</c:v>
                </c:pt>
                <c:pt idx="306">
                  <c:v>20835</c:v>
                </c:pt>
                <c:pt idx="307">
                  <c:v>20850</c:v>
                </c:pt>
                <c:pt idx="308">
                  <c:v>20876</c:v>
                </c:pt>
                <c:pt idx="309">
                  <c:v>20897</c:v>
                </c:pt>
                <c:pt idx="310">
                  <c:v>20933</c:v>
                </c:pt>
                <c:pt idx="311">
                  <c:v>20966</c:v>
                </c:pt>
                <c:pt idx="312">
                  <c:v>20985</c:v>
                </c:pt>
                <c:pt idx="313">
                  <c:v>21001</c:v>
                </c:pt>
                <c:pt idx="314">
                  <c:v>21016</c:v>
                </c:pt>
                <c:pt idx="315">
                  <c:v>21042</c:v>
                </c:pt>
                <c:pt idx="316">
                  <c:v>21066</c:v>
                </c:pt>
                <c:pt idx="317">
                  <c:v>21091</c:v>
                </c:pt>
                <c:pt idx="318">
                  <c:v>21107</c:v>
                </c:pt>
                <c:pt idx="319">
                  <c:v>21124</c:v>
                </c:pt>
                <c:pt idx="320">
                  <c:v>21145</c:v>
                </c:pt>
                <c:pt idx="321">
                  <c:v>21159</c:v>
                </c:pt>
                <c:pt idx="322">
                  <c:v>21171</c:v>
                </c:pt>
                <c:pt idx="323">
                  <c:v>21212</c:v>
                </c:pt>
                <c:pt idx="324">
                  <c:v>21237</c:v>
                </c:pt>
                <c:pt idx="325">
                  <c:v>21251</c:v>
                </c:pt>
                <c:pt idx="326">
                  <c:v>21315</c:v>
                </c:pt>
                <c:pt idx="327">
                  <c:v>21398</c:v>
                </c:pt>
                <c:pt idx="328">
                  <c:v>21507</c:v>
                </c:pt>
                <c:pt idx="329">
                  <c:v>21596</c:v>
                </c:pt>
                <c:pt idx="330">
                  <c:v>21659</c:v>
                </c:pt>
                <c:pt idx="331">
                  <c:v>21714</c:v>
                </c:pt>
                <c:pt idx="332">
                  <c:v>21775</c:v>
                </c:pt>
                <c:pt idx="333">
                  <c:v>21816</c:v>
                </c:pt>
                <c:pt idx="334">
                  <c:v>21876</c:v>
                </c:pt>
                <c:pt idx="335">
                  <c:v>22046</c:v>
                </c:pt>
                <c:pt idx="336">
                  <c:v>22122</c:v>
                </c:pt>
                <c:pt idx="337">
                  <c:v>22187</c:v>
                </c:pt>
                <c:pt idx="338">
                  <c:v>22237</c:v>
                </c:pt>
                <c:pt idx="339">
                  <c:v>22287</c:v>
                </c:pt>
                <c:pt idx="340">
                  <c:v>22331</c:v>
                </c:pt>
                <c:pt idx="341">
                  <c:v>22375</c:v>
                </c:pt>
                <c:pt idx="342">
                  <c:v>22435</c:v>
                </c:pt>
                <c:pt idx="343">
                  <c:v>22507</c:v>
                </c:pt>
                <c:pt idx="344">
                  <c:v>22571</c:v>
                </c:pt>
                <c:pt idx="345">
                  <c:v>22628</c:v>
                </c:pt>
                <c:pt idx="346">
                  <c:v>22685</c:v>
                </c:pt>
                <c:pt idx="347">
                  <c:v>22752</c:v>
                </c:pt>
                <c:pt idx="348">
                  <c:v>22809</c:v>
                </c:pt>
                <c:pt idx="349">
                  <c:v>22885</c:v>
                </c:pt>
                <c:pt idx="350">
                  <c:v>22937</c:v>
                </c:pt>
                <c:pt idx="351">
                  <c:v>23190</c:v>
                </c:pt>
                <c:pt idx="352">
                  <c:v>23265</c:v>
                </c:pt>
                <c:pt idx="353">
                  <c:v>23342</c:v>
                </c:pt>
                <c:pt idx="354">
                  <c:v>23391</c:v>
                </c:pt>
                <c:pt idx="355">
                  <c:v>23434</c:v>
                </c:pt>
                <c:pt idx="356">
                  <c:v>23498</c:v>
                </c:pt>
                <c:pt idx="357">
                  <c:v>23545</c:v>
                </c:pt>
                <c:pt idx="358">
                  <c:v>23603</c:v>
                </c:pt>
                <c:pt idx="359">
                  <c:v>23701</c:v>
                </c:pt>
                <c:pt idx="360">
                  <c:v>23783</c:v>
                </c:pt>
                <c:pt idx="361">
                  <c:v>23832</c:v>
                </c:pt>
                <c:pt idx="362">
                  <c:v>23888</c:v>
                </c:pt>
                <c:pt idx="363">
                  <c:v>23934</c:v>
                </c:pt>
                <c:pt idx="364">
                  <c:v>23996</c:v>
                </c:pt>
              </c:numCache>
            </c:numRef>
          </c:val>
          <c:smooth val="0"/>
          <c:extLst>
            <c:ext xmlns:c16="http://schemas.microsoft.com/office/drawing/2014/chart" uri="{C3380CC4-5D6E-409C-BE32-E72D297353CC}">
              <c16:uniqueId val="{00000000-AFCC-4090-83FC-F743FC70166E}"/>
            </c:ext>
          </c:extLst>
        </c:ser>
        <c:dLbls>
          <c:showLegendKey val="0"/>
          <c:showVal val="0"/>
          <c:showCatName val="0"/>
          <c:showSerName val="0"/>
          <c:showPercent val="0"/>
          <c:showBubbleSize val="0"/>
        </c:dLbls>
        <c:smooth val="0"/>
        <c:axId val="391171728"/>
        <c:axId val="391168776"/>
      </c:lineChart>
      <c:dateAx>
        <c:axId val="39117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68776"/>
        <c:crosses val="autoZero"/>
        <c:auto val="1"/>
        <c:lblOffset val="100"/>
        <c:baseTimeUnit val="days"/>
      </c:dateAx>
      <c:valAx>
        <c:axId val="39116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7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2703</c:v>
                </c:pt>
                <c:pt idx="1">
                  <c:v>2475</c:v>
                </c:pt>
                <c:pt idx="2">
                  <c:v>1442</c:v>
                </c:pt>
                <c:pt idx="3">
                  <c:v>1036</c:v>
                </c:pt>
                <c:pt idx="4">
                  <c:v>1468</c:v>
                </c:pt>
                <c:pt idx="5">
                  <c:v>1543</c:v>
                </c:pt>
                <c:pt idx="6">
                  <c:v>2559</c:v>
                </c:pt>
                <c:pt idx="7">
                  <c:v>2036</c:v>
                </c:pt>
                <c:pt idx="8">
                  <c:v>1364</c:v>
                </c:pt>
                <c:pt idx="9">
                  <c:v>2807</c:v>
                </c:pt>
                <c:pt idx="10">
                  <c:v>1672</c:v>
                </c:pt>
                <c:pt idx="11">
                  <c:v>2290</c:v>
                </c:pt>
                <c:pt idx="12">
                  <c:v>1858</c:v>
                </c:pt>
                <c:pt idx="13">
                  <c:v>2157</c:v>
                </c:pt>
                <c:pt idx="14">
                  <c:v>860</c:v>
                </c:pt>
                <c:pt idx="15">
                  <c:v>1132</c:v>
                </c:pt>
                <c:pt idx="16">
                  <c:v>1209</c:v>
                </c:pt>
                <c:pt idx="17">
                  <c:v>2940</c:v>
                </c:pt>
                <c:pt idx="18">
                  <c:v>3156</c:v>
                </c:pt>
                <c:pt idx="19">
                  <c:v>3477</c:v>
                </c:pt>
                <c:pt idx="20">
                  <c:v>3920</c:v>
                </c:pt>
                <c:pt idx="21">
                  <c:v>3213</c:v>
                </c:pt>
                <c:pt idx="22">
                  <c:v>3165</c:v>
                </c:pt>
                <c:pt idx="23">
                  <c:v>3063</c:v>
                </c:pt>
                <c:pt idx="24">
                  <c:v>3167</c:v>
                </c:pt>
                <c:pt idx="25">
                  <c:v>3281</c:v>
                </c:pt>
                <c:pt idx="26">
                  <c:v>3574</c:v>
                </c:pt>
                <c:pt idx="27">
                  <c:v>3203</c:v>
                </c:pt>
                <c:pt idx="28">
                  <c:v>3083</c:v>
                </c:pt>
                <c:pt idx="29">
                  <c:v>3677</c:v>
                </c:pt>
                <c:pt idx="30">
                  <c:v>2724</c:v>
                </c:pt>
                <c:pt idx="31">
                  <c:v>3519</c:v>
                </c:pt>
                <c:pt idx="32">
                  <c:v>2526</c:v>
                </c:pt>
                <c:pt idx="33">
                  <c:v>2380</c:v>
                </c:pt>
                <c:pt idx="34">
                  <c:v>3673</c:v>
                </c:pt>
                <c:pt idx="35">
                  <c:v>3218</c:v>
                </c:pt>
                <c:pt idx="36">
                  <c:v>2971</c:v>
                </c:pt>
                <c:pt idx="37">
                  <c:v>2505</c:v>
                </c:pt>
                <c:pt idx="38">
                  <c:v>2310</c:v>
                </c:pt>
                <c:pt idx="39">
                  <c:v>2485</c:v>
                </c:pt>
                <c:pt idx="40">
                  <c:v>2855</c:v>
                </c:pt>
                <c:pt idx="41">
                  <c:v>2789</c:v>
                </c:pt>
                <c:pt idx="42">
                  <c:v>3637</c:v>
                </c:pt>
                <c:pt idx="43">
                  <c:v>5254</c:v>
                </c:pt>
                <c:pt idx="44">
                  <c:v>7573</c:v>
                </c:pt>
                <c:pt idx="45">
                  <c:v>2899</c:v>
                </c:pt>
                <c:pt idx="46">
                  <c:v>3124</c:v>
                </c:pt>
                <c:pt idx="47">
                  <c:v>2900</c:v>
                </c:pt>
                <c:pt idx="48">
                  <c:v>1771</c:v>
                </c:pt>
                <c:pt idx="49">
                  <c:v>2113</c:v>
                </c:pt>
                <c:pt idx="50">
                  <c:v>7680</c:v>
                </c:pt>
                <c:pt idx="51">
                  <c:v>1572</c:v>
                </c:pt>
                <c:pt idx="52">
                  <c:v>1115</c:v>
                </c:pt>
                <c:pt idx="53">
                  <c:v>1956</c:v>
                </c:pt>
                <c:pt idx="54">
                  <c:v>1563</c:v>
                </c:pt>
                <c:pt idx="55">
                  <c:v>1925</c:v>
                </c:pt>
                <c:pt idx="56">
                  <c:v>2618</c:v>
                </c:pt>
                <c:pt idx="57">
                  <c:v>1579</c:v>
                </c:pt>
                <c:pt idx="58">
                  <c:v>3716</c:v>
                </c:pt>
                <c:pt idx="59">
                  <c:v>3934</c:v>
                </c:pt>
                <c:pt idx="60">
                  <c:v>2537</c:v>
                </c:pt>
                <c:pt idx="61">
                  <c:v>2363</c:v>
                </c:pt>
                <c:pt idx="62">
                  <c:v>2868</c:v>
                </c:pt>
                <c:pt idx="63">
                  <c:v>1111</c:v>
                </c:pt>
                <c:pt idx="64">
                  <c:v>1677</c:v>
                </c:pt>
                <c:pt idx="65">
                  <c:v>973</c:v>
                </c:pt>
                <c:pt idx="66">
                  <c:v>1235</c:v>
                </c:pt>
                <c:pt idx="67">
                  <c:v>1440</c:v>
                </c:pt>
                <c:pt idx="68">
                  <c:v>2157</c:v>
                </c:pt>
                <c:pt idx="69">
                  <c:v>1818</c:v>
                </c:pt>
                <c:pt idx="70">
                  <c:v>2055</c:v>
                </c:pt>
                <c:pt idx="71">
                  <c:v>1531</c:v>
                </c:pt>
                <c:pt idx="72">
                  <c:v>1276</c:v>
                </c:pt>
                <c:pt idx="73">
                  <c:v>1669</c:v>
                </c:pt>
                <c:pt idx="74">
                  <c:v>1698</c:v>
                </c:pt>
                <c:pt idx="75">
                  <c:v>1684</c:v>
                </c:pt>
                <c:pt idx="76">
                  <c:v>3190</c:v>
                </c:pt>
                <c:pt idx="77">
                  <c:v>23022</c:v>
                </c:pt>
                <c:pt idx="78">
                  <c:v>9814</c:v>
                </c:pt>
                <c:pt idx="79">
                  <c:v>3478</c:v>
                </c:pt>
                <c:pt idx="80">
                  <c:v>2654</c:v>
                </c:pt>
                <c:pt idx="81">
                  <c:v>4133</c:v>
                </c:pt>
                <c:pt idx="82">
                  <c:v>2088</c:v>
                </c:pt>
                <c:pt idx="83">
                  <c:v>2664</c:v>
                </c:pt>
                <c:pt idx="84">
                  <c:v>3655</c:v>
                </c:pt>
                <c:pt idx="85">
                  <c:v>3660</c:v>
                </c:pt>
                <c:pt idx="86">
                  <c:v>2396</c:v>
                </c:pt>
                <c:pt idx="87">
                  <c:v>3426</c:v>
                </c:pt>
                <c:pt idx="88">
                  <c:v>2491</c:v>
                </c:pt>
                <c:pt idx="89">
                  <c:v>2177</c:v>
                </c:pt>
                <c:pt idx="90">
                  <c:v>3668</c:v>
                </c:pt>
                <c:pt idx="91">
                  <c:v>3693</c:v>
                </c:pt>
                <c:pt idx="92">
                  <c:v>5191</c:v>
                </c:pt>
                <c:pt idx="93">
                  <c:v>3217</c:v>
                </c:pt>
                <c:pt idx="94">
                  <c:v>2759</c:v>
                </c:pt>
                <c:pt idx="95">
                  <c:v>4140</c:v>
                </c:pt>
                <c:pt idx="96">
                  <c:v>3434</c:v>
                </c:pt>
                <c:pt idx="97">
                  <c:v>3718</c:v>
                </c:pt>
                <c:pt idx="98">
                  <c:v>3628</c:v>
                </c:pt>
                <c:pt idx="99">
                  <c:v>3702</c:v>
                </c:pt>
                <c:pt idx="100">
                  <c:v>2499</c:v>
                </c:pt>
                <c:pt idx="101">
                  <c:v>3329</c:v>
                </c:pt>
                <c:pt idx="102">
                  <c:v>2595</c:v>
                </c:pt>
                <c:pt idx="103">
                  <c:v>6018</c:v>
                </c:pt>
                <c:pt idx="104">
                  <c:v>4318</c:v>
                </c:pt>
                <c:pt idx="105">
                  <c:v>7603</c:v>
                </c:pt>
                <c:pt idx="106">
                  <c:v>9215</c:v>
                </c:pt>
                <c:pt idx="107">
                  <c:v>4346</c:v>
                </c:pt>
                <c:pt idx="108">
                  <c:v>4802</c:v>
                </c:pt>
                <c:pt idx="109">
                  <c:v>3199</c:v>
                </c:pt>
                <c:pt idx="110">
                  <c:v>3009</c:v>
                </c:pt>
                <c:pt idx="111">
                  <c:v>3096</c:v>
                </c:pt>
                <c:pt idx="112">
                  <c:v>1974</c:v>
                </c:pt>
                <c:pt idx="113">
                  <c:v>4530</c:v>
                </c:pt>
                <c:pt idx="114">
                  <c:v>2043</c:v>
                </c:pt>
                <c:pt idx="115">
                  <c:v>3992</c:v>
                </c:pt>
                <c:pt idx="116">
                  <c:v>2222</c:v>
                </c:pt>
                <c:pt idx="117">
                  <c:v>3104</c:v>
                </c:pt>
                <c:pt idx="118">
                  <c:v>2767</c:v>
                </c:pt>
                <c:pt idx="119">
                  <c:v>4138</c:v>
                </c:pt>
                <c:pt idx="120">
                  <c:v>5812</c:v>
                </c:pt>
                <c:pt idx="121">
                  <c:v>1435</c:v>
                </c:pt>
                <c:pt idx="122">
                  <c:v>2846</c:v>
                </c:pt>
                <c:pt idx="123">
                  <c:v>3085</c:v>
                </c:pt>
                <c:pt idx="124">
                  <c:v>1778</c:v>
                </c:pt>
                <c:pt idx="125">
                  <c:v>1494</c:v>
                </c:pt>
                <c:pt idx="126">
                  <c:v>1848</c:v>
                </c:pt>
                <c:pt idx="127">
                  <c:v>3840</c:v>
                </c:pt>
                <c:pt idx="128">
                  <c:v>4969</c:v>
                </c:pt>
                <c:pt idx="129">
                  <c:v>2274</c:v>
                </c:pt>
                <c:pt idx="130">
                  <c:v>1045</c:v>
                </c:pt>
                <c:pt idx="131">
                  <c:v>1112</c:v>
                </c:pt>
                <c:pt idx="132">
                  <c:v>403</c:v>
                </c:pt>
                <c:pt idx="133">
                  <c:v>1306</c:v>
                </c:pt>
                <c:pt idx="134">
                  <c:v>336</c:v>
                </c:pt>
                <c:pt idx="135">
                  <c:v>614</c:v>
                </c:pt>
                <c:pt idx="136">
                  <c:v>2072</c:v>
                </c:pt>
                <c:pt idx="137">
                  <c:v>1608</c:v>
                </c:pt>
                <c:pt idx="138">
                  <c:v>437</c:v>
                </c:pt>
                <c:pt idx="139">
                  <c:v>1571</c:v>
                </c:pt>
                <c:pt idx="140">
                  <c:v>1515</c:v>
                </c:pt>
                <c:pt idx="141">
                  <c:v>1385</c:v>
                </c:pt>
                <c:pt idx="142">
                  <c:v>2214</c:v>
                </c:pt>
                <c:pt idx="143">
                  <c:v>1278</c:v>
                </c:pt>
                <c:pt idx="144">
                  <c:v>2410</c:v>
                </c:pt>
                <c:pt idx="145">
                  <c:v>1379</c:v>
                </c:pt>
                <c:pt idx="146">
                  <c:v>941</c:v>
                </c:pt>
                <c:pt idx="147">
                  <c:v>21611</c:v>
                </c:pt>
                <c:pt idx="148">
                  <c:v>5446</c:v>
                </c:pt>
                <c:pt idx="149">
                  <c:v>1536</c:v>
                </c:pt>
                <c:pt idx="150">
                  <c:v>2482</c:v>
                </c:pt>
                <c:pt idx="151">
                  <c:v>3621</c:v>
                </c:pt>
                <c:pt idx="152">
                  <c:v>1443</c:v>
                </c:pt>
                <c:pt idx="153">
                  <c:v>2124</c:v>
                </c:pt>
                <c:pt idx="154">
                  <c:v>1972</c:v>
                </c:pt>
                <c:pt idx="155">
                  <c:v>1869</c:v>
                </c:pt>
                <c:pt idx="156">
                  <c:v>1943</c:v>
                </c:pt>
                <c:pt idx="157">
                  <c:v>2217</c:v>
                </c:pt>
                <c:pt idx="158">
                  <c:v>2058</c:v>
                </c:pt>
                <c:pt idx="159">
                  <c:v>2551</c:v>
                </c:pt>
                <c:pt idx="160">
                  <c:v>4427</c:v>
                </c:pt>
                <c:pt idx="161">
                  <c:v>1714</c:v>
                </c:pt>
                <c:pt idx="162">
                  <c:v>1855</c:v>
                </c:pt>
                <c:pt idx="163">
                  <c:v>1393</c:v>
                </c:pt>
                <c:pt idx="164">
                  <c:v>3787</c:v>
                </c:pt>
                <c:pt idx="165">
                  <c:v>1402</c:v>
                </c:pt>
                <c:pt idx="166">
                  <c:v>2248</c:v>
                </c:pt>
                <c:pt idx="167">
                  <c:v>4355</c:v>
                </c:pt>
                <c:pt idx="168">
                  <c:v>5191</c:v>
                </c:pt>
                <c:pt idx="169">
                  <c:v>1731</c:v>
                </c:pt>
                <c:pt idx="170">
                  <c:v>3084</c:v>
                </c:pt>
                <c:pt idx="171">
                  <c:v>3161</c:v>
                </c:pt>
                <c:pt idx="172">
                  <c:v>3640</c:v>
                </c:pt>
                <c:pt idx="173">
                  <c:v>1701</c:v>
                </c:pt>
                <c:pt idx="174">
                  <c:v>3833</c:v>
                </c:pt>
                <c:pt idx="175">
                  <c:v>3812</c:v>
                </c:pt>
                <c:pt idx="176">
                  <c:v>2334</c:v>
                </c:pt>
                <c:pt idx="177">
                  <c:v>2865</c:v>
                </c:pt>
                <c:pt idx="178">
                  <c:v>1624</c:v>
                </c:pt>
                <c:pt idx="179">
                  <c:v>1502</c:v>
                </c:pt>
                <c:pt idx="180">
                  <c:v>446</c:v>
                </c:pt>
                <c:pt idx="181">
                  <c:v>1689</c:v>
                </c:pt>
                <c:pt idx="182">
                  <c:v>2803</c:v>
                </c:pt>
                <c:pt idx="183">
                  <c:v>1775</c:v>
                </c:pt>
                <c:pt idx="184">
                  <c:v>2114</c:v>
                </c:pt>
                <c:pt idx="185">
                  <c:v>593</c:v>
                </c:pt>
                <c:pt idx="186">
                  <c:v>1397</c:v>
                </c:pt>
                <c:pt idx="187">
                  <c:v>385</c:v>
                </c:pt>
                <c:pt idx="188">
                  <c:v>1285</c:v>
                </c:pt>
                <c:pt idx="189">
                  <c:v>1483</c:v>
                </c:pt>
                <c:pt idx="190">
                  <c:v>1197</c:v>
                </c:pt>
                <c:pt idx="191">
                  <c:v>2366</c:v>
                </c:pt>
                <c:pt idx="192">
                  <c:v>5595</c:v>
                </c:pt>
                <c:pt idx="193">
                  <c:v>803</c:v>
                </c:pt>
                <c:pt idx="194">
                  <c:v>483</c:v>
                </c:pt>
                <c:pt idx="195">
                  <c:v>1905</c:v>
                </c:pt>
                <c:pt idx="196">
                  <c:v>1144</c:v>
                </c:pt>
                <c:pt idx="197">
                  <c:v>4673</c:v>
                </c:pt>
                <c:pt idx="198">
                  <c:v>2661</c:v>
                </c:pt>
                <c:pt idx="199">
                  <c:v>1022</c:v>
                </c:pt>
                <c:pt idx="200">
                  <c:v>1160</c:v>
                </c:pt>
                <c:pt idx="201">
                  <c:v>3523</c:v>
                </c:pt>
                <c:pt idx="202">
                  <c:v>1848</c:v>
                </c:pt>
                <c:pt idx="203">
                  <c:v>5261</c:v>
                </c:pt>
                <c:pt idx="204">
                  <c:v>5248</c:v>
                </c:pt>
                <c:pt idx="205">
                  <c:v>1127</c:v>
                </c:pt>
                <c:pt idx="206">
                  <c:v>880</c:v>
                </c:pt>
                <c:pt idx="207">
                  <c:v>348</c:v>
                </c:pt>
                <c:pt idx="208">
                  <c:v>778</c:v>
                </c:pt>
                <c:pt idx="209">
                  <c:v>3824</c:v>
                </c:pt>
                <c:pt idx="210">
                  <c:v>3402</c:v>
                </c:pt>
                <c:pt idx="211">
                  <c:v>5568</c:v>
                </c:pt>
                <c:pt idx="212">
                  <c:v>3364</c:v>
                </c:pt>
                <c:pt idx="213">
                  <c:v>2663</c:v>
                </c:pt>
                <c:pt idx="214">
                  <c:v>2511</c:v>
                </c:pt>
                <c:pt idx="215">
                  <c:v>1156</c:v>
                </c:pt>
                <c:pt idx="216">
                  <c:v>523</c:v>
                </c:pt>
                <c:pt idx="217">
                  <c:v>340</c:v>
                </c:pt>
                <c:pt idx="218">
                  <c:v>185</c:v>
                </c:pt>
                <c:pt idx="219">
                  <c:v>3789</c:v>
                </c:pt>
                <c:pt idx="220">
                  <c:v>10656</c:v>
                </c:pt>
                <c:pt idx="221">
                  <c:v>7366</c:v>
                </c:pt>
                <c:pt idx="222">
                  <c:v>3631</c:v>
                </c:pt>
                <c:pt idx="223">
                  <c:v>5610</c:v>
                </c:pt>
                <c:pt idx="224">
                  <c:v>3666</c:v>
                </c:pt>
                <c:pt idx="225">
                  <c:v>2394</c:v>
                </c:pt>
                <c:pt idx="226">
                  <c:v>5891</c:v>
                </c:pt>
                <c:pt idx="227">
                  <c:v>4224</c:v>
                </c:pt>
                <c:pt idx="228">
                  <c:v>3133</c:v>
                </c:pt>
                <c:pt idx="229">
                  <c:v>3100</c:v>
                </c:pt>
                <c:pt idx="230">
                  <c:v>5028</c:v>
                </c:pt>
                <c:pt idx="231">
                  <c:v>6376</c:v>
                </c:pt>
                <c:pt idx="232">
                  <c:v>3972</c:v>
                </c:pt>
                <c:pt idx="233">
                  <c:v>4543</c:v>
                </c:pt>
                <c:pt idx="234">
                  <c:v>10482</c:v>
                </c:pt>
                <c:pt idx="235">
                  <c:v>8630</c:v>
                </c:pt>
                <c:pt idx="236">
                  <c:v>3602</c:v>
                </c:pt>
                <c:pt idx="237">
                  <c:v>2865</c:v>
                </c:pt>
                <c:pt idx="238">
                  <c:v>2278</c:v>
                </c:pt>
                <c:pt idx="239">
                  <c:v>3888</c:v>
                </c:pt>
                <c:pt idx="240">
                  <c:v>2307</c:v>
                </c:pt>
                <c:pt idx="241">
                  <c:v>2401</c:v>
                </c:pt>
                <c:pt idx="242">
                  <c:v>2426</c:v>
                </c:pt>
                <c:pt idx="243">
                  <c:v>3735</c:v>
                </c:pt>
                <c:pt idx="244">
                  <c:v>4229</c:v>
                </c:pt>
                <c:pt idx="245">
                  <c:v>2636</c:v>
                </c:pt>
                <c:pt idx="246">
                  <c:v>2276</c:v>
                </c:pt>
                <c:pt idx="247">
                  <c:v>3641</c:v>
                </c:pt>
                <c:pt idx="248">
                  <c:v>2425</c:v>
                </c:pt>
                <c:pt idx="249">
                  <c:v>2201</c:v>
                </c:pt>
                <c:pt idx="250">
                  <c:v>2669</c:v>
                </c:pt>
                <c:pt idx="251">
                  <c:v>5206</c:v>
                </c:pt>
                <c:pt idx="252">
                  <c:v>2972</c:v>
                </c:pt>
                <c:pt idx="253">
                  <c:v>4317</c:v>
                </c:pt>
                <c:pt idx="254">
                  <c:v>5261</c:v>
                </c:pt>
                <c:pt idx="255">
                  <c:v>3654</c:v>
                </c:pt>
                <c:pt idx="256">
                  <c:v>2459</c:v>
                </c:pt>
                <c:pt idx="257">
                  <c:v>2333</c:v>
                </c:pt>
                <c:pt idx="258">
                  <c:v>2828</c:v>
                </c:pt>
                <c:pt idx="259">
                  <c:v>2504</c:v>
                </c:pt>
                <c:pt idx="260">
                  <c:v>2636</c:v>
                </c:pt>
                <c:pt idx="261">
                  <c:v>3826</c:v>
                </c:pt>
                <c:pt idx="262">
                  <c:v>4697</c:v>
                </c:pt>
                <c:pt idx="263">
                  <c:v>2476</c:v>
                </c:pt>
                <c:pt idx="264">
                  <c:v>3925</c:v>
                </c:pt>
                <c:pt idx="265">
                  <c:v>4598</c:v>
                </c:pt>
                <c:pt idx="266">
                  <c:v>2643</c:v>
                </c:pt>
                <c:pt idx="267">
                  <c:v>2415</c:v>
                </c:pt>
                <c:pt idx="268">
                  <c:v>5357</c:v>
                </c:pt>
                <c:pt idx="269">
                  <c:v>4806</c:v>
                </c:pt>
                <c:pt idx="270">
                  <c:v>1654</c:v>
                </c:pt>
                <c:pt idx="271">
                  <c:v>2940</c:v>
                </c:pt>
                <c:pt idx="272">
                  <c:v>4113</c:v>
                </c:pt>
                <c:pt idx="273">
                  <c:v>1263</c:v>
                </c:pt>
                <c:pt idx="274">
                  <c:v>332</c:v>
                </c:pt>
                <c:pt idx="275">
                  <c:v>18055</c:v>
                </c:pt>
                <c:pt idx="276">
                  <c:v>5649</c:v>
                </c:pt>
                <c:pt idx="277">
                  <c:v>4032</c:v>
                </c:pt>
                <c:pt idx="278">
                  <c:v>1989</c:v>
                </c:pt>
                <c:pt idx="279">
                  <c:v>4602</c:v>
                </c:pt>
                <c:pt idx="280">
                  <c:v>6216</c:v>
                </c:pt>
                <c:pt idx="281">
                  <c:v>5042</c:v>
                </c:pt>
                <c:pt idx="282">
                  <c:v>4140</c:v>
                </c:pt>
                <c:pt idx="283">
                  <c:v>5090</c:v>
                </c:pt>
                <c:pt idx="284">
                  <c:v>3619</c:v>
                </c:pt>
                <c:pt idx="285">
                  <c:v>4890</c:v>
                </c:pt>
                <c:pt idx="286">
                  <c:v>6995</c:v>
                </c:pt>
                <c:pt idx="287">
                  <c:v>4536</c:v>
                </c:pt>
                <c:pt idx="288">
                  <c:v>4424</c:v>
                </c:pt>
                <c:pt idx="289">
                  <c:v>6319</c:v>
                </c:pt>
                <c:pt idx="290">
                  <c:v>4622</c:v>
                </c:pt>
                <c:pt idx="291">
                  <c:v>4196</c:v>
                </c:pt>
                <c:pt idx="292">
                  <c:v>4122</c:v>
                </c:pt>
                <c:pt idx="293">
                  <c:v>4062</c:v>
                </c:pt>
                <c:pt idx="294">
                  <c:v>3734</c:v>
                </c:pt>
                <c:pt idx="295">
                  <c:v>3607</c:v>
                </c:pt>
                <c:pt idx="296">
                  <c:v>4786</c:v>
                </c:pt>
                <c:pt idx="297">
                  <c:v>4051</c:v>
                </c:pt>
                <c:pt idx="298">
                  <c:v>3332</c:v>
                </c:pt>
                <c:pt idx="299">
                  <c:v>4973</c:v>
                </c:pt>
                <c:pt idx="300">
                  <c:v>6149</c:v>
                </c:pt>
                <c:pt idx="301">
                  <c:v>5306</c:v>
                </c:pt>
                <c:pt idx="302">
                  <c:v>3824</c:v>
                </c:pt>
                <c:pt idx="303">
                  <c:v>5371</c:v>
                </c:pt>
                <c:pt idx="304">
                  <c:v>4633</c:v>
                </c:pt>
                <c:pt idx="305">
                  <c:v>4528</c:v>
                </c:pt>
                <c:pt idx="306">
                  <c:v>4492</c:v>
                </c:pt>
                <c:pt idx="307">
                  <c:v>5505</c:v>
                </c:pt>
                <c:pt idx="308">
                  <c:v>4478</c:v>
                </c:pt>
                <c:pt idx="309">
                  <c:v>3368</c:v>
                </c:pt>
                <c:pt idx="310">
                  <c:v>6566</c:v>
                </c:pt>
                <c:pt idx="311">
                  <c:v>4637</c:v>
                </c:pt>
                <c:pt idx="312">
                  <c:v>2814</c:v>
                </c:pt>
                <c:pt idx="313">
                  <c:v>3081</c:v>
                </c:pt>
                <c:pt idx="314">
                  <c:v>3674</c:v>
                </c:pt>
                <c:pt idx="315">
                  <c:v>2883</c:v>
                </c:pt>
                <c:pt idx="316">
                  <c:v>2725</c:v>
                </c:pt>
                <c:pt idx="317">
                  <c:v>4370</c:v>
                </c:pt>
                <c:pt idx="318">
                  <c:v>2163</c:v>
                </c:pt>
                <c:pt idx="319">
                  <c:v>2798</c:v>
                </c:pt>
                <c:pt idx="320">
                  <c:v>3166</c:v>
                </c:pt>
                <c:pt idx="321">
                  <c:v>2722</c:v>
                </c:pt>
                <c:pt idx="322">
                  <c:v>3160</c:v>
                </c:pt>
                <c:pt idx="323">
                  <c:v>4368</c:v>
                </c:pt>
                <c:pt idx="324">
                  <c:v>4326</c:v>
                </c:pt>
                <c:pt idx="325">
                  <c:v>1749</c:v>
                </c:pt>
                <c:pt idx="326">
                  <c:v>6689</c:v>
                </c:pt>
                <c:pt idx="327">
                  <c:v>6781</c:v>
                </c:pt>
                <c:pt idx="328">
                  <c:v>12421</c:v>
                </c:pt>
                <c:pt idx="329">
                  <c:v>9204</c:v>
                </c:pt>
                <c:pt idx="330">
                  <c:v>6850</c:v>
                </c:pt>
                <c:pt idx="331">
                  <c:v>7345</c:v>
                </c:pt>
                <c:pt idx="332">
                  <c:v>8138</c:v>
                </c:pt>
                <c:pt idx="333">
                  <c:v>6720</c:v>
                </c:pt>
                <c:pt idx="334">
                  <c:v>10558</c:v>
                </c:pt>
                <c:pt idx="335">
                  <c:v>12317</c:v>
                </c:pt>
                <c:pt idx="336">
                  <c:v>7107</c:v>
                </c:pt>
                <c:pt idx="337">
                  <c:v>7078</c:v>
                </c:pt>
                <c:pt idx="338">
                  <c:v>5970</c:v>
                </c:pt>
                <c:pt idx="339">
                  <c:v>5900</c:v>
                </c:pt>
                <c:pt idx="340">
                  <c:v>5099</c:v>
                </c:pt>
                <c:pt idx="341">
                  <c:v>5678</c:v>
                </c:pt>
                <c:pt idx="342">
                  <c:v>8393</c:v>
                </c:pt>
                <c:pt idx="343">
                  <c:v>6385</c:v>
                </c:pt>
                <c:pt idx="344">
                  <c:v>8044</c:v>
                </c:pt>
                <c:pt idx="345">
                  <c:v>6529</c:v>
                </c:pt>
                <c:pt idx="346">
                  <c:v>5498</c:v>
                </c:pt>
                <c:pt idx="347">
                  <c:v>6344</c:v>
                </c:pt>
                <c:pt idx="348">
                  <c:v>6560</c:v>
                </c:pt>
                <c:pt idx="349">
                  <c:v>9091</c:v>
                </c:pt>
                <c:pt idx="350">
                  <c:v>8698</c:v>
                </c:pt>
                <c:pt idx="351">
                  <c:v>10027</c:v>
                </c:pt>
                <c:pt idx="352">
                  <c:v>7206</c:v>
                </c:pt>
                <c:pt idx="353">
                  <c:v>8194</c:v>
                </c:pt>
                <c:pt idx="354">
                  <c:v>6484</c:v>
                </c:pt>
                <c:pt idx="355">
                  <c:v>7141</c:v>
                </c:pt>
                <c:pt idx="356">
                  <c:v>8254</c:v>
                </c:pt>
                <c:pt idx="357">
                  <c:v>11617</c:v>
                </c:pt>
                <c:pt idx="358">
                  <c:v>14324</c:v>
                </c:pt>
                <c:pt idx="359">
                  <c:v>15886</c:v>
                </c:pt>
                <c:pt idx="360">
                  <c:v>11132</c:v>
                </c:pt>
                <c:pt idx="361">
                  <c:v>10687</c:v>
                </c:pt>
                <c:pt idx="362">
                  <c:v>11407</c:v>
                </c:pt>
                <c:pt idx="363">
                  <c:v>10302</c:v>
                </c:pt>
                <c:pt idx="364">
                  <c:v>5391</c:v>
                </c:pt>
              </c:numCache>
            </c:numRef>
          </c:val>
          <c:extLst>
            <c:ext xmlns:c16="http://schemas.microsoft.com/office/drawing/2014/chart" uri="{C3380CC4-5D6E-409C-BE32-E72D297353CC}">
              <c16:uniqueId val="{00000000-6343-4512-A3D7-3FBB2FA678E1}"/>
            </c:ext>
          </c:extLst>
        </c:ser>
        <c:dLbls>
          <c:showLegendKey val="0"/>
          <c:showVal val="0"/>
          <c:showCatName val="0"/>
          <c:showSerName val="0"/>
          <c:showPercent val="0"/>
          <c:showBubbleSize val="0"/>
        </c:dLbls>
        <c:gapWidth val="219"/>
        <c:overlap val="-27"/>
        <c:axId val="391180256"/>
        <c:axId val="391175336"/>
      </c:barChart>
      <c:dateAx>
        <c:axId val="39118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75336"/>
        <c:crosses val="autoZero"/>
        <c:auto val="1"/>
        <c:lblOffset val="100"/>
        <c:baseTimeUnit val="days"/>
      </c:dateAx>
      <c:valAx>
        <c:axId val="39117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8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Sheet1!$A$2:$A$366</c:f>
              <c:numCache>
                <c:formatCode>m/d/yyyy</c:formatCode>
                <c:ptCount val="365"/>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numCache>
            </c:numRef>
          </c:cat>
          <c:val>
            <c:numRef>
              <c:f>Sheet1!$B$2:$B$366</c:f>
              <c:numCache>
                <c:formatCode>General</c:formatCode>
                <c:ptCount val="365"/>
                <c:pt idx="0">
                  <c:v>1852</c:v>
                </c:pt>
                <c:pt idx="1">
                  <c:v>1198</c:v>
                </c:pt>
                <c:pt idx="2">
                  <c:v>803</c:v>
                </c:pt>
                <c:pt idx="3">
                  <c:v>686</c:v>
                </c:pt>
                <c:pt idx="4">
                  <c:v>975</c:v>
                </c:pt>
                <c:pt idx="5">
                  <c:v>951</c:v>
                </c:pt>
                <c:pt idx="6">
                  <c:v>1626</c:v>
                </c:pt>
                <c:pt idx="7">
                  <c:v>1145</c:v>
                </c:pt>
                <c:pt idx="8">
                  <c:v>834</c:v>
                </c:pt>
                <c:pt idx="9">
                  <c:v>1238</c:v>
                </c:pt>
                <c:pt idx="10">
                  <c:v>890</c:v>
                </c:pt>
                <c:pt idx="11">
                  <c:v>1406</c:v>
                </c:pt>
                <c:pt idx="12">
                  <c:v>1194</c:v>
                </c:pt>
                <c:pt idx="13">
                  <c:v>1147</c:v>
                </c:pt>
                <c:pt idx="14">
                  <c:v>520</c:v>
                </c:pt>
                <c:pt idx="15">
                  <c:v>756</c:v>
                </c:pt>
                <c:pt idx="16">
                  <c:v>798</c:v>
                </c:pt>
                <c:pt idx="17">
                  <c:v>1779</c:v>
                </c:pt>
                <c:pt idx="18">
                  <c:v>1900</c:v>
                </c:pt>
                <c:pt idx="19">
                  <c:v>2237</c:v>
                </c:pt>
                <c:pt idx="20">
                  <c:v>2545</c:v>
                </c:pt>
                <c:pt idx="21">
                  <c:v>2063</c:v>
                </c:pt>
                <c:pt idx="22">
                  <c:v>2147</c:v>
                </c:pt>
                <c:pt idx="23">
                  <c:v>2074</c:v>
                </c:pt>
                <c:pt idx="24">
                  <c:v>2025</c:v>
                </c:pt>
                <c:pt idx="25">
                  <c:v>2118</c:v>
                </c:pt>
                <c:pt idx="26">
                  <c:v>2301</c:v>
                </c:pt>
                <c:pt idx="27">
                  <c:v>1967</c:v>
                </c:pt>
                <c:pt idx="28">
                  <c:v>2104</c:v>
                </c:pt>
                <c:pt idx="29">
                  <c:v>2088</c:v>
                </c:pt>
                <c:pt idx="30">
                  <c:v>1974</c:v>
                </c:pt>
                <c:pt idx="31">
                  <c:v>2082</c:v>
                </c:pt>
                <c:pt idx="32">
                  <c:v>1643</c:v>
                </c:pt>
                <c:pt idx="33">
                  <c:v>1586</c:v>
                </c:pt>
                <c:pt idx="34">
                  <c:v>2088</c:v>
                </c:pt>
                <c:pt idx="35">
                  <c:v>1837</c:v>
                </c:pt>
                <c:pt idx="36">
                  <c:v>1875</c:v>
                </c:pt>
                <c:pt idx="37">
                  <c:v>1604</c:v>
                </c:pt>
                <c:pt idx="38">
                  <c:v>1537</c:v>
                </c:pt>
                <c:pt idx="39">
                  <c:v>1655</c:v>
                </c:pt>
                <c:pt idx="40">
                  <c:v>1818</c:v>
                </c:pt>
                <c:pt idx="41">
                  <c:v>1870</c:v>
                </c:pt>
                <c:pt idx="42">
                  <c:v>2730</c:v>
                </c:pt>
                <c:pt idx="43">
                  <c:v>4090</c:v>
                </c:pt>
                <c:pt idx="44">
                  <c:v>5911</c:v>
                </c:pt>
                <c:pt idx="45">
                  <c:v>1895</c:v>
                </c:pt>
                <c:pt idx="46">
                  <c:v>2063</c:v>
                </c:pt>
                <c:pt idx="47">
                  <c:v>1961</c:v>
                </c:pt>
                <c:pt idx="48">
                  <c:v>1251</c:v>
                </c:pt>
                <c:pt idx="49">
                  <c:v>956</c:v>
                </c:pt>
                <c:pt idx="50">
                  <c:v>5885</c:v>
                </c:pt>
                <c:pt idx="51">
                  <c:v>921</c:v>
                </c:pt>
                <c:pt idx="52">
                  <c:v>656</c:v>
                </c:pt>
                <c:pt idx="53">
                  <c:v>1273</c:v>
                </c:pt>
                <c:pt idx="54">
                  <c:v>1000</c:v>
                </c:pt>
                <c:pt idx="55">
                  <c:v>1018</c:v>
                </c:pt>
                <c:pt idx="56">
                  <c:v>1595</c:v>
                </c:pt>
                <c:pt idx="57">
                  <c:v>906</c:v>
                </c:pt>
                <c:pt idx="58">
                  <c:v>1988</c:v>
                </c:pt>
                <c:pt idx="59">
                  <c:v>1953</c:v>
                </c:pt>
                <c:pt idx="60">
                  <c:v>1227</c:v>
                </c:pt>
                <c:pt idx="61">
                  <c:v>1324</c:v>
                </c:pt>
                <c:pt idx="62">
                  <c:v>1787</c:v>
                </c:pt>
                <c:pt idx="63">
                  <c:v>627</c:v>
                </c:pt>
                <c:pt idx="64">
                  <c:v>889</c:v>
                </c:pt>
                <c:pt idx="65">
                  <c:v>612</c:v>
                </c:pt>
                <c:pt idx="66">
                  <c:v>795</c:v>
                </c:pt>
                <c:pt idx="67">
                  <c:v>772</c:v>
                </c:pt>
                <c:pt idx="68">
                  <c:v>1256</c:v>
                </c:pt>
                <c:pt idx="69">
                  <c:v>1141</c:v>
                </c:pt>
                <c:pt idx="70">
                  <c:v>990</c:v>
                </c:pt>
                <c:pt idx="71">
                  <c:v>855</c:v>
                </c:pt>
                <c:pt idx="72">
                  <c:v>884</c:v>
                </c:pt>
                <c:pt idx="73">
                  <c:v>1053</c:v>
                </c:pt>
                <c:pt idx="74">
                  <c:v>1138</c:v>
                </c:pt>
                <c:pt idx="75">
                  <c:v>1134</c:v>
                </c:pt>
                <c:pt idx="76">
                  <c:v>2017</c:v>
                </c:pt>
                <c:pt idx="77">
                  <c:v>17760</c:v>
                </c:pt>
                <c:pt idx="78">
                  <c:v>6081</c:v>
                </c:pt>
                <c:pt idx="79">
                  <c:v>2652</c:v>
                </c:pt>
                <c:pt idx="80">
                  <c:v>1920</c:v>
                </c:pt>
                <c:pt idx="81">
                  <c:v>3299</c:v>
                </c:pt>
                <c:pt idx="82">
                  <c:v>1505</c:v>
                </c:pt>
                <c:pt idx="83">
                  <c:v>1887</c:v>
                </c:pt>
                <c:pt idx="84">
                  <c:v>2839</c:v>
                </c:pt>
                <c:pt idx="85">
                  <c:v>2976</c:v>
                </c:pt>
                <c:pt idx="86">
                  <c:v>1895</c:v>
                </c:pt>
                <c:pt idx="87">
                  <c:v>2328</c:v>
                </c:pt>
                <c:pt idx="88">
                  <c:v>2014</c:v>
                </c:pt>
                <c:pt idx="89">
                  <c:v>1900</c:v>
                </c:pt>
                <c:pt idx="90">
                  <c:v>2925</c:v>
                </c:pt>
                <c:pt idx="91">
                  <c:v>2937</c:v>
                </c:pt>
                <c:pt idx="92">
                  <c:v>3873</c:v>
                </c:pt>
                <c:pt idx="93">
                  <c:v>2552</c:v>
                </c:pt>
                <c:pt idx="94">
                  <c:v>2138</c:v>
                </c:pt>
                <c:pt idx="95">
                  <c:v>3058</c:v>
                </c:pt>
                <c:pt idx="96">
                  <c:v>2831</c:v>
                </c:pt>
                <c:pt idx="97">
                  <c:v>2880</c:v>
                </c:pt>
                <c:pt idx="98">
                  <c:v>2715</c:v>
                </c:pt>
                <c:pt idx="99">
                  <c:v>2587</c:v>
                </c:pt>
                <c:pt idx="100">
                  <c:v>2006</c:v>
                </c:pt>
                <c:pt idx="101">
                  <c:v>2467</c:v>
                </c:pt>
                <c:pt idx="102">
                  <c:v>2071</c:v>
                </c:pt>
                <c:pt idx="103">
                  <c:v>4451</c:v>
                </c:pt>
                <c:pt idx="104">
                  <c:v>3418</c:v>
                </c:pt>
                <c:pt idx="105">
                  <c:v>3900</c:v>
                </c:pt>
                <c:pt idx="106">
                  <c:v>5131</c:v>
                </c:pt>
                <c:pt idx="107">
                  <c:v>2946</c:v>
                </c:pt>
                <c:pt idx="108">
                  <c:v>3264</c:v>
                </c:pt>
                <c:pt idx="109">
                  <c:v>2634</c:v>
                </c:pt>
                <c:pt idx="110">
                  <c:v>2538</c:v>
                </c:pt>
                <c:pt idx="111">
                  <c:v>2363</c:v>
                </c:pt>
                <c:pt idx="112">
                  <c:v>1470</c:v>
                </c:pt>
                <c:pt idx="113">
                  <c:v>2839</c:v>
                </c:pt>
                <c:pt idx="114">
                  <c:v>1698</c:v>
                </c:pt>
                <c:pt idx="115">
                  <c:v>2933</c:v>
                </c:pt>
                <c:pt idx="116">
                  <c:v>1870</c:v>
                </c:pt>
                <c:pt idx="117">
                  <c:v>2497</c:v>
                </c:pt>
                <c:pt idx="118">
                  <c:v>2255</c:v>
                </c:pt>
                <c:pt idx="119">
                  <c:v>2264</c:v>
                </c:pt>
                <c:pt idx="120">
                  <c:v>2685</c:v>
                </c:pt>
                <c:pt idx="121">
                  <c:v>810</c:v>
                </c:pt>
                <c:pt idx="122">
                  <c:v>1784</c:v>
                </c:pt>
                <c:pt idx="123">
                  <c:v>2421</c:v>
                </c:pt>
                <c:pt idx="124">
                  <c:v>1053</c:v>
                </c:pt>
                <c:pt idx="125">
                  <c:v>829</c:v>
                </c:pt>
                <c:pt idx="126">
                  <c:v>1019</c:v>
                </c:pt>
                <c:pt idx="127">
                  <c:v>2398</c:v>
                </c:pt>
                <c:pt idx="128">
                  <c:v>3014</c:v>
                </c:pt>
                <c:pt idx="129">
                  <c:v>1485</c:v>
                </c:pt>
                <c:pt idx="130">
                  <c:v>709</c:v>
                </c:pt>
                <c:pt idx="131">
                  <c:v>803</c:v>
                </c:pt>
                <c:pt idx="132">
                  <c:v>150</c:v>
                </c:pt>
                <c:pt idx="133">
                  <c:v>858</c:v>
                </c:pt>
                <c:pt idx="134">
                  <c:v>170</c:v>
                </c:pt>
                <c:pt idx="135">
                  <c:v>411</c:v>
                </c:pt>
                <c:pt idx="136">
                  <c:v>1006</c:v>
                </c:pt>
                <c:pt idx="137">
                  <c:v>1028</c:v>
                </c:pt>
                <c:pt idx="138">
                  <c:v>299</c:v>
                </c:pt>
                <c:pt idx="139">
                  <c:v>850</c:v>
                </c:pt>
                <c:pt idx="140">
                  <c:v>876</c:v>
                </c:pt>
                <c:pt idx="141">
                  <c:v>762</c:v>
                </c:pt>
                <c:pt idx="142">
                  <c:v>995</c:v>
                </c:pt>
                <c:pt idx="143">
                  <c:v>676</c:v>
                </c:pt>
                <c:pt idx="144">
                  <c:v>1432</c:v>
                </c:pt>
                <c:pt idx="145">
                  <c:v>857</c:v>
                </c:pt>
                <c:pt idx="146">
                  <c:v>609</c:v>
                </c:pt>
                <c:pt idx="147">
                  <c:v>17079</c:v>
                </c:pt>
                <c:pt idx="148">
                  <c:v>4039</c:v>
                </c:pt>
                <c:pt idx="149">
                  <c:v>1023</c:v>
                </c:pt>
                <c:pt idx="150">
                  <c:v>1545</c:v>
                </c:pt>
                <c:pt idx="151">
                  <c:v>1959</c:v>
                </c:pt>
                <c:pt idx="152">
                  <c:v>896</c:v>
                </c:pt>
                <c:pt idx="153">
                  <c:v>1382</c:v>
                </c:pt>
                <c:pt idx="154">
                  <c:v>1200</c:v>
                </c:pt>
                <c:pt idx="155">
                  <c:v>1232</c:v>
                </c:pt>
                <c:pt idx="156">
                  <c:v>1145</c:v>
                </c:pt>
                <c:pt idx="157">
                  <c:v>1438</c:v>
                </c:pt>
                <c:pt idx="158">
                  <c:v>1430</c:v>
                </c:pt>
                <c:pt idx="159">
                  <c:v>1818</c:v>
                </c:pt>
                <c:pt idx="160">
                  <c:v>2447</c:v>
                </c:pt>
                <c:pt idx="161">
                  <c:v>1121</c:v>
                </c:pt>
                <c:pt idx="162">
                  <c:v>1220</c:v>
                </c:pt>
                <c:pt idx="163">
                  <c:v>672</c:v>
                </c:pt>
                <c:pt idx="164">
                  <c:v>2545</c:v>
                </c:pt>
                <c:pt idx="165">
                  <c:v>1036</c:v>
                </c:pt>
                <c:pt idx="166">
                  <c:v>1510</c:v>
                </c:pt>
                <c:pt idx="167">
                  <c:v>2792</c:v>
                </c:pt>
                <c:pt idx="168">
                  <c:v>3240</c:v>
                </c:pt>
                <c:pt idx="169">
                  <c:v>1074</c:v>
                </c:pt>
                <c:pt idx="170">
                  <c:v>1637</c:v>
                </c:pt>
                <c:pt idx="171">
                  <c:v>2046</c:v>
                </c:pt>
                <c:pt idx="172">
                  <c:v>2164</c:v>
                </c:pt>
                <c:pt idx="173">
                  <c:v>1102</c:v>
                </c:pt>
                <c:pt idx="174">
                  <c:v>2066</c:v>
                </c:pt>
                <c:pt idx="175">
                  <c:v>2454</c:v>
                </c:pt>
                <c:pt idx="176">
                  <c:v>1207</c:v>
                </c:pt>
                <c:pt idx="177">
                  <c:v>1456</c:v>
                </c:pt>
                <c:pt idx="178">
                  <c:v>948</c:v>
                </c:pt>
                <c:pt idx="179">
                  <c:v>881</c:v>
                </c:pt>
                <c:pt idx="180">
                  <c:v>255</c:v>
                </c:pt>
                <c:pt idx="181">
                  <c:v>1038</c:v>
                </c:pt>
                <c:pt idx="182">
                  <c:v>1693</c:v>
                </c:pt>
                <c:pt idx="183">
                  <c:v>1223</c:v>
                </c:pt>
                <c:pt idx="184">
                  <c:v>1368</c:v>
                </c:pt>
                <c:pt idx="185">
                  <c:v>298</c:v>
                </c:pt>
                <c:pt idx="186">
                  <c:v>958</c:v>
                </c:pt>
                <c:pt idx="187">
                  <c:v>253</c:v>
                </c:pt>
                <c:pt idx="188">
                  <c:v>619</c:v>
                </c:pt>
                <c:pt idx="189">
                  <c:v>937</c:v>
                </c:pt>
                <c:pt idx="190">
                  <c:v>575</c:v>
                </c:pt>
                <c:pt idx="191">
                  <c:v>1641</c:v>
                </c:pt>
                <c:pt idx="192">
                  <c:v>3860</c:v>
                </c:pt>
                <c:pt idx="193">
                  <c:v>557</c:v>
                </c:pt>
                <c:pt idx="194">
                  <c:v>316</c:v>
                </c:pt>
                <c:pt idx="195">
                  <c:v>1480</c:v>
                </c:pt>
                <c:pt idx="196">
                  <c:v>711</c:v>
                </c:pt>
                <c:pt idx="197">
                  <c:v>3041</c:v>
                </c:pt>
                <c:pt idx="198">
                  <c:v>1818</c:v>
                </c:pt>
                <c:pt idx="199">
                  <c:v>529</c:v>
                </c:pt>
                <c:pt idx="200">
                  <c:v>1029</c:v>
                </c:pt>
                <c:pt idx="201">
                  <c:v>2765</c:v>
                </c:pt>
                <c:pt idx="202">
                  <c:v>1567</c:v>
                </c:pt>
                <c:pt idx="203">
                  <c:v>3913</c:v>
                </c:pt>
                <c:pt idx="204">
                  <c:v>2912</c:v>
                </c:pt>
                <c:pt idx="205">
                  <c:v>721</c:v>
                </c:pt>
                <c:pt idx="206">
                  <c:v>224</c:v>
                </c:pt>
                <c:pt idx="207">
                  <c:v>144</c:v>
                </c:pt>
                <c:pt idx="208">
                  <c:v>497</c:v>
                </c:pt>
                <c:pt idx="209">
                  <c:v>2216</c:v>
                </c:pt>
                <c:pt idx="210">
                  <c:v>1925</c:v>
                </c:pt>
                <c:pt idx="211">
                  <c:v>3466</c:v>
                </c:pt>
                <c:pt idx="212">
                  <c:v>2096</c:v>
                </c:pt>
                <c:pt idx="213">
                  <c:v>1652</c:v>
                </c:pt>
                <c:pt idx="214">
                  <c:v>1803</c:v>
                </c:pt>
                <c:pt idx="215">
                  <c:v>840</c:v>
                </c:pt>
                <c:pt idx="216">
                  <c:v>176</c:v>
                </c:pt>
                <c:pt idx="217">
                  <c:v>106</c:v>
                </c:pt>
                <c:pt idx="218">
                  <c:v>54</c:v>
                </c:pt>
                <c:pt idx="219">
                  <c:v>3045</c:v>
                </c:pt>
                <c:pt idx="220">
                  <c:v>8981</c:v>
                </c:pt>
                <c:pt idx="221">
                  <c:v>5812</c:v>
                </c:pt>
                <c:pt idx="222">
                  <c:v>2304</c:v>
                </c:pt>
                <c:pt idx="223">
                  <c:v>4039</c:v>
                </c:pt>
                <c:pt idx="224">
                  <c:v>2659</c:v>
                </c:pt>
                <c:pt idx="225">
                  <c:v>1867</c:v>
                </c:pt>
                <c:pt idx="226">
                  <c:v>4655</c:v>
                </c:pt>
                <c:pt idx="227">
                  <c:v>3340</c:v>
                </c:pt>
                <c:pt idx="228">
                  <c:v>2464</c:v>
                </c:pt>
                <c:pt idx="229">
                  <c:v>2282</c:v>
                </c:pt>
                <c:pt idx="230">
                  <c:v>3702</c:v>
                </c:pt>
                <c:pt idx="231">
                  <c:v>4704</c:v>
                </c:pt>
                <c:pt idx="232">
                  <c:v>3108</c:v>
                </c:pt>
                <c:pt idx="233">
                  <c:v>3240</c:v>
                </c:pt>
                <c:pt idx="234">
                  <c:v>9493</c:v>
                </c:pt>
                <c:pt idx="235">
                  <c:v>7976</c:v>
                </c:pt>
                <c:pt idx="236">
                  <c:v>3136</c:v>
                </c:pt>
                <c:pt idx="237">
                  <c:v>2172</c:v>
                </c:pt>
                <c:pt idx="238">
                  <c:v>1796</c:v>
                </c:pt>
                <c:pt idx="239">
                  <c:v>2875</c:v>
                </c:pt>
                <c:pt idx="240">
                  <c:v>1825</c:v>
                </c:pt>
                <c:pt idx="241">
                  <c:v>1959</c:v>
                </c:pt>
                <c:pt idx="242">
                  <c:v>1951</c:v>
                </c:pt>
                <c:pt idx="243">
                  <c:v>2908</c:v>
                </c:pt>
                <c:pt idx="244">
                  <c:v>3159</c:v>
                </c:pt>
                <c:pt idx="245">
                  <c:v>2138</c:v>
                </c:pt>
                <c:pt idx="246">
                  <c:v>1855</c:v>
                </c:pt>
                <c:pt idx="247">
                  <c:v>2753</c:v>
                </c:pt>
                <c:pt idx="248">
                  <c:v>2066</c:v>
                </c:pt>
                <c:pt idx="249">
                  <c:v>1860</c:v>
                </c:pt>
                <c:pt idx="250">
                  <c:v>2170</c:v>
                </c:pt>
                <c:pt idx="251">
                  <c:v>4135</c:v>
                </c:pt>
                <c:pt idx="252">
                  <c:v>2525</c:v>
                </c:pt>
                <c:pt idx="253">
                  <c:v>3450</c:v>
                </c:pt>
                <c:pt idx="254">
                  <c:v>3941</c:v>
                </c:pt>
                <c:pt idx="255">
                  <c:v>3081</c:v>
                </c:pt>
                <c:pt idx="256">
                  <c:v>2082</c:v>
                </c:pt>
                <c:pt idx="257">
                  <c:v>2009</c:v>
                </c:pt>
                <c:pt idx="258">
                  <c:v>2414</c:v>
                </c:pt>
                <c:pt idx="259">
                  <c:v>2207</c:v>
                </c:pt>
                <c:pt idx="260">
                  <c:v>2204</c:v>
                </c:pt>
                <c:pt idx="261">
                  <c:v>3164</c:v>
                </c:pt>
                <c:pt idx="262">
                  <c:v>3477</c:v>
                </c:pt>
                <c:pt idx="263">
                  <c:v>2041</c:v>
                </c:pt>
                <c:pt idx="264">
                  <c:v>3150</c:v>
                </c:pt>
                <c:pt idx="265">
                  <c:v>3477</c:v>
                </c:pt>
                <c:pt idx="266">
                  <c:v>2130</c:v>
                </c:pt>
                <c:pt idx="267">
                  <c:v>2006</c:v>
                </c:pt>
                <c:pt idx="268">
                  <c:v>3834</c:v>
                </c:pt>
                <c:pt idx="269">
                  <c:v>3434</c:v>
                </c:pt>
                <c:pt idx="270">
                  <c:v>1091</c:v>
                </c:pt>
                <c:pt idx="271">
                  <c:v>1935</c:v>
                </c:pt>
                <c:pt idx="272">
                  <c:v>3113</c:v>
                </c:pt>
                <c:pt idx="273">
                  <c:v>806</c:v>
                </c:pt>
                <c:pt idx="274">
                  <c:v>212</c:v>
                </c:pt>
                <c:pt idx="275">
                  <c:v>16634</c:v>
                </c:pt>
                <c:pt idx="276">
                  <c:v>5406</c:v>
                </c:pt>
                <c:pt idx="277">
                  <c:v>3216</c:v>
                </c:pt>
                <c:pt idx="278">
                  <c:v>1749</c:v>
                </c:pt>
                <c:pt idx="279">
                  <c:v>3482</c:v>
                </c:pt>
                <c:pt idx="280">
                  <c:v>3783</c:v>
                </c:pt>
                <c:pt idx="281">
                  <c:v>3595</c:v>
                </c:pt>
                <c:pt idx="282">
                  <c:v>3618</c:v>
                </c:pt>
                <c:pt idx="283">
                  <c:v>4382</c:v>
                </c:pt>
                <c:pt idx="284">
                  <c:v>3168</c:v>
                </c:pt>
                <c:pt idx="285">
                  <c:v>4097</c:v>
                </c:pt>
                <c:pt idx="286">
                  <c:v>6028</c:v>
                </c:pt>
                <c:pt idx="287">
                  <c:v>3783</c:v>
                </c:pt>
                <c:pt idx="288">
                  <c:v>4075</c:v>
                </c:pt>
                <c:pt idx="289">
                  <c:v>5239</c:v>
                </c:pt>
                <c:pt idx="290">
                  <c:v>4025</c:v>
                </c:pt>
                <c:pt idx="291">
                  <c:v>3739</c:v>
                </c:pt>
                <c:pt idx="292">
                  <c:v>3601</c:v>
                </c:pt>
                <c:pt idx="293">
                  <c:v>3439</c:v>
                </c:pt>
                <c:pt idx="294">
                  <c:v>3197</c:v>
                </c:pt>
                <c:pt idx="295">
                  <c:v>3159</c:v>
                </c:pt>
                <c:pt idx="296">
                  <c:v>4105</c:v>
                </c:pt>
                <c:pt idx="297">
                  <c:v>3386</c:v>
                </c:pt>
                <c:pt idx="298">
                  <c:v>2971</c:v>
                </c:pt>
                <c:pt idx="299">
                  <c:v>4332</c:v>
                </c:pt>
                <c:pt idx="300">
                  <c:v>5330</c:v>
                </c:pt>
                <c:pt idx="301">
                  <c:v>4496</c:v>
                </c:pt>
                <c:pt idx="302">
                  <c:v>3350</c:v>
                </c:pt>
                <c:pt idx="303">
                  <c:v>4674</c:v>
                </c:pt>
                <c:pt idx="304">
                  <c:v>3968</c:v>
                </c:pt>
                <c:pt idx="305">
                  <c:v>3821</c:v>
                </c:pt>
                <c:pt idx="306">
                  <c:v>3927</c:v>
                </c:pt>
                <c:pt idx="307">
                  <c:v>5097</c:v>
                </c:pt>
                <c:pt idx="308">
                  <c:v>3789</c:v>
                </c:pt>
                <c:pt idx="309">
                  <c:v>2867</c:v>
                </c:pt>
                <c:pt idx="310">
                  <c:v>5701</c:v>
                </c:pt>
                <c:pt idx="311">
                  <c:v>4211</c:v>
                </c:pt>
                <c:pt idx="312">
                  <c:v>2528</c:v>
                </c:pt>
                <c:pt idx="313">
                  <c:v>2753</c:v>
                </c:pt>
                <c:pt idx="314">
                  <c:v>3264</c:v>
                </c:pt>
                <c:pt idx="315">
                  <c:v>2267</c:v>
                </c:pt>
                <c:pt idx="316">
                  <c:v>2307</c:v>
                </c:pt>
                <c:pt idx="317">
                  <c:v>3934</c:v>
                </c:pt>
                <c:pt idx="318">
                  <c:v>1953</c:v>
                </c:pt>
                <c:pt idx="319">
                  <c:v>2484</c:v>
                </c:pt>
                <c:pt idx="320">
                  <c:v>2827</c:v>
                </c:pt>
                <c:pt idx="321">
                  <c:v>2369</c:v>
                </c:pt>
                <c:pt idx="322">
                  <c:v>2815</c:v>
                </c:pt>
                <c:pt idx="323">
                  <c:v>3678</c:v>
                </c:pt>
                <c:pt idx="324">
                  <c:v>3968</c:v>
                </c:pt>
                <c:pt idx="325">
                  <c:v>1567</c:v>
                </c:pt>
                <c:pt idx="326">
                  <c:v>5723</c:v>
                </c:pt>
                <c:pt idx="327">
                  <c:v>6024</c:v>
                </c:pt>
                <c:pt idx="328">
                  <c:v>11213</c:v>
                </c:pt>
                <c:pt idx="329">
                  <c:v>8492</c:v>
                </c:pt>
                <c:pt idx="330">
                  <c:v>6175</c:v>
                </c:pt>
                <c:pt idx="331">
                  <c:v>6638</c:v>
                </c:pt>
                <c:pt idx="332">
                  <c:v>7294</c:v>
                </c:pt>
                <c:pt idx="333">
                  <c:v>6184</c:v>
                </c:pt>
                <c:pt idx="334">
                  <c:v>9109</c:v>
                </c:pt>
                <c:pt idx="335">
                  <c:v>10843</c:v>
                </c:pt>
                <c:pt idx="336">
                  <c:v>6417</c:v>
                </c:pt>
                <c:pt idx="337">
                  <c:v>6397</c:v>
                </c:pt>
                <c:pt idx="338">
                  <c:v>5436</c:v>
                </c:pt>
                <c:pt idx="339">
                  <c:v>5444</c:v>
                </c:pt>
                <c:pt idx="340">
                  <c:v>4560</c:v>
                </c:pt>
                <c:pt idx="341">
                  <c:v>5137</c:v>
                </c:pt>
                <c:pt idx="342">
                  <c:v>7485</c:v>
                </c:pt>
                <c:pt idx="343">
                  <c:v>5407</c:v>
                </c:pt>
                <c:pt idx="344">
                  <c:v>7105</c:v>
                </c:pt>
                <c:pt idx="345">
                  <c:v>6185</c:v>
                </c:pt>
                <c:pt idx="346">
                  <c:v>4869</c:v>
                </c:pt>
                <c:pt idx="347">
                  <c:v>5917</c:v>
                </c:pt>
                <c:pt idx="348">
                  <c:v>6029</c:v>
                </c:pt>
                <c:pt idx="349">
                  <c:v>8056</c:v>
                </c:pt>
                <c:pt idx="350">
                  <c:v>6651</c:v>
                </c:pt>
                <c:pt idx="351">
                  <c:v>7970</c:v>
                </c:pt>
                <c:pt idx="352">
                  <c:v>6227</c:v>
                </c:pt>
                <c:pt idx="353">
                  <c:v>7277</c:v>
                </c:pt>
                <c:pt idx="354">
                  <c:v>5828</c:v>
                </c:pt>
                <c:pt idx="355">
                  <c:v>6542</c:v>
                </c:pt>
                <c:pt idx="356">
                  <c:v>6953</c:v>
                </c:pt>
                <c:pt idx="357">
                  <c:v>10141</c:v>
                </c:pt>
                <c:pt idx="358">
                  <c:v>12462</c:v>
                </c:pt>
                <c:pt idx="359">
                  <c:v>13621</c:v>
                </c:pt>
                <c:pt idx="360">
                  <c:v>9837</c:v>
                </c:pt>
                <c:pt idx="361">
                  <c:v>9286</c:v>
                </c:pt>
                <c:pt idx="362">
                  <c:v>9828</c:v>
                </c:pt>
                <c:pt idx="363">
                  <c:v>9076</c:v>
                </c:pt>
                <c:pt idx="364">
                  <c:v>4806</c:v>
                </c:pt>
              </c:numCache>
            </c:numRef>
          </c:val>
          <c:smooth val="0"/>
          <c:extLst>
            <c:ext xmlns:c16="http://schemas.microsoft.com/office/drawing/2014/chart" uri="{C3380CC4-5D6E-409C-BE32-E72D297353CC}">
              <c16:uniqueId val="{00000000-079E-4E6B-8AB2-AA4D9A36A2AA}"/>
            </c:ext>
          </c:extLst>
        </c:ser>
        <c:dLbls>
          <c:showLegendKey val="0"/>
          <c:showVal val="0"/>
          <c:showCatName val="0"/>
          <c:showSerName val="0"/>
          <c:showPercent val="0"/>
          <c:showBubbleSize val="0"/>
        </c:dLbls>
        <c:smooth val="0"/>
        <c:axId val="391182552"/>
        <c:axId val="391183864"/>
      </c:lineChart>
      <c:dateAx>
        <c:axId val="39118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83864"/>
        <c:crosses val="autoZero"/>
        <c:auto val="1"/>
        <c:lblOffset val="100"/>
        <c:baseTimeUnit val="days"/>
      </c:dateAx>
      <c:valAx>
        <c:axId val="39118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8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14785</c:v>
                </c:pt>
              </c:numCache>
            </c:numRef>
          </c:val>
          <c:extLst>
            <c:ext xmlns:c16="http://schemas.microsoft.com/office/drawing/2014/chart" uri="{C3380CC4-5D6E-409C-BE32-E72D297353CC}">
              <c16:uniqueId val="{00000000-D15B-4D49-825B-BB6584C68F05}"/>
            </c:ext>
          </c:extLst>
        </c:ser>
        <c:dLbls>
          <c:showLegendKey val="0"/>
          <c:showVal val="0"/>
          <c:showCatName val="0"/>
          <c:showSerName val="0"/>
          <c:showPercent val="0"/>
          <c:showBubbleSize val="0"/>
        </c:dLbls>
        <c:gapWidth val="219"/>
        <c:overlap val="-27"/>
        <c:axId val="391177632"/>
        <c:axId val="391182880"/>
      </c:barChart>
      <c:catAx>
        <c:axId val="391177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82880"/>
        <c:crosses val="autoZero"/>
        <c:auto val="1"/>
        <c:lblAlgn val="ctr"/>
        <c:lblOffset val="100"/>
        <c:noMultiLvlLbl val="0"/>
      </c:catAx>
      <c:valAx>
        <c:axId val="39118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7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1F997-6C54-4B85-99E6-38995CAAFAD3}"/>
              </a:ext>
            </a:extLst>
          </p:cNvPr>
          <p:cNvSpPr>
            <a:spLocks noGrp="1"/>
          </p:cNvSpPr>
          <p:nvPr>
            <p:ph type="ctrTitle"/>
          </p:nvPr>
        </p:nvSpPr>
        <p:spPr/>
        <p:txBody>
          <a:bodyPr/>
          <a:lstStyle/>
          <a:p>
            <a:r>
              <a:rPr lang="en-US"/>
              <a:t>Facebook - Yesway Only</a:t>
            </a:r>
          </a:p>
        </p:txBody>
      </p:sp>
    </p:spTree>
    <p:extLst>
      <p:ext uri="{BB962C8B-B14F-4D97-AF65-F5344CB8AC3E}">
        <p14:creationId xmlns:p14="http://schemas.microsoft.com/office/powerpoint/2010/main" val="4166365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DDF94-E56A-4798-8282-A1E61ACC07D9}"/>
              </a:ext>
            </a:extLst>
          </p:cNvPr>
          <p:cNvSpPr>
            <a:spLocks noGrp="1"/>
          </p:cNvSpPr>
          <p:nvPr>
            <p:ph type="title"/>
          </p:nvPr>
        </p:nvSpPr>
        <p:spPr/>
        <p:txBody>
          <a:bodyPr/>
          <a:lstStyle/>
          <a:p>
            <a:r>
              <a:rPr lang="en-US"/>
              <a:t>Facebook Key Metrics Table | Yesway</a:t>
            </a:r>
          </a:p>
        </p:txBody>
      </p:sp>
      <p:sp>
        <p:nvSpPr>
          <p:cNvPr id="3" name="Slide Number Placeholder 2">
            <a:extLst>
              <a:ext uri="{FF2B5EF4-FFF2-40B4-BE49-F238E27FC236}">
                <a16:creationId xmlns:a16="http://schemas.microsoft.com/office/drawing/2014/main" id="{F8761F52-7AA2-4976-AE82-0286C18D756F}"/>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8D5C7A8E-DD85-40FF-90A1-44C2823FC131}"/>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4E91FA6D-3707-4F73-A4D9-110AB6483F48}"/>
              </a:ext>
            </a:extLst>
          </p:cNvPr>
          <p:cNvGraphicFramePr>
            <a:graphicFrameLocks noGrp="1"/>
          </p:cNvGraphicFramePr>
          <p:nvPr>
            <p:ph type="tbl" sz="quarter" idx="15"/>
            <p:extLst>
              <p:ext uri="{D42A27DB-BD31-4B8C-83A1-F6EECF244321}">
                <p14:modId xmlns:p14="http://schemas.microsoft.com/office/powerpoint/2010/main" val="225192520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276535975"/>
                    </a:ext>
                  </a:extLst>
                </a:gridCol>
                <a:gridCol w="822960">
                  <a:extLst>
                    <a:ext uri="{9D8B030D-6E8A-4147-A177-3AD203B41FA5}">
                      <a16:colId xmlns:a16="http://schemas.microsoft.com/office/drawing/2014/main" val="2984955860"/>
                    </a:ext>
                  </a:extLst>
                </a:gridCol>
                <a:gridCol w="457200">
                  <a:extLst>
                    <a:ext uri="{9D8B030D-6E8A-4147-A177-3AD203B41FA5}">
                      <a16:colId xmlns:a16="http://schemas.microsoft.com/office/drawing/2014/main" val="2000558403"/>
                    </a:ext>
                  </a:extLst>
                </a:gridCol>
                <a:gridCol w="822960">
                  <a:extLst>
                    <a:ext uri="{9D8B030D-6E8A-4147-A177-3AD203B41FA5}">
                      <a16:colId xmlns:a16="http://schemas.microsoft.com/office/drawing/2014/main" val="2239232892"/>
                    </a:ext>
                  </a:extLst>
                </a:gridCol>
                <a:gridCol w="457200">
                  <a:extLst>
                    <a:ext uri="{9D8B030D-6E8A-4147-A177-3AD203B41FA5}">
                      <a16:colId xmlns:a16="http://schemas.microsoft.com/office/drawing/2014/main" val="2252702037"/>
                    </a:ext>
                  </a:extLst>
                </a:gridCol>
                <a:gridCol w="457200">
                  <a:extLst>
                    <a:ext uri="{9D8B030D-6E8A-4147-A177-3AD203B41FA5}">
                      <a16:colId xmlns:a16="http://schemas.microsoft.com/office/drawing/2014/main" val="712318182"/>
                    </a:ext>
                  </a:extLst>
                </a:gridCol>
                <a:gridCol w="457200">
                  <a:extLst>
                    <a:ext uri="{9D8B030D-6E8A-4147-A177-3AD203B41FA5}">
                      <a16:colId xmlns:a16="http://schemas.microsoft.com/office/drawing/2014/main" val="3989353137"/>
                    </a:ext>
                  </a:extLst>
                </a:gridCol>
                <a:gridCol w="457200">
                  <a:extLst>
                    <a:ext uri="{9D8B030D-6E8A-4147-A177-3AD203B41FA5}">
                      <a16:colId xmlns:a16="http://schemas.microsoft.com/office/drawing/2014/main" val="1514778667"/>
                    </a:ext>
                  </a:extLst>
                </a:gridCol>
                <a:gridCol w="457200">
                  <a:extLst>
                    <a:ext uri="{9D8B030D-6E8A-4147-A177-3AD203B41FA5}">
                      <a16:colId xmlns:a16="http://schemas.microsoft.com/office/drawing/2014/main" val="2096243549"/>
                    </a:ext>
                  </a:extLst>
                </a:gridCol>
                <a:gridCol w="457200">
                  <a:extLst>
                    <a:ext uri="{9D8B030D-6E8A-4147-A177-3AD203B41FA5}">
                      <a16:colId xmlns:a16="http://schemas.microsoft.com/office/drawing/2014/main" val="3425161989"/>
                    </a:ext>
                  </a:extLst>
                </a:gridCol>
                <a:gridCol w="457200">
                  <a:extLst>
                    <a:ext uri="{9D8B030D-6E8A-4147-A177-3AD203B41FA5}">
                      <a16:colId xmlns:a16="http://schemas.microsoft.com/office/drawing/2014/main" val="3377345897"/>
                    </a:ext>
                  </a:extLst>
                </a:gridCol>
                <a:gridCol w="457200">
                  <a:extLst>
                    <a:ext uri="{9D8B030D-6E8A-4147-A177-3AD203B41FA5}">
                      <a16:colId xmlns:a16="http://schemas.microsoft.com/office/drawing/2014/main" val="149246233"/>
                    </a:ext>
                  </a:extLst>
                </a:gridCol>
                <a:gridCol w="457200">
                  <a:extLst>
                    <a:ext uri="{9D8B030D-6E8A-4147-A177-3AD203B41FA5}">
                      <a16:colId xmlns:a16="http://schemas.microsoft.com/office/drawing/2014/main" val="715609125"/>
                    </a:ext>
                  </a:extLst>
                </a:gridCol>
                <a:gridCol w="457200">
                  <a:extLst>
                    <a:ext uri="{9D8B030D-6E8A-4147-A177-3AD203B41FA5}">
                      <a16:colId xmlns:a16="http://schemas.microsoft.com/office/drawing/2014/main" val="25336045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27445248"/>
                  </a:ext>
                </a:extLst>
              </a:tr>
              <a:tr h="370840">
                <a:tc>
                  <a:txBody>
                    <a:bodyPr/>
                    <a:lstStyle/>
                    <a:p>
                      <a:r>
                        <a:rPr lang="en-US" sz="1000"/>
                        <a:t>Yesway</a:t>
                      </a:r>
                    </a:p>
                  </a:txBody>
                  <a:tcPr/>
                </a:tc>
                <a:tc>
                  <a:txBody>
                    <a:bodyPr/>
                    <a:lstStyle/>
                    <a:p>
                      <a:r>
                        <a:rPr lang="en-US" sz="1000"/>
                        <a:t>23996</a:t>
                      </a:r>
                    </a:p>
                  </a:txBody>
                  <a:tcPr/>
                </a:tc>
                <a:tc>
                  <a:txBody>
                    <a:bodyPr/>
                    <a:lstStyle/>
                    <a:p>
                      <a:r>
                        <a:rPr lang="en-US" sz="1000"/>
                        <a:t>12688</a:t>
                      </a:r>
                    </a:p>
                  </a:txBody>
                  <a:tcPr/>
                </a:tc>
                <a:tc>
                  <a:txBody>
                    <a:bodyPr/>
                    <a:lstStyle/>
                    <a:p>
                      <a:r>
                        <a:rPr lang="en-US" sz="1000"/>
                        <a:t>n/a</a:t>
                      </a:r>
                    </a:p>
                  </a:txBody>
                  <a:tcPr/>
                </a:tc>
                <a:tc>
                  <a:txBody>
                    <a:bodyPr/>
                    <a:lstStyle/>
                    <a:p>
                      <a:r>
                        <a:rPr lang="en-US" sz="1000"/>
                        <a:t>n/a</a:t>
                      </a:r>
                    </a:p>
                  </a:txBody>
                  <a:tcPr/>
                </a:tc>
                <a:tc>
                  <a:txBody>
                    <a:bodyPr/>
                    <a:lstStyle/>
                    <a:p>
                      <a:r>
                        <a:rPr lang="en-US" sz="1000"/>
                        <a:t>273</a:t>
                      </a:r>
                    </a:p>
                  </a:txBody>
                  <a:tcPr/>
                </a:tc>
                <a:tc>
                  <a:txBody>
                    <a:bodyPr/>
                    <a:lstStyle/>
                    <a:p>
                      <a:r>
                        <a:rPr lang="en-US" sz="1000"/>
                        <a:t>6922</a:t>
                      </a:r>
                    </a:p>
                  </a:txBody>
                  <a:tcPr/>
                </a:tc>
                <a:tc>
                  <a:txBody>
                    <a:bodyPr/>
                    <a:lstStyle/>
                    <a:p>
                      <a:r>
                        <a:rPr lang="en-US" sz="1000"/>
                        <a:t>8</a:t>
                      </a:r>
                    </a:p>
                  </a:txBody>
                  <a:tcPr/>
                </a:tc>
                <a:tc>
                  <a:txBody>
                    <a:bodyPr/>
                    <a:lstStyle/>
                    <a:p>
                      <a:r>
                        <a:rPr lang="en-US" sz="1000"/>
                        <a:t>6136</a:t>
                      </a:r>
                    </a:p>
                  </a:txBody>
                  <a:tcPr/>
                </a:tc>
                <a:tc>
                  <a:txBody>
                    <a:bodyPr/>
                    <a:lstStyle/>
                    <a:p>
                      <a:r>
                        <a:rPr lang="en-US" sz="1000"/>
                        <a:t>1727</a:t>
                      </a:r>
                    </a:p>
                  </a:txBody>
                  <a:tcPr/>
                </a:tc>
                <a:tc>
                  <a:txBody>
                    <a:bodyPr/>
                    <a:lstStyle/>
                    <a:p>
                      <a:r>
                        <a:rPr lang="en-US" sz="1000"/>
                        <a:t>9</a:t>
                      </a:r>
                    </a:p>
                  </a:txBody>
                  <a:tcPr/>
                </a:tc>
                <a:tc>
                  <a:txBody>
                    <a:bodyPr/>
                    <a:lstStyle/>
                    <a:p>
                      <a:r>
                        <a:rPr lang="en-US" sz="1000"/>
                        <a:t>1</a:t>
                      </a:r>
                    </a:p>
                  </a:txBody>
                  <a:tcPr/>
                </a:tc>
                <a:tc>
                  <a:txBody>
                    <a:bodyPr/>
                    <a:lstStyle/>
                    <a:p>
                      <a:r>
                        <a:rPr lang="en-US" sz="1000"/>
                        <a:t>0.3068 %</a:t>
                      </a:r>
                    </a:p>
                  </a:txBody>
                  <a:tcPr/>
                </a:tc>
                <a:tc>
                  <a:txBody>
                    <a:bodyPr/>
                    <a:lstStyle/>
                    <a:p>
                      <a:r>
                        <a:rPr lang="en-US" sz="1000"/>
                        <a:t>0.0 %</a:t>
                      </a:r>
                    </a:p>
                  </a:txBody>
                  <a:tcPr/>
                </a:tc>
                <a:extLst>
                  <a:ext uri="{0D108BD9-81ED-4DB2-BD59-A6C34878D82A}">
                    <a16:rowId xmlns:a16="http://schemas.microsoft.com/office/drawing/2014/main" val="721281518"/>
                  </a:ext>
                </a:extLst>
              </a:tr>
            </a:tbl>
          </a:graphicData>
        </a:graphic>
      </p:graphicFrame>
    </p:spTree>
    <p:extLst>
      <p:ext uri="{BB962C8B-B14F-4D97-AF65-F5344CB8AC3E}">
        <p14:creationId xmlns:p14="http://schemas.microsoft.com/office/powerpoint/2010/main" val="159667202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D75DA-B6DC-4400-9516-23B6C866B51A}"/>
              </a:ext>
            </a:extLst>
          </p:cNvPr>
          <p:cNvSpPr>
            <a:spLocks noGrp="1"/>
          </p:cNvSpPr>
          <p:nvPr>
            <p:ph type="title"/>
          </p:nvPr>
        </p:nvSpPr>
        <p:spPr/>
        <p:txBody>
          <a:bodyPr/>
          <a:lstStyle/>
          <a:p>
            <a:r>
              <a:rPr lang="en-US"/>
              <a:t>Facebook Own Posts Table | Yesway - 1 of 19</a:t>
            </a:r>
          </a:p>
        </p:txBody>
      </p:sp>
      <p:sp>
        <p:nvSpPr>
          <p:cNvPr id="3" name="Slide Number Placeholder 2">
            <a:extLst>
              <a:ext uri="{FF2B5EF4-FFF2-40B4-BE49-F238E27FC236}">
                <a16:creationId xmlns:a16="http://schemas.microsoft.com/office/drawing/2014/main" id="{9B50C620-E2C7-4D28-8F9D-DDFC34AD68A0}"/>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ACE2E5CE-9E38-4C70-BA57-C1835E25BF61}"/>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6B790B75-7F7A-4A54-B486-8FA27ACCB882}"/>
              </a:ext>
            </a:extLst>
          </p:cNvPr>
          <p:cNvGraphicFramePr>
            <a:graphicFrameLocks noGrp="1"/>
          </p:cNvGraphicFramePr>
          <p:nvPr>
            <p:ph type="tbl" sz="quarter" idx="15"/>
            <p:extLst>
              <p:ext uri="{D42A27DB-BD31-4B8C-83A1-F6EECF244321}">
                <p14:modId xmlns:p14="http://schemas.microsoft.com/office/powerpoint/2010/main" val="424520286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897360808"/>
                    </a:ext>
                  </a:extLst>
                </a:gridCol>
                <a:gridCol w="1645920">
                  <a:extLst>
                    <a:ext uri="{9D8B030D-6E8A-4147-A177-3AD203B41FA5}">
                      <a16:colId xmlns:a16="http://schemas.microsoft.com/office/drawing/2014/main" val="1593215043"/>
                    </a:ext>
                  </a:extLst>
                </a:gridCol>
                <a:gridCol w="548640">
                  <a:extLst>
                    <a:ext uri="{9D8B030D-6E8A-4147-A177-3AD203B41FA5}">
                      <a16:colId xmlns:a16="http://schemas.microsoft.com/office/drawing/2014/main" val="2366765258"/>
                    </a:ext>
                  </a:extLst>
                </a:gridCol>
                <a:gridCol w="548640">
                  <a:extLst>
                    <a:ext uri="{9D8B030D-6E8A-4147-A177-3AD203B41FA5}">
                      <a16:colId xmlns:a16="http://schemas.microsoft.com/office/drawing/2014/main" val="1621890111"/>
                    </a:ext>
                  </a:extLst>
                </a:gridCol>
                <a:gridCol w="548640">
                  <a:extLst>
                    <a:ext uri="{9D8B030D-6E8A-4147-A177-3AD203B41FA5}">
                      <a16:colId xmlns:a16="http://schemas.microsoft.com/office/drawing/2014/main" val="143781739"/>
                    </a:ext>
                  </a:extLst>
                </a:gridCol>
                <a:gridCol w="548640">
                  <a:extLst>
                    <a:ext uri="{9D8B030D-6E8A-4147-A177-3AD203B41FA5}">
                      <a16:colId xmlns:a16="http://schemas.microsoft.com/office/drawing/2014/main" val="3031725934"/>
                    </a:ext>
                  </a:extLst>
                </a:gridCol>
                <a:gridCol w="548640">
                  <a:extLst>
                    <a:ext uri="{9D8B030D-6E8A-4147-A177-3AD203B41FA5}">
                      <a16:colId xmlns:a16="http://schemas.microsoft.com/office/drawing/2014/main" val="2561833593"/>
                    </a:ext>
                  </a:extLst>
                </a:gridCol>
                <a:gridCol w="548640">
                  <a:extLst>
                    <a:ext uri="{9D8B030D-6E8A-4147-A177-3AD203B41FA5}">
                      <a16:colId xmlns:a16="http://schemas.microsoft.com/office/drawing/2014/main" val="582279306"/>
                    </a:ext>
                  </a:extLst>
                </a:gridCol>
                <a:gridCol w="548640">
                  <a:extLst>
                    <a:ext uri="{9D8B030D-6E8A-4147-A177-3AD203B41FA5}">
                      <a16:colId xmlns:a16="http://schemas.microsoft.com/office/drawing/2014/main" val="3532767566"/>
                    </a:ext>
                  </a:extLst>
                </a:gridCol>
                <a:gridCol w="548640">
                  <a:extLst>
                    <a:ext uri="{9D8B030D-6E8A-4147-A177-3AD203B41FA5}">
                      <a16:colId xmlns:a16="http://schemas.microsoft.com/office/drawing/2014/main" val="20828010"/>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59476844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- 2019-12-31 12:22:11</a:t>
                      </a:r>
                      <a:r>
                        <a:rPr kumimoji="0" lang="en-US" sz="1000" b="0" i="0" u="none" strike="noStrike" kern="0" cap="none" spc="0" normalizeH="0" baseline="0" noProof="0">
                          <a:ln>
                            <a:noFill/>
                          </a:ln>
                          <a:solidFill>
                            <a:srgbClr val="595959"/>
                          </a:solidFill>
                          <a:effectLst/>
                          <a:uLnTx/>
                          <a:uFillTx/>
                          <a:latin typeface="+mn-lt"/>
                          <a:sym typeface="Calibri"/>
                        </a:rPr>
                        <a:t>
 Happy #NewYearsEve! Tomorrow is the LAST DAY Rewards Members can get $.20 off/gal with a purchase of  or more (redeem via email). Not a Rewards Member yet? Join now &amp; you will also get $.20 off/gal for signing up. (Offers cannot be combined). https://yesway.com/rewards/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0.1125 %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56885199"/>
                  </a:ext>
                </a:extLst>
              </a:tr>
            </a:tbl>
          </a:graphicData>
        </a:graphic>
      </p:graphicFrame>
    </p:spTree>
    <p:extLst>
      <p:ext uri="{BB962C8B-B14F-4D97-AF65-F5344CB8AC3E}">
        <p14:creationId xmlns:p14="http://schemas.microsoft.com/office/powerpoint/2010/main" val="145991605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4A66B-E356-4B2D-9360-9C869DD231BF}"/>
              </a:ext>
            </a:extLst>
          </p:cNvPr>
          <p:cNvSpPr>
            <a:spLocks noGrp="1"/>
          </p:cNvSpPr>
          <p:nvPr>
            <p:ph type="title"/>
          </p:nvPr>
        </p:nvSpPr>
        <p:spPr/>
        <p:txBody>
          <a:bodyPr/>
          <a:lstStyle/>
          <a:p>
            <a:r>
              <a:rPr lang="en-US"/>
              <a:t>Facebook Own Posts Table | Yesway - 2 of 19</a:t>
            </a:r>
          </a:p>
        </p:txBody>
      </p:sp>
      <p:sp>
        <p:nvSpPr>
          <p:cNvPr id="3" name="Slide Number Placeholder 2">
            <a:extLst>
              <a:ext uri="{FF2B5EF4-FFF2-40B4-BE49-F238E27FC236}">
                <a16:creationId xmlns:a16="http://schemas.microsoft.com/office/drawing/2014/main" id="{5D79E73C-0598-4783-A17B-46460DD9600E}"/>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7B644775-E302-4F53-AB28-72321F365D65}"/>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FEFD45EA-1E20-4B77-8618-A36F09C1A8C4}"/>
              </a:ext>
            </a:extLst>
          </p:cNvPr>
          <p:cNvGraphicFramePr>
            <a:graphicFrameLocks noGrp="1"/>
          </p:cNvGraphicFramePr>
          <p:nvPr>
            <p:ph type="tbl" sz="quarter" idx="15"/>
            <p:extLst>
              <p:ext uri="{D42A27DB-BD31-4B8C-83A1-F6EECF244321}">
                <p14:modId xmlns:p14="http://schemas.microsoft.com/office/powerpoint/2010/main" val="9823459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120631376"/>
                    </a:ext>
                  </a:extLst>
                </a:gridCol>
                <a:gridCol w="1645920">
                  <a:extLst>
                    <a:ext uri="{9D8B030D-6E8A-4147-A177-3AD203B41FA5}">
                      <a16:colId xmlns:a16="http://schemas.microsoft.com/office/drawing/2014/main" val="198838968"/>
                    </a:ext>
                  </a:extLst>
                </a:gridCol>
                <a:gridCol w="548640">
                  <a:extLst>
                    <a:ext uri="{9D8B030D-6E8A-4147-A177-3AD203B41FA5}">
                      <a16:colId xmlns:a16="http://schemas.microsoft.com/office/drawing/2014/main" val="1554551198"/>
                    </a:ext>
                  </a:extLst>
                </a:gridCol>
                <a:gridCol w="548640">
                  <a:extLst>
                    <a:ext uri="{9D8B030D-6E8A-4147-A177-3AD203B41FA5}">
                      <a16:colId xmlns:a16="http://schemas.microsoft.com/office/drawing/2014/main" val="3134826984"/>
                    </a:ext>
                  </a:extLst>
                </a:gridCol>
                <a:gridCol w="548640">
                  <a:extLst>
                    <a:ext uri="{9D8B030D-6E8A-4147-A177-3AD203B41FA5}">
                      <a16:colId xmlns:a16="http://schemas.microsoft.com/office/drawing/2014/main" val="381186119"/>
                    </a:ext>
                  </a:extLst>
                </a:gridCol>
                <a:gridCol w="548640">
                  <a:extLst>
                    <a:ext uri="{9D8B030D-6E8A-4147-A177-3AD203B41FA5}">
                      <a16:colId xmlns:a16="http://schemas.microsoft.com/office/drawing/2014/main" val="758365645"/>
                    </a:ext>
                  </a:extLst>
                </a:gridCol>
                <a:gridCol w="548640">
                  <a:extLst>
                    <a:ext uri="{9D8B030D-6E8A-4147-A177-3AD203B41FA5}">
                      <a16:colId xmlns:a16="http://schemas.microsoft.com/office/drawing/2014/main" val="2225580013"/>
                    </a:ext>
                  </a:extLst>
                </a:gridCol>
                <a:gridCol w="548640">
                  <a:extLst>
                    <a:ext uri="{9D8B030D-6E8A-4147-A177-3AD203B41FA5}">
                      <a16:colId xmlns:a16="http://schemas.microsoft.com/office/drawing/2014/main" val="211144816"/>
                    </a:ext>
                  </a:extLst>
                </a:gridCol>
                <a:gridCol w="548640">
                  <a:extLst>
                    <a:ext uri="{9D8B030D-6E8A-4147-A177-3AD203B41FA5}">
                      <a16:colId xmlns:a16="http://schemas.microsoft.com/office/drawing/2014/main" val="235220338"/>
                    </a:ext>
                  </a:extLst>
                </a:gridCol>
                <a:gridCol w="548640">
                  <a:extLst>
                    <a:ext uri="{9D8B030D-6E8A-4147-A177-3AD203B41FA5}">
                      <a16:colId xmlns:a16="http://schemas.microsoft.com/office/drawing/2014/main" val="37325400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29053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- 2019-12-26 10:49:20</a:t>
                      </a:r>
                      <a:r>
                        <a:rPr kumimoji="0" lang="en-US" sz="1000" b="0" i="0" u="none" strike="noStrike" kern="0" cap="none" spc="0" normalizeH="0" baseline="0" noProof="0">
                          <a:ln>
                            <a:noFill/>
                          </a:ln>
                          <a:solidFill>
                            <a:srgbClr val="595959"/>
                          </a:solidFill>
                          <a:effectLst/>
                          <a:uLnTx/>
                          <a:uFillTx/>
                          <a:latin typeface="+mn-lt"/>
                          <a:sym typeface="Calibri"/>
                        </a:rPr>
                        <a:t>
 Our 2019 Season of Giving isn't over just quite yet, we have your LAST CHANCE to enter right here! Who will you be celebrating New Year's Eve with? For your chance to win a Fairlife backpack AND a  Yesway gift card, here's how to enter:
1. Follow the Yesway Facebook page (we’ll be checking!)
2. Like this post
3. Tag the people who you'll be celebrating New Year's Eve with in the comments! One tag per comment, each tag counts as an entry, so tag away!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872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558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3.6792 %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9690265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- 2019-12-25 09:59:02</a:t>
                      </a:r>
                      <a:r>
                        <a:rPr kumimoji="0" lang="en-US" sz="1000" b="0" i="0" u="none" strike="noStrike" kern="0" cap="none" spc="0" normalizeH="0" baseline="0" noProof="0">
                          <a:ln>
                            <a:noFill/>
                          </a:ln>
                          <a:solidFill>
                            <a:srgbClr val="595959"/>
                          </a:solidFill>
                          <a:effectLst/>
                          <a:uLnTx/>
                          <a:uFillTx/>
                          <a:latin typeface="+mn-lt"/>
                          <a:sym typeface="Calibri"/>
                        </a:rPr>
                        <a:t>
 Happy Holidays and Merry Everything from all of us at Yesway!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0.1737 %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304962939"/>
                  </a:ext>
                </a:extLst>
              </a:tr>
            </a:tbl>
          </a:graphicData>
        </a:graphic>
      </p:graphicFrame>
    </p:spTree>
    <p:extLst>
      <p:ext uri="{BB962C8B-B14F-4D97-AF65-F5344CB8AC3E}">
        <p14:creationId xmlns:p14="http://schemas.microsoft.com/office/powerpoint/2010/main" val="137244486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6F056-C156-4645-8D6D-5B40553C2034}"/>
              </a:ext>
            </a:extLst>
          </p:cNvPr>
          <p:cNvSpPr>
            <a:spLocks noGrp="1"/>
          </p:cNvSpPr>
          <p:nvPr>
            <p:ph type="title"/>
          </p:nvPr>
        </p:nvSpPr>
        <p:spPr/>
        <p:txBody>
          <a:bodyPr/>
          <a:lstStyle/>
          <a:p>
            <a:r>
              <a:rPr lang="en-US"/>
              <a:t>Facebook Own Posts Table | Yesway - 3 of 19</a:t>
            </a:r>
          </a:p>
        </p:txBody>
      </p:sp>
      <p:sp>
        <p:nvSpPr>
          <p:cNvPr id="3" name="Slide Number Placeholder 2">
            <a:extLst>
              <a:ext uri="{FF2B5EF4-FFF2-40B4-BE49-F238E27FC236}">
                <a16:creationId xmlns:a16="http://schemas.microsoft.com/office/drawing/2014/main" id="{F5C28E07-6A06-45CE-ACE5-DB2319E4B9A3}"/>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BE14DB38-54FD-45EC-B76A-98266E602245}"/>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DD963221-DC62-4D02-AC99-EB1615E4DAD3}"/>
              </a:ext>
            </a:extLst>
          </p:cNvPr>
          <p:cNvGraphicFramePr>
            <a:graphicFrameLocks noGrp="1"/>
          </p:cNvGraphicFramePr>
          <p:nvPr>
            <p:ph type="tbl" sz="quarter" idx="15"/>
            <p:extLst>
              <p:ext uri="{D42A27DB-BD31-4B8C-83A1-F6EECF244321}">
                <p14:modId xmlns:p14="http://schemas.microsoft.com/office/powerpoint/2010/main" val="108269354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5301416"/>
                    </a:ext>
                  </a:extLst>
                </a:gridCol>
                <a:gridCol w="1645920">
                  <a:extLst>
                    <a:ext uri="{9D8B030D-6E8A-4147-A177-3AD203B41FA5}">
                      <a16:colId xmlns:a16="http://schemas.microsoft.com/office/drawing/2014/main" val="285609807"/>
                    </a:ext>
                  </a:extLst>
                </a:gridCol>
                <a:gridCol w="548640">
                  <a:extLst>
                    <a:ext uri="{9D8B030D-6E8A-4147-A177-3AD203B41FA5}">
                      <a16:colId xmlns:a16="http://schemas.microsoft.com/office/drawing/2014/main" val="2489484309"/>
                    </a:ext>
                  </a:extLst>
                </a:gridCol>
                <a:gridCol w="548640">
                  <a:extLst>
                    <a:ext uri="{9D8B030D-6E8A-4147-A177-3AD203B41FA5}">
                      <a16:colId xmlns:a16="http://schemas.microsoft.com/office/drawing/2014/main" val="329666357"/>
                    </a:ext>
                  </a:extLst>
                </a:gridCol>
                <a:gridCol w="548640">
                  <a:extLst>
                    <a:ext uri="{9D8B030D-6E8A-4147-A177-3AD203B41FA5}">
                      <a16:colId xmlns:a16="http://schemas.microsoft.com/office/drawing/2014/main" val="1475953063"/>
                    </a:ext>
                  </a:extLst>
                </a:gridCol>
                <a:gridCol w="548640">
                  <a:extLst>
                    <a:ext uri="{9D8B030D-6E8A-4147-A177-3AD203B41FA5}">
                      <a16:colId xmlns:a16="http://schemas.microsoft.com/office/drawing/2014/main" val="1269966397"/>
                    </a:ext>
                  </a:extLst>
                </a:gridCol>
                <a:gridCol w="548640">
                  <a:extLst>
                    <a:ext uri="{9D8B030D-6E8A-4147-A177-3AD203B41FA5}">
                      <a16:colId xmlns:a16="http://schemas.microsoft.com/office/drawing/2014/main" val="1566020954"/>
                    </a:ext>
                  </a:extLst>
                </a:gridCol>
                <a:gridCol w="548640">
                  <a:extLst>
                    <a:ext uri="{9D8B030D-6E8A-4147-A177-3AD203B41FA5}">
                      <a16:colId xmlns:a16="http://schemas.microsoft.com/office/drawing/2014/main" val="622891738"/>
                    </a:ext>
                  </a:extLst>
                </a:gridCol>
                <a:gridCol w="548640">
                  <a:extLst>
                    <a:ext uri="{9D8B030D-6E8A-4147-A177-3AD203B41FA5}">
                      <a16:colId xmlns:a16="http://schemas.microsoft.com/office/drawing/2014/main" val="2739918788"/>
                    </a:ext>
                  </a:extLst>
                </a:gridCol>
                <a:gridCol w="548640">
                  <a:extLst>
                    <a:ext uri="{9D8B030D-6E8A-4147-A177-3AD203B41FA5}">
                      <a16:colId xmlns:a16="http://schemas.microsoft.com/office/drawing/2014/main" val="1730422390"/>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96108007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- 2019-12-24 13:15:51</a:t>
                      </a:r>
                      <a:r>
                        <a:rPr kumimoji="0" lang="en-US" sz="1000" b="0" i="0" u="none" strike="noStrike" kern="0" cap="none" spc="0" normalizeH="0" baseline="0" noProof="0">
                          <a:ln>
                            <a:noFill/>
                          </a:ln>
                          <a:solidFill>
                            <a:srgbClr val="595959"/>
                          </a:solidFill>
                          <a:effectLst/>
                          <a:uLnTx/>
                          <a:uFillTx/>
                          <a:latin typeface="+mn-lt"/>
                          <a:sym typeface="Calibri"/>
                        </a:rPr>
                        <a:t>
 Happy Holidays, Yesway Rewards Members! Now through New Year's Day, you can get $.20 off/gal with a purchase of  or more (redeem via email)! Not a Rewards member yet? No problem! New members will also get $.20 off/gal for signing up. (Offers cannot be combined). Join now: https://yesway.com/rewards/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1.0023 %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576867629"/>
                  </a:ext>
                </a:extLst>
              </a:tr>
            </a:tbl>
          </a:graphicData>
        </a:graphic>
      </p:graphicFrame>
    </p:spTree>
    <p:extLst>
      <p:ext uri="{BB962C8B-B14F-4D97-AF65-F5344CB8AC3E}">
        <p14:creationId xmlns:p14="http://schemas.microsoft.com/office/powerpoint/2010/main" val="379798246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6466C-8EBE-4761-933C-108AC9FA8AC8}"/>
              </a:ext>
            </a:extLst>
          </p:cNvPr>
          <p:cNvSpPr>
            <a:spLocks noGrp="1"/>
          </p:cNvSpPr>
          <p:nvPr>
            <p:ph type="title"/>
          </p:nvPr>
        </p:nvSpPr>
        <p:spPr/>
        <p:txBody>
          <a:bodyPr/>
          <a:lstStyle/>
          <a:p>
            <a:r>
              <a:rPr lang="en-US"/>
              <a:t>Facebook Own Posts Table | Yesway - 4 of 19</a:t>
            </a:r>
          </a:p>
        </p:txBody>
      </p:sp>
      <p:sp>
        <p:nvSpPr>
          <p:cNvPr id="3" name="Slide Number Placeholder 2">
            <a:extLst>
              <a:ext uri="{FF2B5EF4-FFF2-40B4-BE49-F238E27FC236}">
                <a16:creationId xmlns:a16="http://schemas.microsoft.com/office/drawing/2014/main" id="{1BD0CEE8-7B6C-4F68-819C-9287BD1B8D87}"/>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3E7CCCDA-80AA-4B67-92A3-380466A15C81}"/>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BAE90F2B-21D2-422E-A334-52812519367F}"/>
              </a:ext>
            </a:extLst>
          </p:cNvPr>
          <p:cNvGraphicFramePr>
            <a:graphicFrameLocks noGrp="1"/>
          </p:cNvGraphicFramePr>
          <p:nvPr>
            <p:ph type="tbl" sz="quarter" idx="15"/>
            <p:extLst>
              <p:ext uri="{D42A27DB-BD31-4B8C-83A1-F6EECF244321}">
                <p14:modId xmlns:p14="http://schemas.microsoft.com/office/powerpoint/2010/main" val="393620466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437666216"/>
                    </a:ext>
                  </a:extLst>
                </a:gridCol>
                <a:gridCol w="1645920">
                  <a:extLst>
                    <a:ext uri="{9D8B030D-6E8A-4147-A177-3AD203B41FA5}">
                      <a16:colId xmlns:a16="http://schemas.microsoft.com/office/drawing/2014/main" val="2263751850"/>
                    </a:ext>
                  </a:extLst>
                </a:gridCol>
                <a:gridCol w="548640">
                  <a:extLst>
                    <a:ext uri="{9D8B030D-6E8A-4147-A177-3AD203B41FA5}">
                      <a16:colId xmlns:a16="http://schemas.microsoft.com/office/drawing/2014/main" val="2075912338"/>
                    </a:ext>
                  </a:extLst>
                </a:gridCol>
                <a:gridCol w="548640">
                  <a:extLst>
                    <a:ext uri="{9D8B030D-6E8A-4147-A177-3AD203B41FA5}">
                      <a16:colId xmlns:a16="http://schemas.microsoft.com/office/drawing/2014/main" val="233097851"/>
                    </a:ext>
                  </a:extLst>
                </a:gridCol>
                <a:gridCol w="548640">
                  <a:extLst>
                    <a:ext uri="{9D8B030D-6E8A-4147-A177-3AD203B41FA5}">
                      <a16:colId xmlns:a16="http://schemas.microsoft.com/office/drawing/2014/main" val="1299969242"/>
                    </a:ext>
                  </a:extLst>
                </a:gridCol>
                <a:gridCol w="548640">
                  <a:extLst>
                    <a:ext uri="{9D8B030D-6E8A-4147-A177-3AD203B41FA5}">
                      <a16:colId xmlns:a16="http://schemas.microsoft.com/office/drawing/2014/main" val="3378157294"/>
                    </a:ext>
                  </a:extLst>
                </a:gridCol>
                <a:gridCol w="548640">
                  <a:extLst>
                    <a:ext uri="{9D8B030D-6E8A-4147-A177-3AD203B41FA5}">
                      <a16:colId xmlns:a16="http://schemas.microsoft.com/office/drawing/2014/main" val="3040142576"/>
                    </a:ext>
                  </a:extLst>
                </a:gridCol>
                <a:gridCol w="548640">
                  <a:extLst>
                    <a:ext uri="{9D8B030D-6E8A-4147-A177-3AD203B41FA5}">
                      <a16:colId xmlns:a16="http://schemas.microsoft.com/office/drawing/2014/main" val="3112786018"/>
                    </a:ext>
                  </a:extLst>
                </a:gridCol>
                <a:gridCol w="548640">
                  <a:extLst>
                    <a:ext uri="{9D8B030D-6E8A-4147-A177-3AD203B41FA5}">
                      <a16:colId xmlns:a16="http://schemas.microsoft.com/office/drawing/2014/main" val="2993422093"/>
                    </a:ext>
                  </a:extLst>
                </a:gridCol>
                <a:gridCol w="548640">
                  <a:extLst>
                    <a:ext uri="{9D8B030D-6E8A-4147-A177-3AD203B41FA5}">
                      <a16:colId xmlns:a16="http://schemas.microsoft.com/office/drawing/2014/main" val="3137882507"/>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88518599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- 2019-12-23 14:05:54</a:t>
                      </a:r>
                      <a:r>
                        <a:rPr kumimoji="0" lang="en-US" sz="1000" b="0" i="0" u="none" strike="noStrike" kern="0" cap="none" spc="0" normalizeH="0" baseline="0" noProof="0">
                          <a:ln>
                            <a:noFill/>
                          </a:ln>
                          <a:solidFill>
                            <a:srgbClr val="595959"/>
                          </a:solidFill>
                          <a:effectLst/>
                          <a:uLnTx/>
                          <a:uFillTx/>
                          <a:latin typeface="+mn-lt"/>
                          <a:sym typeface="Calibri"/>
                        </a:rPr>
                        <a:t>
 Don't forget about your chance to win a 0 Yesway gift card! That's right, we said 0!!!!!! Pick-up a Kellogg's Rice Krispies sheet at your local Yesway (at select stores, while supplies last) and get decorating!
Here’s how to enter:
1. Follow Yesway on Facebook
2. Like THIS POST
3. Comment on THIS POST with a photo of your original decorated Rice Krispies sheet by December 31, 2019 to enter. That’s it!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0.4128 %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Album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80680858"/>
                  </a:ext>
                </a:extLst>
              </a:tr>
            </a:tbl>
          </a:graphicData>
        </a:graphic>
      </p:graphicFrame>
    </p:spTree>
    <p:extLst>
      <p:ext uri="{BB962C8B-B14F-4D97-AF65-F5344CB8AC3E}">
        <p14:creationId xmlns:p14="http://schemas.microsoft.com/office/powerpoint/2010/main" val="72794054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81125-E2D6-4200-9DB1-E339A8CE0255}"/>
              </a:ext>
            </a:extLst>
          </p:cNvPr>
          <p:cNvSpPr>
            <a:spLocks noGrp="1"/>
          </p:cNvSpPr>
          <p:nvPr>
            <p:ph type="title"/>
          </p:nvPr>
        </p:nvSpPr>
        <p:spPr/>
        <p:txBody>
          <a:bodyPr/>
          <a:lstStyle/>
          <a:p>
            <a:r>
              <a:rPr lang="en-US"/>
              <a:t>Facebook Own Posts Table | Yesway - 5 of 19</a:t>
            </a:r>
          </a:p>
        </p:txBody>
      </p:sp>
      <p:sp>
        <p:nvSpPr>
          <p:cNvPr id="3" name="Slide Number Placeholder 2">
            <a:extLst>
              <a:ext uri="{FF2B5EF4-FFF2-40B4-BE49-F238E27FC236}">
                <a16:creationId xmlns:a16="http://schemas.microsoft.com/office/drawing/2014/main" id="{29BD6323-CA4D-4704-B7BA-46D185B90C0E}"/>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9B7EE097-2348-46C6-BBEB-6B87350E8871}"/>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5C345BE8-B7A1-4056-AF95-EA7469B19C7D}"/>
              </a:ext>
            </a:extLst>
          </p:cNvPr>
          <p:cNvGraphicFramePr>
            <a:graphicFrameLocks noGrp="1"/>
          </p:cNvGraphicFramePr>
          <p:nvPr>
            <p:ph type="tbl" sz="quarter" idx="15"/>
            <p:extLst>
              <p:ext uri="{D42A27DB-BD31-4B8C-83A1-F6EECF244321}">
                <p14:modId xmlns:p14="http://schemas.microsoft.com/office/powerpoint/2010/main" val="181228839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857598126"/>
                    </a:ext>
                  </a:extLst>
                </a:gridCol>
                <a:gridCol w="1645920">
                  <a:extLst>
                    <a:ext uri="{9D8B030D-6E8A-4147-A177-3AD203B41FA5}">
                      <a16:colId xmlns:a16="http://schemas.microsoft.com/office/drawing/2014/main" val="2426096733"/>
                    </a:ext>
                  </a:extLst>
                </a:gridCol>
                <a:gridCol w="548640">
                  <a:extLst>
                    <a:ext uri="{9D8B030D-6E8A-4147-A177-3AD203B41FA5}">
                      <a16:colId xmlns:a16="http://schemas.microsoft.com/office/drawing/2014/main" val="979205595"/>
                    </a:ext>
                  </a:extLst>
                </a:gridCol>
                <a:gridCol w="548640">
                  <a:extLst>
                    <a:ext uri="{9D8B030D-6E8A-4147-A177-3AD203B41FA5}">
                      <a16:colId xmlns:a16="http://schemas.microsoft.com/office/drawing/2014/main" val="287574992"/>
                    </a:ext>
                  </a:extLst>
                </a:gridCol>
                <a:gridCol w="548640">
                  <a:extLst>
                    <a:ext uri="{9D8B030D-6E8A-4147-A177-3AD203B41FA5}">
                      <a16:colId xmlns:a16="http://schemas.microsoft.com/office/drawing/2014/main" val="3539111065"/>
                    </a:ext>
                  </a:extLst>
                </a:gridCol>
                <a:gridCol w="548640">
                  <a:extLst>
                    <a:ext uri="{9D8B030D-6E8A-4147-A177-3AD203B41FA5}">
                      <a16:colId xmlns:a16="http://schemas.microsoft.com/office/drawing/2014/main" val="2452912875"/>
                    </a:ext>
                  </a:extLst>
                </a:gridCol>
                <a:gridCol w="548640">
                  <a:extLst>
                    <a:ext uri="{9D8B030D-6E8A-4147-A177-3AD203B41FA5}">
                      <a16:colId xmlns:a16="http://schemas.microsoft.com/office/drawing/2014/main" val="248690830"/>
                    </a:ext>
                  </a:extLst>
                </a:gridCol>
                <a:gridCol w="548640">
                  <a:extLst>
                    <a:ext uri="{9D8B030D-6E8A-4147-A177-3AD203B41FA5}">
                      <a16:colId xmlns:a16="http://schemas.microsoft.com/office/drawing/2014/main" val="751906109"/>
                    </a:ext>
                  </a:extLst>
                </a:gridCol>
                <a:gridCol w="548640">
                  <a:extLst>
                    <a:ext uri="{9D8B030D-6E8A-4147-A177-3AD203B41FA5}">
                      <a16:colId xmlns:a16="http://schemas.microsoft.com/office/drawing/2014/main" val="3243076594"/>
                    </a:ext>
                  </a:extLst>
                </a:gridCol>
                <a:gridCol w="548640">
                  <a:extLst>
                    <a:ext uri="{9D8B030D-6E8A-4147-A177-3AD203B41FA5}">
                      <a16:colId xmlns:a16="http://schemas.microsoft.com/office/drawing/2014/main" val="280501616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03731201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- 2019-12-22 16:10:00</a:t>
                      </a:r>
                      <a:r>
                        <a:rPr kumimoji="0" lang="en-US" sz="1000" b="0" i="0" u="none" strike="noStrike" kern="0" cap="none" spc="0" normalizeH="0" baseline="0" noProof="0">
                          <a:ln>
                            <a:noFill/>
                          </a:ln>
                          <a:solidFill>
                            <a:srgbClr val="595959"/>
                          </a:solidFill>
                          <a:effectLst/>
                          <a:uLnTx/>
                          <a:uFillTx/>
                          <a:latin typeface="+mn-lt"/>
                          <a:sym typeface="Calibri"/>
                        </a:rPr>
                        <a:t>
 Forget somebody on your list? Don't worry, there's still time to be labeled this year's "Best Gift Giver!" Swing by your local Yesway and pick-up a gift card to their favorite convenience store-- easy peasy!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0.0512 %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83308474"/>
                  </a:ext>
                </a:extLst>
              </a:tr>
            </a:tbl>
          </a:graphicData>
        </a:graphic>
      </p:graphicFrame>
    </p:spTree>
    <p:extLst>
      <p:ext uri="{BB962C8B-B14F-4D97-AF65-F5344CB8AC3E}">
        <p14:creationId xmlns:p14="http://schemas.microsoft.com/office/powerpoint/2010/main" val="10491562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30782-FF30-46BA-A06E-B74C7BE91ADB}"/>
              </a:ext>
            </a:extLst>
          </p:cNvPr>
          <p:cNvSpPr>
            <a:spLocks noGrp="1"/>
          </p:cNvSpPr>
          <p:nvPr>
            <p:ph type="title"/>
          </p:nvPr>
        </p:nvSpPr>
        <p:spPr/>
        <p:txBody>
          <a:bodyPr/>
          <a:lstStyle/>
          <a:p>
            <a:r>
              <a:rPr lang="en-US"/>
              <a:t>Facebook Own Posts Table | Yesway - 6 of 19</a:t>
            </a:r>
          </a:p>
        </p:txBody>
      </p:sp>
      <p:sp>
        <p:nvSpPr>
          <p:cNvPr id="3" name="Slide Number Placeholder 2">
            <a:extLst>
              <a:ext uri="{FF2B5EF4-FFF2-40B4-BE49-F238E27FC236}">
                <a16:creationId xmlns:a16="http://schemas.microsoft.com/office/drawing/2014/main" id="{0D61C32D-9E8F-4813-BDE2-6848B8A571DE}"/>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795FD879-9BF6-49AD-B8CB-F0BA1155DBD0}"/>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4E16919E-2A24-44CC-BB4D-DDF1C9F06F79}"/>
              </a:ext>
            </a:extLst>
          </p:cNvPr>
          <p:cNvGraphicFramePr>
            <a:graphicFrameLocks noGrp="1"/>
          </p:cNvGraphicFramePr>
          <p:nvPr>
            <p:ph type="tbl" sz="quarter" idx="15"/>
            <p:extLst>
              <p:ext uri="{D42A27DB-BD31-4B8C-83A1-F6EECF244321}">
                <p14:modId xmlns:p14="http://schemas.microsoft.com/office/powerpoint/2010/main" val="405971401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109840451"/>
                    </a:ext>
                  </a:extLst>
                </a:gridCol>
                <a:gridCol w="1645920">
                  <a:extLst>
                    <a:ext uri="{9D8B030D-6E8A-4147-A177-3AD203B41FA5}">
                      <a16:colId xmlns:a16="http://schemas.microsoft.com/office/drawing/2014/main" val="472135400"/>
                    </a:ext>
                  </a:extLst>
                </a:gridCol>
                <a:gridCol w="548640">
                  <a:extLst>
                    <a:ext uri="{9D8B030D-6E8A-4147-A177-3AD203B41FA5}">
                      <a16:colId xmlns:a16="http://schemas.microsoft.com/office/drawing/2014/main" val="2847574255"/>
                    </a:ext>
                  </a:extLst>
                </a:gridCol>
                <a:gridCol w="548640">
                  <a:extLst>
                    <a:ext uri="{9D8B030D-6E8A-4147-A177-3AD203B41FA5}">
                      <a16:colId xmlns:a16="http://schemas.microsoft.com/office/drawing/2014/main" val="3186049933"/>
                    </a:ext>
                  </a:extLst>
                </a:gridCol>
                <a:gridCol w="548640">
                  <a:extLst>
                    <a:ext uri="{9D8B030D-6E8A-4147-A177-3AD203B41FA5}">
                      <a16:colId xmlns:a16="http://schemas.microsoft.com/office/drawing/2014/main" val="71758411"/>
                    </a:ext>
                  </a:extLst>
                </a:gridCol>
                <a:gridCol w="548640">
                  <a:extLst>
                    <a:ext uri="{9D8B030D-6E8A-4147-A177-3AD203B41FA5}">
                      <a16:colId xmlns:a16="http://schemas.microsoft.com/office/drawing/2014/main" val="2058009513"/>
                    </a:ext>
                  </a:extLst>
                </a:gridCol>
                <a:gridCol w="548640">
                  <a:extLst>
                    <a:ext uri="{9D8B030D-6E8A-4147-A177-3AD203B41FA5}">
                      <a16:colId xmlns:a16="http://schemas.microsoft.com/office/drawing/2014/main" val="1233252426"/>
                    </a:ext>
                  </a:extLst>
                </a:gridCol>
                <a:gridCol w="548640">
                  <a:extLst>
                    <a:ext uri="{9D8B030D-6E8A-4147-A177-3AD203B41FA5}">
                      <a16:colId xmlns:a16="http://schemas.microsoft.com/office/drawing/2014/main" val="3321283361"/>
                    </a:ext>
                  </a:extLst>
                </a:gridCol>
                <a:gridCol w="548640">
                  <a:extLst>
                    <a:ext uri="{9D8B030D-6E8A-4147-A177-3AD203B41FA5}">
                      <a16:colId xmlns:a16="http://schemas.microsoft.com/office/drawing/2014/main" val="3936007266"/>
                    </a:ext>
                  </a:extLst>
                </a:gridCol>
                <a:gridCol w="548640">
                  <a:extLst>
                    <a:ext uri="{9D8B030D-6E8A-4147-A177-3AD203B41FA5}">
                      <a16:colId xmlns:a16="http://schemas.microsoft.com/office/drawing/2014/main" val="307939169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6937703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- 2019-12-20 08:24:32</a:t>
                      </a:r>
                      <a:r>
                        <a:rPr kumimoji="0" lang="en-US" sz="1000" b="0" i="0" u="none" strike="noStrike" kern="0" cap="none" spc="0" normalizeH="0" baseline="0" noProof="0">
                          <a:ln>
                            <a:noFill/>
                          </a:ln>
                          <a:solidFill>
                            <a:srgbClr val="595959"/>
                          </a:solidFill>
                          <a:effectLst/>
                          <a:uLnTx/>
                          <a:uFillTx/>
                          <a:latin typeface="+mn-lt"/>
                          <a:sym typeface="Calibri"/>
                        </a:rPr>
                        <a:t>
 #RiseOfSkywalker hits theaters today! Want a chance to win tickets from Fandango AND limited edition Star Wars sunglasses to wear to the premiere? Here's how to enter:
1. Follow the Yesway Facebook page (we’ll be checking!)
2. Like this post
3. Tag the biggest Star Wars fans you know in the comments! One tag per comment, each tag counts as an entry, so tag away!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0.8226 %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485116966"/>
                  </a:ext>
                </a:extLst>
              </a:tr>
            </a:tbl>
          </a:graphicData>
        </a:graphic>
      </p:graphicFrame>
    </p:spTree>
    <p:extLst>
      <p:ext uri="{BB962C8B-B14F-4D97-AF65-F5344CB8AC3E}">
        <p14:creationId xmlns:p14="http://schemas.microsoft.com/office/powerpoint/2010/main" val="33914002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42CE0-053D-4196-830E-615923FBFB15}"/>
              </a:ext>
            </a:extLst>
          </p:cNvPr>
          <p:cNvSpPr>
            <a:spLocks noGrp="1"/>
          </p:cNvSpPr>
          <p:nvPr>
            <p:ph type="title"/>
          </p:nvPr>
        </p:nvSpPr>
        <p:spPr/>
        <p:txBody>
          <a:bodyPr/>
          <a:lstStyle/>
          <a:p>
            <a:r>
              <a:rPr lang="en-US"/>
              <a:t>Facebook Own Posts Table | Yesway - 7 of 19</a:t>
            </a:r>
          </a:p>
        </p:txBody>
      </p:sp>
      <p:sp>
        <p:nvSpPr>
          <p:cNvPr id="3" name="Slide Number Placeholder 2">
            <a:extLst>
              <a:ext uri="{FF2B5EF4-FFF2-40B4-BE49-F238E27FC236}">
                <a16:creationId xmlns:a16="http://schemas.microsoft.com/office/drawing/2014/main" id="{C5D89698-12D2-4F33-BA8D-FBE1F9017131}"/>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1FB79B41-624A-49D1-AC8B-37371C5E706B}"/>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448DE80D-3D91-4A53-B2B7-CE55DFA4EA76}"/>
              </a:ext>
            </a:extLst>
          </p:cNvPr>
          <p:cNvGraphicFramePr>
            <a:graphicFrameLocks noGrp="1"/>
          </p:cNvGraphicFramePr>
          <p:nvPr>
            <p:ph type="tbl" sz="quarter" idx="15"/>
            <p:extLst>
              <p:ext uri="{D42A27DB-BD31-4B8C-83A1-F6EECF244321}">
                <p14:modId xmlns:p14="http://schemas.microsoft.com/office/powerpoint/2010/main" val="102978907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186544939"/>
                    </a:ext>
                  </a:extLst>
                </a:gridCol>
                <a:gridCol w="1645920">
                  <a:extLst>
                    <a:ext uri="{9D8B030D-6E8A-4147-A177-3AD203B41FA5}">
                      <a16:colId xmlns:a16="http://schemas.microsoft.com/office/drawing/2014/main" val="2607833470"/>
                    </a:ext>
                  </a:extLst>
                </a:gridCol>
                <a:gridCol w="548640">
                  <a:extLst>
                    <a:ext uri="{9D8B030D-6E8A-4147-A177-3AD203B41FA5}">
                      <a16:colId xmlns:a16="http://schemas.microsoft.com/office/drawing/2014/main" val="2702496925"/>
                    </a:ext>
                  </a:extLst>
                </a:gridCol>
                <a:gridCol w="548640">
                  <a:extLst>
                    <a:ext uri="{9D8B030D-6E8A-4147-A177-3AD203B41FA5}">
                      <a16:colId xmlns:a16="http://schemas.microsoft.com/office/drawing/2014/main" val="2866071134"/>
                    </a:ext>
                  </a:extLst>
                </a:gridCol>
                <a:gridCol w="548640">
                  <a:extLst>
                    <a:ext uri="{9D8B030D-6E8A-4147-A177-3AD203B41FA5}">
                      <a16:colId xmlns:a16="http://schemas.microsoft.com/office/drawing/2014/main" val="1051653283"/>
                    </a:ext>
                  </a:extLst>
                </a:gridCol>
                <a:gridCol w="548640">
                  <a:extLst>
                    <a:ext uri="{9D8B030D-6E8A-4147-A177-3AD203B41FA5}">
                      <a16:colId xmlns:a16="http://schemas.microsoft.com/office/drawing/2014/main" val="1650127894"/>
                    </a:ext>
                  </a:extLst>
                </a:gridCol>
                <a:gridCol w="548640">
                  <a:extLst>
                    <a:ext uri="{9D8B030D-6E8A-4147-A177-3AD203B41FA5}">
                      <a16:colId xmlns:a16="http://schemas.microsoft.com/office/drawing/2014/main" val="2637763721"/>
                    </a:ext>
                  </a:extLst>
                </a:gridCol>
                <a:gridCol w="548640">
                  <a:extLst>
                    <a:ext uri="{9D8B030D-6E8A-4147-A177-3AD203B41FA5}">
                      <a16:colId xmlns:a16="http://schemas.microsoft.com/office/drawing/2014/main" val="216189781"/>
                    </a:ext>
                  </a:extLst>
                </a:gridCol>
                <a:gridCol w="548640">
                  <a:extLst>
                    <a:ext uri="{9D8B030D-6E8A-4147-A177-3AD203B41FA5}">
                      <a16:colId xmlns:a16="http://schemas.microsoft.com/office/drawing/2014/main" val="4151023556"/>
                    </a:ext>
                  </a:extLst>
                </a:gridCol>
                <a:gridCol w="548640">
                  <a:extLst>
                    <a:ext uri="{9D8B030D-6E8A-4147-A177-3AD203B41FA5}">
                      <a16:colId xmlns:a16="http://schemas.microsoft.com/office/drawing/2014/main" val="152048536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92265151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- 2019-12-18 11:30:11</a:t>
                      </a:r>
                      <a:r>
                        <a:rPr kumimoji="0" lang="en-US" sz="1000" b="0" i="0" u="none" strike="noStrike" kern="0" cap="none" spc="0" normalizeH="0" baseline="0" noProof="0">
                          <a:ln>
                            <a:noFill/>
                          </a:ln>
                          <a:solidFill>
                            <a:srgbClr val="595959"/>
                          </a:solidFill>
                          <a:effectLst/>
                          <a:uLnTx/>
                          <a:uFillTx/>
                          <a:latin typeface="+mn-lt"/>
                          <a:sym typeface="Calibri"/>
                        </a:rPr>
                        <a:t>
 Want your chance to win a 0 Yesway gift card? That's right, we said 0!!!!!! Then pick-up a Kellogg's Rice Krispies sheet at your local Yesway (at select stores, while supplies last) and get decorating!
Here’s how to enter:
1. Follow Yesway on Facebook
2. Like THIS POST
3. Comment on THIS POST with a photo of your original decorated Rice Krispies sheet by December 31, 2019 to enter. That’s it!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0.3364 %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Album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52699514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- 2019-12-17 12:53:00</a:t>
                      </a:r>
                      <a:r>
                        <a:rPr kumimoji="0" lang="en-US" sz="1000" b="0" i="0" u="none" strike="noStrike" kern="0" cap="none" spc="0" normalizeH="0" baseline="0" noProof="0">
                          <a:ln>
                            <a:noFill/>
                          </a:ln>
                          <a:solidFill>
                            <a:srgbClr val="595959"/>
                          </a:solidFill>
                          <a:effectLst/>
                          <a:uLnTx/>
                          <a:uFillTx/>
                          <a:latin typeface="+mn-lt"/>
                          <a:sym typeface="Calibri"/>
                        </a:rPr>
                        <a:t>
 Do you have a go-to dance move? Ours is definitely "The Beef Twerky."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0.1788 %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765462224"/>
                  </a:ext>
                </a:extLst>
              </a:tr>
            </a:tbl>
          </a:graphicData>
        </a:graphic>
      </p:graphicFrame>
    </p:spTree>
    <p:extLst>
      <p:ext uri="{BB962C8B-B14F-4D97-AF65-F5344CB8AC3E}">
        <p14:creationId xmlns:p14="http://schemas.microsoft.com/office/powerpoint/2010/main" val="395223682"/>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F0E55-EDD8-4004-8A46-C48A3E558342}"/>
              </a:ext>
            </a:extLst>
          </p:cNvPr>
          <p:cNvSpPr>
            <a:spLocks noGrp="1"/>
          </p:cNvSpPr>
          <p:nvPr>
            <p:ph type="title"/>
          </p:nvPr>
        </p:nvSpPr>
        <p:spPr/>
        <p:txBody>
          <a:bodyPr/>
          <a:lstStyle/>
          <a:p>
            <a:r>
              <a:rPr lang="en-US"/>
              <a:t>Facebook Own Posts Table | Yesway - 8 of 19</a:t>
            </a:r>
          </a:p>
        </p:txBody>
      </p:sp>
      <p:sp>
        <p:nvSpPr>
          <p:cNvPr id="3" name="Slide Number Placeholder 2">
            <a:extLst>
              <a:ext uri="{FF2B5EF4-FFF2-40B4-BE49-F238E27FC236}">
                <a16:creationId xmlns:a16="http://schemas.microsoft.com/office/drawing/2014/main" id="{6DF8EB23-AC63-401A-A6D3-07DAC3C08B70}"/>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C1A9C2B3-D284-4111-91F0-DB44C1814B02}"/>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E3D12F5A-3764-49A8-88C2-0828267AF269}"/>
              </a:ext>
            </a:extLst>
          </p:cNvPr>
          <p:cNvGraphicFramePr>
            <a:graphicFrameLocks noGrp="1"/>
          </p:cNvGraphicFramePr>
          <p:nvPr>
            <p:ph type="tbl" sz="quarter" idx="15"/>
            <p:extLst>
              <p:ext uri="{D42A27DB-BD31-4B8C-83A1-F6EECF244321}">
                <p14:modId xmlns:p14="http://schemas.microsoft.com/office/powerpoint/2010/main" val="267925804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248788256"/>
                    </a:ext>
                  </a:extLst>
                </a:gridCol>
                <a:gridCol w="1645920">
                  <a:extLst>
                    <a:ext uri="{9D8B030D-6E8A-4147-A177-3AD203B41FA5}">
                      <a16:colId xmlns:a16="http://schemas.microsoft.com/office/drawing/2014/main" val="3480605812"/>
                    </a:ext>
                  </a:extLst>
                </a:gridCol>
                <a:gridCol w="548640">
                  <a:extLst>
                    <a:ext uri="{9D8B030D-6E8A-4147-A177-3AD203B41FA5}">
                      <a16:colId xmlns:a16="http://schemas.microsoft.com/office/drawing/2014/main" val="240446085"/>
                    </a:ext>
                  </a:extLst>
                </a:gridCol>
                <a:gridCol w="548640">
                  <a:extLst>
                    <a:ext uri="{9D8B030D-6E8A-4147-A177-3AD203B41FA5}">
                      <a16:colId xmlns:a16="http://schemas.microsoft.com/office/drawing/2014/main" val="2081308109"/>
                    </a:ext>
                  </a:extLst>
                </a:gridCol>
                <a:gridCol w="548640">
                  <a:extLst>
                    <a:ext uri="{9D8B030D-6E8A-4147-A177-3AD203B41FA5}">
                      <a16:colId xmlns:a16="http://schemas.microsoft.com/office/drawing/2014/main" val="2591670835"/>
                    </a:ext>
                  </a:extLst>
                </a:gridCol>
                <a:gridCol w="548640">
                  <a:extLst>
                    <a:ext uri="{9D8B030D-6E8A-4147-A177-3AD203B41FA5}">
                      <a16:colId xmlns:a16="http://schemas.microsoft.com/office/drawing/2014/main" val="1147104854"/>
                    </a:ext>
                  </a:extLst>
                </a:gridCol>
                <a:gridCol w="548640">
                  <a:extLst>
                    <a:ext uri="{9D8B030D-6E8A-4147-A177-3AD203B41FA5}">
                      <a16:colId xmlns:a16="http://schemas.microsoft.com/office/drawing/2014/main" val="712290757"/>
                    </a:ext>
                  </a:extLst>
                </a:gridCol>
                <a:gridCol w="548640">
                  <a:extLst>
                    <a:ext uri="{9D8B030D-6E8A-4147-A177-3AD203B41FA5}">
                      <a16:colId xmlns:a16="http://schemas.microsoft.com/office/drawing/2014/main" val="2062130318"/>
                    </a:ext>
                  </a:extLst>
                </a:gridCol>
                <a:gridCol w="548640">
                  <a:extLst>
                    <a:ext uri="{9D8B030D-6E8A-4147-A177-3AD203B41FA5}">
                      <a16:colId xmlns:a16="http://schemas.microsoft.com/office/drawing/2014/main" val="3951014433"/>
                    </a:ext>
                  </a:extLst>
                </a:gridCol>
                <a:gridCol w="548640">
                  <a:extLst>
                    <a:ext uri="{9D8B030D-6E8A-4147-A177-3AD203B41FA5}">
                      <a16:colId xmlns:a16="http://schemas.microsoft.com/office/drawing/2014/main" val="2935276632"/>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98091714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- 2019-12-16 10:36:04</a:t>
                      </a:r>
                      <a:r>
                        <a:rPr kumimoji="0" lang="en-US" sz="1000" b="0" i="0" u="none" strike="noStrike" kern="0" cap="none" spc="0" normalizeH="0" baseline="0" noProof="0">
                          <a:ln>
                            <a:noFill/>
                          </a:ln>
                          <a:solidFill>
                            <a:srgbClr val="595959"/>
                          </a:solidFill>
                          <a:effectLst/>
                          <a:uLnTx/>
                          <a:uFillTx/>
                          <a:latin typeface="+mn-lt"/>
                          <a:sym typeface="Calibri"/>
                        </a:rPr>
                        <a:t>
 Season of Giving continues! The holiday season isn't just for people, it's for pets too. For your chance to win a Fairlife backpack AND a  Yesway gift card, here's how to enter:
1. Follow the Yesway Facebook page (we’ll be checking!)
2. Like this post
3. Share a photo of your pet in the comments! One pet per comment, each comment counts as an entry. Each pet can only be entered into the contest once, so please do not comment multiple pictures of the same pet!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692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366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3.0238 %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010451276"/>
                  </a:ext>
                </a:extLst>
              </a:tr>
            </a:tbl>
          </a:graphicData>
        </a:graphic>
      </p:graphicFrame>
    </p:spTree>
    <p:extLst>
      <p:ext uri="{BB962C8B-B14F-4D97-AF65-F5344CB8AC3E}">
        <p14:creationId xmlns:p14="http://schemas.microsoft.com/office/powerpoint/2010/main" val="125089285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46129-FBA2-4CAA-A175-49170A280C7F}"/>
              </a:ext>
            </a:extLst>
          </p:cNvPr>
          <p:cNvSpPr>
            <a:spLocks noGrp="1"/>
          </p:cNvSpPr>
          <p:nvPr>
            <p:ph type="title"/>
          </p:nvPr>
        </p:nvSpPr>
        <p:spPr/>
        <p:txBody>
          <a:bodyPr/>
          <a:lstStyle/>
          <a:p>
            <a:r>
              <a:rPr lang="en-US"/>
              <a:t>Facebook Own Posts Table | Yesway - 9 of 19</a:t>
            </a:r>
          </a:p>
        </p:txBody>
      </p:sp>
      <p:sp>
        <p:nvSpPr>
          <p:cNvPr id="3" name="Slide Number Placeholder 2">
            <a:extLst>
              <a:ext uri="{FF2B5EF4-FFF2-40B4-BE49-F238E27FC236}">
                <a16:creationId xmlns:a16="http://schemas.microsoft.com/office/drawing/2014/main" id="{C33404DD-FE18-4FC8-AAF3-7B9199A249D2}"/>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6C33FF3E-D53B-43A6-A1A6-AA45FA4AA942}"/>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2332AFEC-E250-4EE4-A4A4-631072DFC0AE}"/>
              </a:ext>
            </a:extLst>
          </p:cNvPr>
          <p:cNvGraphicFramePr>
            <a:graphicFrameLocks noGrp="1"/>
          </p:cNvGraphicFramePr>
          <p:nvPr>
            <p:ph type="tbl" sz="quarter" idx="15"/>
            <p:extLst>
              <p:ext uri="{D42A27DB-BD31-4B8C-83A1-F6EECF244321}">
                <p14:modId xmlns:p14="http://schemas.microsoft.com/office/powerpoint/2010/main" val="311159681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421918081"/>
                    </a:ext>
                  </a:extLst>
                </a:gridCol>
                <a:gridCol w="1645920">
                  <a:extLst>
                    <a:ext uri="{9D8B030D-6E8A-4147-A177-3AD203B41FA5}">
                      <a16:colId xmlns:a16="http://schemas.microsoft.com/office/drawing/2014/main" val="1335282917"/>
                    </a:ext>
                  </a:extLst>
                </a:gridCol>
                <a:gridCol w="548640">
                  <a:extLst>
                    <a:ext uri="{9D8B030D-6E8A-4147-A177-3AD203B41FA5}">
                      <a16:colId xmlns:a16="http://schemas.microsoft.com/office/drawing/2014/main" val="258162632"/>
                    </a:ext>
                  </a:extLst>
                </a:gridCol>
                <a:gridCol w="548640">
                  <a:extLst>
                    <a:ext uri="{9D8B030D-6E8A-4147-A177-3AD203B41FA5}">
                      <a16:colId xmlns:a16="http://schemas.microsoft.com/office/drawing/2014/main" val="165925821"/>
                    </a:ext>
                  </a:extLst>
                </a:gridCol>
                <a:gridCol w="548640">
                  <a:extLst>
                    <a:ext uri="{9D8B030D-6E8A-4147-A177-3AD203B41FA5}">
                      <a16:colId xmlns:a16="http://schemas.microsoft.com/office/drawing/2014/main" val="3142041654"/>
                    </a:ext>
                  </a:extLst>
                </a:gridCol>
                <a:gridCol w="548640">
                  <a:extLst>
                    <a:ext uri="{9D8B030D-6E8A-4147-A177-3AD203B41FA5}">
                      <a16:colId xmlns:a16="http://schemas.microsoft.com/office/drawing/2014/main" val="2670554245"/>
                    </a:ext>
                  </a:extLst>
                </a:gridCol>
                <a:gridCol w="548640">
                  <a:extLst>
                    <a:ext uri="{9D8B030D-6E8A-4147-A177-3AD203B41FA5}">
                      <a16:colId xmlns:a16="http://schemas.microsoft.com/office/drawing/2014/main" val="4245663990"/>
                    </a:ext>
                  </a:extLst>
                </a:gridCol>
                <a:gridCol w="548640">
                  <a:extLst>
                    <a:ext uri="{9D8B030D-6E8A-4147-A177-3AD203B41FA5}">
                      <a16:colId xmlns:a16="http://schemas.microsoft.com/office/drawing/2014/main" val="2080972560"/>
                    </a:ext>
                  </a:extLst>
                </a:gridCol>
                <a:gridCol w="548640">
                  <a:extLst>
                    <a:ext uri="{9D8B030D-6E8A-4147-A177-3AD203B41FA5}">
                      <a16:colId xmlns:a16="http://schemas.microsoft.com/office/drawing/2014/main" val="102836083"/>
                    </a:ext>
                  </a:extLst>
                </a:gridCol>
                <a:gridCol w="548640">
                  <a:extLst>
                    <a:ext uri="{9D8B030D-6E8A-4147-A177-3AD203B41FA5}">
                      <a16:colId xmlns:a16="http://schemas.microsoft.com/office/drawing/2014/main" val="2636126816"/>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06505019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- 2019-12-11 11:24:54</a:t>
                      </a:r>
                      <a:r>
                        <a:rPr kumimoji="0" lang="en-US" sz="1000" b="0" i="0" u="none" strike="noStrike" kern="0" cap="none" spc="0" normalizeH="0" baseline="0" noProof="0">
                          <a:ln>
                            <a:noFill/>
                          </a:ln>
                          <a:solidFill>
                            <a:srgbClr val="595959"/>
                          </a:solidFill>
                          <a:effectLst/>
                          <a:uLnTx/>
                          <a:uFillTx/>
                          <a:latin typeface="+mn-lt"/>
                          <a:sym typeface="Calibri"/>
                        </a:rPr>
                        <a:t>
 Want your chance to win a 0 Yesway gift card? That's right, we said 0!!!!!! Then pick-up a Kellogg's Rice Krispies sheet at your local Yesway (at select stores, while supplies last) and get decorating!
Here’s how to enter:
1. Follow Yesway on Facebook
2. Like THIS POST
3. Comment on THIS POST with a photo of your original decorated Rice Krispies sheet by December 31, 2019 to enter. That’s it!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0.1551 %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Album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41268778"/>
                  </a:ext>
                </a:extLst>
              </a:tr>
            </a:tbl>
          </a:graphicData>
        </a:graphic>
      </p:graphicFrame>
    </p:spTree>
    <p:extLst>
      <p:ext uri="{BB962C8B-B14F-4D97-AF65-F5344CB8AC3E}">
        <p14:creationId xmlns:p14="http://schemas.microsoft.com/office/powerpoint/2010/main" val="283811921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5863E-10BD-499C-98AF-AE431214455A}"/>
              </a:ext>
            </a:extLst>
          </p:cNvPr>
          <p:cNvSpPr>
            <a:spLocks noGrp="1"/>
          </p:cNvSpPr>
          <p:nvPr>
            <p:ph type="title"/>
          </p:nvPr>
        </p:nvSpPr>
        <p:spPr/>
        <p:txBody>
          <a:bodyPr/>
          <a:lstStyle/>
          <a:p>
            <a:r>
              <a:rPr lang="en-US"/>
              <a:t>Facebook Own Posts Table | Yesway - 10 of 19</a:t>
            </a:r>
          </a:p>
        </p:txBody>
      </p:sp>
      <p:sp>
        <p:nvSpPr>
          <p:cNvPr id="3" name="Slide Number Placeholder 2">
            <a:extLst>
              <a:ext uri="{FF2B5EF4-FFF2-40B4-BE49-F238E27FC236}">
                <a16:creationId xmlns:a16="http://schemas.microsoft.com/office/drawing/2014/main" id="{3654C92B-BD61-418A-A7EE-6119A605BA4D}"/>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10BB7059-8DAE-49BF-8295-DA7D5CF7CD2A}"/>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F85C4970-4348-493D-82C7-85C8A3DF8168}"/>
              </a:ext>
            </a:extLst>
          </p:cNvPr>
          <p:cNvGraphicFramePr>
            <a:graphicFrameLocks noGrp="1"/>
          </p:cNvGraphicFramePr>
          <p:nvPr>
            <p:ph type="tbl" sz="quarter" idx="15"/>
            <p:extLst>
              <p:ext uri="{D42A27DB-BD31-4B8C-83A1-F6EECF244321}">
                <p14:modId xmlns:p14="http://schemas.microsoft.com/office/powerpoint/2010/main" val="306679292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904614079"/>
                    </a:ext>
                  </a:extLst>
                </a:gridCol>
                <a:gridCol w="1645920">
                  <a:extLst>
                    <a:ext uri="{9D8B030D-6E8A-4147-A177-3AD203B41FA5}">
                      <a16:colId xmlns:a16="http://schemas.microsoft.com/office/drawing/2014/main" val="2448200985"/>
                    </a:ext>
                  </a:extLst>
                </a:gridCol>
                <a:gridCol w="548640">
                  <a:extLst>
                    <a:ext uri="{9D8B030D-6E8A-4147-A177-3AD203B41FA5}">
                      <a16:colId xmlns:a16="http://schemas.microsoft.com/office/drawing/2014/main" val="3209878942"/>
                    </a:ext>
                  </a:extLst>
                </a:gridCol>
                <a:gridCol w="548640">
                  <a:extLst>
                    <a:ext uri="{9D8B030D-6E8A-4147-A177-3AD203B41FA5}">
                      <a16:colId xmlns:a16="http://schemas.microsoft.com/office/drawing/2014/main" val="2546220753"/>
                    </a:ext>
                  </a:extLst>
                </a:gridCol>
                <a:gridCol w="548640">
                  <a:extLst>
                    <a:ext uri="{9D8B030D-6E8A-4147-A177-3AD203B41FA5}">
                      <a16:colId xmlns:a16="http://schemas.microsoft.com/office/drawing/2014/main" val="2408939472"/>
                    </a:ext>
                  </a:extLst>
                </a:gridCol>
                <a:gridCol w="548640">
                  <a:extLst>
                    <a:ext uri="{9D8B030D-6E8A-4147-A177-3AD203B41FA5}">
                      <a16:colId xmlns:a16="http://schemas.microsoft.com/office/drawing/2014/main" val="798573994"/>
                    </a:ext>
                  </a:extLst>
                </a:gridCol>
                <a:gridCol w="548640">
                  <a:extLst>
                    <a:ext uri="{9D8B030D-6E8A-4147-A177-3AD203B41FA5}">
                      <a16:colId xmlns:a16="http://schemas.microsoft.com/office/drawing/2014/main" val="2867260936"/>
                    </a:ext>
                  </a:extLst>
                </a:gridCol>
                <a:gridCol w="548640">
                  <a:extLst>
                    <a:ext uri="{9D8B030D-6E8A-4147-A177-3AD203B41FA5}">
                      <a16:colId xmlns:a16="http://schemas.microsoft.com/office/drawing/2014/main" val="3290543671"/>
                    </a:ext>
                  </a:extLst>
                </a:gridCol>
                <a:gridCol w="548640">
                  <a:extLst>
                    <a:ext uri="{9D8B030D-6E8A-4147-A177-3AD203B41FA5}">
                      <a16:colId xmlns:a16="http://schemas.microsoft.com/office/drawing/2014/main" val="2959519162"/>
                    </a:ext>
                  </a:extLst>
                </a:gridCol>
                <a:gridCol w="548640">
                  <a:extLst>
                    <a:ext uri="{9D8B030D-6E8A-4147-A177-3AD203B41FA5}">
                      <a16:colId xmlns:a16="http://schemas.microsoft.com/office/drawing/2014/main" val="55914984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29102469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- 2019-12-09 12:04:08</a:t>
                      </a:r>
                      <a:r>
                        <a:rPr kumimoji="0" lang="en-US" sz="1000" b="0" i="0" u="none" strike="noStrike" kern="0" cap="none" spc="0" normalizeH="0" baseline="0" noProof="0">
                          <a:ln>
                            <a:noFill/>
                          </a:ln>
                          <a:solidFill>
                            <a:srgbClr val="595959"/>
                          </a:solidFill>
                          <a:effectLst/>
                          <a:uLnTx/>
                          <a:uFillTx/>
                          <a:latin typeface="+mn-lt"/>
                          <a:sym typeface="Calibri"/>
                        </a:rPr>
                        <a:t>
 Welcome back to Season of Giving! Do you know an active or retired military veteran that deserves a little extra holiday cheer this year? Enter them below for their chance to win a  Visa gift card, and you could also win a Fairlife backpack! Here's how: 
1. Follow the Yesway Facebook page (we’ll be checking!)
2. Like this post
3. Tag the active or retired military veterans in your life in the comments! One tag per comment, each tag counts as an entry, so tag away!
This holiday season we're proud to partner with Operation Homefront, a fantastic organization that builds strong, stable and secure military families so they can thrive in the communities that they’ve worked so hard to protect. Santa will be bringing an Operation Homefront family a 0 Yesway gift card in their stocking as well!</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1.2570 %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90435104"/>
                  </a:ext>
                </a:extLst>
              </a:tr>
            </a:tbl>
          </a:graphicData>
        </a:graphic>
      </p:graphicFrame>
    </p:spTree>
    <p:extLst>
      <p:ext uri="{BB962C8B-B14F-4D97-AF65-F5344CB8AC3E}">
        <p14:creationId xmlns:p14="http://schemas.microsoft.com/office/powerpoint/2010/main" val="379971620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089EA-18A3-4EAC-86DE-5724C16DFBDE}"/>
              </a:ext>
            </a:extLst>
          </p:cNvPr>
          <p:cNvSpPr>
            <a:spLocks noGrp="1"/>
          </p:cNvSpPr>
          <p:nvPr>
            <p:ph type="title"/>
          </p:nvPr>
        </p:nvSpPr>
        <p:spPr/>
        <p:txBody>
          <a:bodyPr/>
          <a:lstStyle/>
          <a:p>
            <a:r>
              <a:rPr lang="en-US"/>
              <a:t>Facebook Own Posts Table | Yesway - 11 of 19</a:t>
            </a:r>
          </a:p>
        </p:txBody>
      </p:sp>
      <p:sp>
        <p:nvSpPr>
          <p:cNvPr id="3" name="Slide Number Placeholder 2">
            <a:extLst>
              <a:ext uri="{FF2B5EF4-FFF2-40B4-BE49-F238E27FC236}">
                <a16:creationId xmlns:a16="http://schemas.microsoft.com/office/drawing/2014/main" id="{C5567265-15DE-496C-BFE1-3E83EB8E4253}"/>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41C1734E-AA96-4BC7-8E86-137E1D384DE0}"/>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D2D38A7D-3D60-44BE-ABAA-70B6A2392E60}"/>
              </a:ext>
            </a:extLst>
          </p:cNvPr>
          <p:cNvGraphicFramePr>
            <a:graphicFrameLocks noGrp="1"/>
          </p:cNvGraphicFramePr>
          <p:nvPr>
            <p:ph type="tbl" sz="quarter" idx="15"/>
            <p:extLst>
              <p:ext uri="{D42A27DB-BD31-4B8C-83A1-F6EECF244321}">
                <p14:modId xmlns:p14="http://schemas.microsoft.com/office/powerpoint/2010/main" val="181960190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605750803"/>
                    </a:ext>
                  </a:extLst>
                </a:gridCol>
                <a:gridCol w="1645920">
                  <a:extLst>
                    <a:ext uri="{9D8B030D-6E8A-4147-A177-3AD203B41FA5}">
                      <a16:colId xmlns:a16="http://schemas.microsoft.com/office/drawing/2014/main" val="1088091669"/>
                    </a:ext>
                  </a:extLst>
                </a:gridCol>
                <a:gridCol w="548640">
                  <a:extLst>
                    <a:ext uri="{9D8B030D-6E8A-4147-A177-3AD203B41FA5}">
                      <a16:colId xmlns:a16="http://schemas.microsoft.com/office/drawing/2014/main" val="1820993967"/>
                    </a:ext>
                  </a:extLst>
                </a:gridCol>
                <a:gridCol w="548640">
                  <a:extLst>
                    <a:ext uri="{9D8B030D-6E8A-4147-A177-3AD203B41FA5}">
                      <a16:colId xmlns:a16="http://schemas.microsoft.com/office/drawing/2014/main" val="14650391"/>
                    </a:ext>
                  </a:extLst>
                </a:gridCol>
                <a:gridCol w="548640">
                  <a:extLst>
                    <a:ext uri="{9D8B030D-6E8A-4147-A177-3AD203B41FA5}">
                      <a16:colId xmlns:a16="http://schemas.microsoft.com/office/drawing/2014/main" val="2607522084"/>
                    </a:ext>
                  </a:extLst>
                </a:gridCol>
                <a:gridCol w="548640">
                  <a:extLst>
                    <a:ext uri="{9D8B030D-6E8A-4147-A177-3AD203B41FA5}">
                      <a16:colId xmlns:a16="http://schemas.microsoft.com/office/drawing/2014/main" val="2702936007"/>
                    </a:ext>
                  </a:extLst>
                </a:gridCol>
                <a:gridCol w="548640">
                  <a:extLst>
                    <a:ext uri="{9D8B030D-6E8A-4147-A177-3AD203B41FA5}">
                      <a16:colId xmlns:a16="http://schemas.microsoft.com/office/drawing/2014/main" val="3513044669"/>
                    </a:ext>
                  </a:extLst>
                </a:gridCol>
                <a:gridCol w="548640">
                  <a:extLst>
                    <a:ext uri="{9D8B030D-6E8A-4147-A177-3AD203B41FA5}">
                      <a16:colId xmlns:a16="http://schemas.microsoft.com/office/drawing/2014/main" val="3914360950"/>
                    </a:ext>
                  </a:extLst>
                </a:gridCol>
                <a:gridCol w="548640">
                  <a:extLst>
                    <a:ext uri="{9D8B030D-6E8A-4147-A177-3AD203B41FA5}">
                      <a16:colId xmlns:a16="http://schemas.microsoft.com/office/drawing/2014/main" val="399177662"/>
                    </a:ext>
                  </a:extLst>
                </a:gridCol>
                <a:gridCol w="548640">
                  <a:extLst>
                    <a:ext uri="{9D8B030D-6E8A-4147-A177-3AD203B41FA5}">
                      <a16:colId xmlns:a16="http://schemas.microsoft.com/office/drawing/2014/main" val="147214146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45921280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- 2019-12-06 10:14:35</a:t>
                      </a:r>
                      <a:r>
                        <a:rPr kumimoji="0" lang="en-US" sz="1000" b="0" i="0" u="none" strike="noStrike" kern="0" cap="none" spc="0" normalizeH="0" baseline="0" noProof="0">
                          <a:ln>
                            <a:noFill/>
                          </a:ln>
                          <a:solidFill>
                            <a:srgbClr val="595959"/>
                          </a:solidFill>
                          <a:effectLst/>
                          <a:uLnTx/>
                          <a:uFillTx/>
                          <a:latin typeface="+mn-lt"/>
                          <a:sym typeface="Calibri"/>
                        </a:rPr>
                        <a:t>
 The countdown is on! Only 2 weeks until #RiseOfSkywalker hits theaters. Want a chance to win tickets from Fandango AND limited edition Star Wars sun glasses to wear to the premiere? Here's how to enter:
1. Follow the Yesway Facebook page (we’ll be checking!)
2. Like this post
3. Tag the people you're going to see the movie with in the comments! One tag per comment, each tag counts as an entry, so tag away!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1.4179 %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57712155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- 2019-12-04 07:58:55</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0.1172 %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31740320"/>
                  </a:ext>
                </a:extLst>
              </a:tr>
            </a:tbl>
          </a:graphicData>
        </a:graphic>
      </p:graphicFrame>
    </p:spTree>
    <p:extLst>
      <p:ext uri="{BB962C8B-B14F-4D97-AF65-F5344CB8AC3E}">
        <p14:creationId xmlns:p14="http://schemas.microsoft.com/office/powerpoint/2010/main" val="146472906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0C7B3-8AEC-41BA-A0A6-2AA80BA84CED}"/>
              </a:ext>
            </a:extLst>
          </p:cNvPr>
          <p:cNvSpPr>
            <a:spLocks noGrp="1"/>
          </p:cNvSpPr>
          <p:nvPr>
            <p:ph type="title"/>
          </p:nvPr>
        </p:nvSpPr>
        <p:spPr/>
        <p:txBody>
          <a:bodyPr/>
          <a:lstStyle/>
          <a:p>
            <a:r>
              <a:rPr lang="en-US"/>
              <a:t>Facebook Own Posts Table | Yesway - 12 of 19</a:t>
            </a:r>
          </a:p>
        </p:txBody>
      </p:sp>
      <p:sp>
        <p:nvSpPr>
          <p:cNvPr id="3" name="Slide Number Placeholder 2">
            <a:extLst>
              <a:ext uri="{FF2B5EF4-FFF2-40B4-BE49-F238E27FC236}">
                <a16:creationId xmlns:a16="http://schemas.microsoft.com/office/drawing/2014/main" id="{18E949EA-31FB-4D14-A7B2-E01012F0DE56}"/>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999E3EE9-9E3D-4531-A4D6-BA18DEBB4F9B}"/>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630BA904-83B6-46EF-B3E3-84E4BDFC785D}"/>
              </a:ext>
            </a:extLst>
          </p:cNvPr>
          <p:cNvGraphicFramePr>
            <a:graphicFrameLocks noGrp="1"/>
          </p:cNvGraphicFramePr>
          <p:nvPr>
            <p:ph type="tbl" sz="quarter" idx="15"/>
            <p:extLst>
              <p:ext uri="{D42A27DB-BD31-4B8C-83A1-F6EECF244321}">
                <p14:modId xmlns:p14="http://schemas.microsoft.com/office/powerpoint/2010/main" val="149335723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673771832"/>
                    </a:ext>
                  </a:extLst>
                </a:gridCol>
                <a:gridCol w="1645920">
                  <a:extLst>
                    <a:ext uri="{9D8B030D-6E8A-4147-A177-3AD203B41FA5}">
                      <a16:colId xmlns:a16="http://schemas.microsoft.com/office/drawing/2014/main" val="4197192365"/>
                    </a:ext>
                  </a:extLst>
                </a:gridCol>
                <a:gridCol w="548640">
                  <a:extLst>
                    <a:ext uri="{9D8B030D-6E8A-4147-A177-3AD203B41FA5}">
                      <a16:colId xmlns:a16="http://schemas.microsoft.com/office/drawing/2014/main" val="102451803"/>
                    </a:ext>
                  </a:extLst>
                </a:gridCol>
                <a:gridCol w="548640">
                  <a:extLst>
                    <a:ext uri="{9D8B030D-6E8A-4147-A177-3AD203B41FA5}">
                      <a16:colId xmlns:a16="http://schemas.microsoft.com/office/drawing/2014/main" val="2231159060"/>
                    </a:ext>
                  </a:extLst>
                </a:gridCol>
                <a:gridCol w="548640">
                  <a:extLst>
                    <a:ext uri="{9D8B030D-6E8A-4147-A177-3AD203B41FA5}">
                      <a16:colId xmlns:a16="http://schemas.microsoft.com/office/drawing/2014/main" val="1379237139"/>
                    </a:ext>
                  </a:extLst>
                </a:gridCol>
                <a:gridCol w="548640">
                  <a:extLst>
                    <a:ext uri="{9D8B030D-6E8A-4147-A177-3AD203B41FA5}">
                      <a16:colId xmlns:a16="http://schemas.microsoft.com/office/drawing/2014/main" val="3886202049"/>
                    </a:ext>
                  </a:extLst>
                </a:gridCol>
                <a:gridCol w="548640">
                  <a:extLst>
                    <a:ext uri="{9D8B030D-6E8A-4147-A177-3AD203B41FA5}">
                      <a16:colId xmlns:a16="http://schemas.microsoft.com/office/drawing/2014/main" val="420956689"/>
                    </a:ext>
                  </a:extLst>
                </a:gridCol>
                <a:gridCol w="548640">
                  <a:extLst>
                    <a:ext uri="{9D8B030D-6E8A-4147-A177-3AD203B41FA5}">
                      <a16:colId xmlns:a16="http://schemas.microsoft.com/office/drawing/2014/main" val="4154081825"/>
                    </a:ext>
                  </a:extLst>
                </a:gridCol>
                <a:gridCol w="548640">
                  <a:extLst>
                    <a:ext uri="{9D8B030D-6E8A-4147-A177-3AD203B41FA5}">
                      <a16:colId xmlns:a16="http://schemas.microsoft.com/office/drawing/2014/main" val="2388742581"/>
                    </a:ext>
                  </a:extLst>
                </a:gridCol>
                <a:gridCol w="548640">
                  <a:extLst>
                    <a:ext uri="{9D8B030D-6E8A-4147-A177-3AD203B41FA5}">
                      <a16:colId xmlns:a16="http://schemas.microsoft.com/office/drawing/2014/main" val="193913427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73470989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- 2019-12-02 08:46:28</a:t>
                      </a:r>
                      <a:r>
                        <a:rPr kumimoji="0" lang="en-US" sz="1000" b="0" i="0" u="none" strike="noStrike" kern="0" cap="none" spc="0" normalizeH="0" baseline="0" noProof="0">
                          <a:ln>
                            <a:noFill/>
                          </a:ln>
                          <a:solidFill>
                            <a:srgbClr val="595959"/>
                          </a:solidFill>
                          <a:effectLst/>
                          <a:uLnTx/>
                          <a:uFillTx/>
                          <a:latin typeface="+mn-lt"/>
                          <a:sym typeface="Calibri"/>
                        </a:rPr>
                        <a:t>
 It's time for our first Season of Giving contest of the year! Who makes your holiday season special? For your chance to win a Fairlife backpack AND a  Visa gift card, here's how to enter:
1. Follow the Yesway Facebook page (we’ll be checking!)
2. Like this post
3. Tag the people who make your holiday season special in the comments! One tag per comment, each tag counts as an entry, so tag away!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1970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457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1446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8.9359 %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582776010"/>
                  </a:ext>
                </a:extLst>
              </a:tr>
            </a:tbl>
          </a:graphicData>
        </a:graphic>
      </p:graphicFrame>
    </p:spTree>
    <p:extLst>
      <p:ext uri="{BB962C8B-B14F-4D97-AF65-F5344CB8AC3E}">
        <p14:creationId xmlns:p14="http://schemas.microsoft.com/office/powerpoint/2010/main" val="245524341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66E46-CA51-4905-8CCC-6E80261EB2B5}"/>
              </a:ext>
            </a:extLst>
          </p:cNvPr>
          <p:cNvSpPr>
            <a:spLocks noGrp="1"/>
          </p:cNvSpPr>
          <p:nvPr>
            <p:ph type="title"/>
          </p:nvPr>
        </p:nvSpPr>
        <p:spPr/>
        <p:txBody>
          <a:bodyPr/>
          <a:lstStyle/>
          <a:p>
            <a:r>
              <a:rPr lang="en-US"/>
              <a:t>Facebook Own Posts Table | Yesway - 13 of 19</a:t>
            </a:r>
          </a:p>
        </p:txBody>
      </p:sp>
      <p:sp>
        <p:nvSpPr>
          <p:cNvPr id="3" name="Slide Number Placeholder 2">
            <a:extLst>
              <a:ext uri="{FF2B5EF4-FFF2-40B4-BE49-F238E27FC236}">
                <a16:creationId xmlns:a16="http://schemas.microsoft.com/office/drawing/2014/main" id="{B6FBA812-226B-4A7C-8548-3D60DAE274D8}"/>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15CFB501-E683-42DE-AB0D-4E4634393FBB}"/>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381E1243-5FE8-4F48-BFB0-CFF815D49F5F}"/>
              </a:ext>
            </a:extLst>
          </p:cNvPr>
          <p:cNvGraphicFramePr>
            <a:graphicFrameLocks noGrp="1"/>
          </p:cNvGraphicFramePr>
          <p:nvPr>
            <p:ph type="tbl" sz="quarter" idx="15"/>
            <p:extLst>
              <p:ext uri="{D42A27DB-BD31-4B8C-83A1-F6EECF244321}">
                <p14:modId xmlns:p14="http://schemas.microsoft.com/office/powerpoint/2010/main" val="80736360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211703887"/>
                    </a:ext>
                  </a:extLst>
                </a:gridCol>
                <a:gridCol w="1645920">
                  <a:extLst>
                    <a:ext uri="{9D8B030D-6E8A-4147-A177-3AD203B41FA5}">
                      <a16:colId xmlns:a16="http://schemas.microsoft.com/office/drawing/2014/main" val="2817018402"/>
                    </a:ext>
                  </a:extLst>
                </a:gridCol>
                <a:gridCol w="548640">
                  <a:extLst>
                    <a:ext uri="{9D8B030D-6E8A-4147-A177-3AD203B41FA5}">
                      <a16:colId xmlns:a16="http://schemas.microsoft.com/office/drawing/2014/main" val="159917811"/>
                    </a:ext>
                  </a:extLst>
                </a:gridCol>
                <a:gridCol w="548640">
                  <a:extLst>
                    <a:ext uri="{9D8B030D-6E8A-4147-A177-3AD203B41FA5}">
                      <a16:colId xmlns:a16="http://schemas.microsoft.com/office/drawing/2014/main" val="1964448895"/>
                    </a:ext>
                  </a:extLst>
                </a:gridCol>
                <a:gridCol w="548640">
                  <a:extLst>
                    <a:ext uri="{9D8B030D-6E8A-4147-A177-3AD203B41FA5}">
                      <a16:colId xmlns:a16="http://schemas.microsoft.com/office/drawing/2014/main" val="3559885394"/>
                    </a:ext>
                  </a:extLst>
                </a:gridCol>
                <a:gridCol w="548640">
                  <a:extLst>
                    <a:ext uri="{9D8B030D-6E8A-4147-A177-3AD203B41FA5}">
                      <a16:colId xmlns:a16="http://schemas.microsoft.com/office/drawing/2014/main" val="3530973416"/>
                    </a:ext>
                  </a:extLst>
                </a:gridCol>
                <a:gridCol w="548640">
                  <a:extLst>
                    <a:ext uri="{9D8B030D-6E8A-4147-A177-3AD203B41FA5}">
                      <a16:colId xmlns:a16="http://schemas.microsoft.com/office/drawing/2014/main" val="1933498541"/>
                    </a:ext>
                  </a:extLst>
                </a:gridCol>
                <a:gridCol w="548640">
                  <a:extLst>
                    <a:ext uri="{9D8B030D-6E8A-4147-A177-3AD203B41FA5}">
                      <a16:colId xmlns:a16="http://schemas.microsoft.com/office/drawing/2014/main" val="634853058"/>
                    </a:ext>
                  </a:extLst>
                </a:gridCol>
                <a:gridCol w="548640">
                  <a:extLst>
                    <a:ext uri="{9D8B030D-6E8A-4147-A177-3AD203B41FA5}">
                      <a16:colId xmlns:a16="http://schemas.microsoft.com/office/drawing/2014/main" val="1217255167"/>
                    </a:ext>
                  </a:extLst>
                </a:gridCol>
                <a:gridCol w="548640">
                  <a:extLst>
                    <a:ext uri="{9D8B030D-6E8A-4147-A177-3AD203B41FA5}">
                      <a16:colId xmlns:a16="http://schemas.microsoft.com/office/drawing/2014/main" val="80358307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5545419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- 2019-12-01 12:47:16</a:t>
                      </a:r>
                      <a:r>
                        <a:rPr kumimoji="0" lang="en-US" sz="1000" b="0" i="0" u="none" strike="noStrike" kern="0" cap="none" spc="0" normalizeH="0" baseline="0" noProof="0">
                          <a:ln>
                            <a:noFill/>
                          </a:ln>
                          <a:solidFill>
                            <a:srgbClr val="595959"/>
                          </a:solidFill>
                          <a:effectLst/>
                          <a:uLnTx/>
                          <a:uFillTx/>
                          <a:latin typeface="+mn-lt"/>
                          <a:sym typeface="Calibri"/>
                        </a:rPr>
                        <a:t>
 The Season of Giving at Yesway is here! Join us and celebrate with contests and giveaways on our Facebook and Instagram pages. Be sure to check back every Monday, starting tomorrow, until Christmas to see what fun we have planned!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0.5394 %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78817183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- 2019-11-29 07:38:32</a:t>
                      </a:r>
                      <a:r>
                        <a:rPr kumimoji="0" lang="en-US" sz="1000" b="0" i="0" u="none" strike="noStrike" kern="0" cap="none" spc="0" normalizeH="0" baseline="0" noProof="0">
                          <a:ln>
                            <a:noFill/>
                          </a:ln>
                          <a:solidFill>
                            <a:srgbClr val="595959"/>
                          </a:solidFill>
                          <a:effectLst/>
                          <a:uLnTx/>
                          <a:uFillTx/>
                          <a:latin typeface="+mn-lt"/>
                          <a:sym typeface="Calibri"/>
                        </a:rPr>
                        <a:t>
 Where are you Black Friday shopping today? No matter the location, chances are you need caffeine to keep you going! That’s why TODAY ONLY Yesway Rewards members can buy, 1 8.4oz Red Bull and get the second for just . Happy shopping!</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0.1607 %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02371547"/>
                  </a:ext>
                </a:extLst>
              </a:tr>
            </a:tbl>
          </a:graphicData>
        </a:graphic>
      </p:graphicFrame>
    </p:spTree>
    <p:extLst>
      <p:ext uri="{BB962C8B-B14F-4D97-AF65-F5344CB8AC3E}">
        <p14:creationId xmlns:p14="http://schemas.microsoft.com/office/powerpoint/2010/main" val="209709079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9B4FA-FE76-404F-9230-A98F362FDBA2}"/>
              </a:ext>
            </a:extLst>
          </p:cNvPr>
          <p:cNvSpPr>
            <a:spLocks noGrp="1"/>
          </p:cNvSpPr>
          <p:nvPr>
            <p:ph type="title"/>
          </p:nvPr>
        </p:nvSpPr>
        <p:spPr/>
        <p:txBody>
          <a:bodyPr/>
          <a:lstStyle/>
          <a:p>
            <a:r>
              <a:rPr lang="en-US"/>
              <a:t>Facebook Own Posts Table | Yesway - 14 of 19</a:t>
            </a:r>
          </a:p>
        </p:txBody>
      </p:sp>
      <p:sp>
        <p:nvSpPr>
          <p:cNvPr id="3" name="Slide Number Placeholder 2">
            <a:extLst>
              <a:ext uri="{FF2B5EF4-FFF2-40B4-BE49-F238E27FC236}">
                <a16:creationId xmlns:a16="http://schemas.microsoft.com/office/drawing/2014/main" id="{D585C7E1-5FA0-4691-B9C5-72DE97148269}"/>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A00A95D3-0939-4D19-945B-9BDC4ABA5033}"/>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1FB63E6B-E004-40ED-9E42-441FCC5C27A2}"/>
              </a:ext>
            </a:extLst>
          </p:cNvPr>
          <p:cNvGraphicFramePr>
            <a:graphicFrameLocks noGrp="1"/>
          </p:cNvGraphicFramePr>
          <p:nvPr>
            <p:ph type="tbl" sz="quarter" idx="15"/>
            <p:extLst>
              <p:ext uri="{D42A27DB-BD31-4B8C-83A1-F6EECF244321}">
                <p14:modId xmlns:p14="http://schemas.microsoft.com/office/powerpoint/2010/main" val="20185065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08840734"/>
                    </a:ext>
                  </a:extLst>
                </a:gridCol>
                <a:gridCol w="1645920">
                  <a:extLst>
                    <a:ext uri="{9D8B030D-6E8A-4147-A177-3AD203B41FA5}">
                      <a16:colId xmlns:a16="http://schemas.microsoft.com/office/drawing/2014/main" val="2982247807"/>
                    </a:ext>
                  </a:extLst>
                </a:gridCol>
                <a:gridCol w="548640">
                  <a:extLst>
                    <a:ext uri="{9D8B030D-6E8A-4147-A177-3AD203B41FA5}">
                      <a16:colId xmlns:a16="http://schemas.microsoft.com/office/drawing/2014/main" val="321464582"/>
                    </a:ext>
                  </a:extLst>
                </a:gridCol>
                <a:gridCol w="548640">
                  <a:extLst>
                    <a:ext uri="{9D8B030D-6E8A-4147-A177-3AD203B41FA5}">
                      <a16:colId xmlns:a16="http://schemas.microsoft.com/office/drawing/2014/main" val="2270447264"/>
                    </a:ext>
                  </a:extLst>
                </a:gridCol>
                <a:gridCol w="548640">
                  <a:extLst>
                    <a:ext uri="{9D8B030D-6E8A-4147-A177-3AD203B41FA5}">
                      <a16:colId xmlns:a16="http://schemas.microsoft.com/office/drawing/2014/main" val="3219646207"/>
                    </a:ext>
                  </a:extLst>
                </a:gridCol>
                <a:gridCol w="548640">
                  <a:extLst>
                    <a:ext uri="{9D8B030D-6E8A-4147-A177-3AD203B41FA5}">
                      <a16:colId xmlns:a16="http://schemas.microsoft.com/office/drawing/2014/main" val="1390375401"/>
                    </a:ext>
                  </a:extLst>
                </a:gridCol>
                <a:gridCol w="548640">
                  <a:extLst>
                    <a:ext uri="{9D8B030D-6E8A-4147-A177-3AD203B41FA5}">
                      <a16:colId xmlns:a16="http://schemas.microsoft.com/office/drawing/2014/main" val="729898812"/>
                    </a:ext>
                  </a:extLst>
                </a:gridCol>
                <a:gridCol w="548640">
                  <a:extLst>
                    <a:ext uri="{9D8B030D-6E8A-4147-A177-3AD203B41FA5}">
                      <a16:colId xmlns:a16="http://schemas.microsoft.com/office/drawing/2014/main" val="24232628"/>
                    </a:ext>
                  </a:extLst>
                </a:gridCol>
                <a:gridCol w="548640">
                  <a:extLst>
                    <a:ext uri="{9D8B030D-6E8A-4147-A177-3AD203B41FA5}">
                      <a16:colId xmlns:a16="http://schemas.microsoft.com/office/drawing/2014/main" val="3848182968"/>
                    </a:ext>
                  </a:extLst>
                </a:gridCol>
                <a:gridCol w="548640">
                  <a:extLst>
                    <a:ext uri="{9D8B030D-6E8A-4147-A177-3AD203B41FA5}">
                      <a16:colId xmlns:a16="http://schemas.microsoft.com/office/drawing/2014/main" val="230987214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53895870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- 2019-11-28 18:01:53</a:t>
                      </a:r>
                      <a:r>
                        <a:rPr kumimoji="0" lang="en-US" sz="1000" b="0" i="0" u="none" strike="noStrike" kern="0" cap="none" spc="0" normalizeH="0" baseline="0" noProof="0">
                          <a:ln>
                            <a:noFill/>
                          </a:ln>
                          <a:solidFill>
                            <a:srgbClr val="595959"/>
                          </a:solidFill>
                          <a:effectLst/>
                          <a:uLnTx/>
                          <a:uFillTx/>
                          <a:latin typeface="+mn-lt"/>
                          <a:sym typeface="Calibri"/>
                        </a:rPr>
                        <a:t>
 Happy Thanksgiving! We're especially thankful for you today, our loyal customers!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0.1520 %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5279480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- 2019-11-25 10:29:00</a:t>
                      </a:r>
                      <a:r>
                        <a:rPr kumimoji="0" lang="en-US" sz="1000" b="0" i="0" u="none" strike="noStrike" kern="0" cap="none" spc="0" normalizeH="0" baseline="0" noProof="0">
                          <a:ln>
                            <a:noFill/>
                          </a:ln>
                          <a:solidFill>
                            <a:srgbClr val="595959"/>
                          </a:solidFill>
                          <a:effectLst/>
                          <a:uLnTx/>
                          <a:uFillTx/>
                          <a:latin typeface="+mn-lt"/>
                          <a:sym typeface="Calibri"/>
                        </a:rPr>
                        <a:t>
 Who are you thankful for this Thanksgiving? "Drop" us a comment to let us know below and 3 lucky participants will win a Yesway gift card! Here’s how to enter:
1. Follow the Yesway Facebook page (we’ll be checking!)
2. Like this post
3. Tag the friends you are thankful for in the comments! One tag per comment, each tag counts as an entry, so tag away!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467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2.9758 %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072994436"/>
                  </a:ext>
                </a:extLst>
              </a:tr>
            </a:tbl>
          </a:graphicData>
        </a:graphic>
      </p:graphicFrame>
    </p:spTree>
    <p:extLst>
      <p:ext uri="{BB962C8B-B14F-4D97-AF65-F5344CB8AC3E}">
        <p14:creationId xmlns:p14="http://schemas.microsoft.com/office/powerpoint/2010/main" val="20923639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2BA9-0770-46D1-BD77-AF08B9EB69B3}"/>
              </a:ext>
            </a:extLst>
          </p:cNvPr>
          <p:cNvSpPr>
            <a:spLocks noGrp="1"/>
          </p:cNvSpPr>
          <p:nvPr>
            <p:ph type="title"/>
          </p:nvPr>
        </p:nvSpPr>
        <p:spPr/>
        <p:txBody>
          <a:bodyPr/>
          <a:lstStyle/>
          <a:p>
            <a:r>
              <a:rPr lang="en-US"/>
              <a:t>Facebook Own Posts Table | Yesway - 15 of 19</a:t>
            </a:r>
          </a:p>
        </p:txBody>
      </p:sp>
      <p:sp>
        <p:nvSpPr>
          <p:cNvPr id="3" name="Slide Number Placeholder 2">
            <a:extLst>
              <a:ext uri="{FF2B5EF4-FFF2-40B4-BE49-F238E27FC236}">
                <a16:creationId xmlns:a16="http://schemas.microsoft.com/office/drawing/2014/main" id="{A23CC863-F884-4762-BF5A-69BCF925848F}"/>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41500F6C-040B-490C-9701-A2C1270BE3E2}"/>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733AC80A-E732-4A4C-ADA3-57A38AFBA003}"/>
              </a:ext>
            </a:extLst>
          </p:cNvPr>
          <p:cNvGraphicFramePr>
            <a:graphicFrameLocks noGrp="1"/>
          </p:cNvGraphicFramePr>
          <p:nvPr>
            <p:ph type="tbl" sz="quarter" idx="15"/>
            <p:extLst>
              <p:ext uri="{D42A27DB-BD31-4B8C-83A1-F6EECF244321}">
                <p14:modId xmlns:p14="http://schemas.microsoft.com/office/powerpoint/2010/main" val="54115386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246383667"/>
                    </a:ext>
                  </a:extLst>
                </a:gridCol>
                <a:gridCol w="1645920">
                  <a:extLst>
                    <a:ext uri="{9D8B030D-6E8A-4147-A177-3AD203B41FA5}">
                      <a16:colId xmlns:a16="http://schemas.microsoft.com/office/drawing/2014/main" val="1254863779"/>
                    </a:ext>
                  </a:extLst>
                </a:gridCol>
                <a:gridCol w="548640">
                  <a:extLst>
                    <a:ext uri="{9D8B030D-6E8A-4147-A177-3AD203B41FA5}">
                      <a16:colId xmlns:a16="http://schemas.microsoft.com/office/drawing/2014/main" val="1930174076"/>
                    </a:ext>
                  </a:extLst>
                </a:gridCol>
                <a:gridCol w="548640">
                  <a:extLst>
                    <a:ext uri="{9D8B030D-6E8A-4147-A177-3AD203B41FA5}">
                      <a16:colId xmlns:a16="http://schemas.microsoft.com/office/drawing/2014/main" val="1979883257"/>
                    </a:ext>
                  </a:extLst>
                </a:gridCol>
                <a:gridCol w="548640">
                  <a:extLst>
                    <a:ext uri="{9D8B030D-6E8A-4147-A177-3AD203B41FA5}">
                      <a16:colId xmlns:a16="http://schemas.microsoft.com/office/drawing/2014/main" val="1545612472"/>
                    </a:ext>
                  </a:extLst>
                </a:gridCol>
                <a:gridCol w="548640">
                  <a:extLst>
                    <a:ext uri="{9D8B030D-6E8A-4147-A177-3AD203B41FA5}">
                      <a16:colId xmlns:a16="http://schemas.microsoft.com/office/drawing/2014/main" val="372257802"/>
                    </a:ext>
                  </a:extLst>
                </a:gridCol>
                <a:gridCol w="548640">
                  <a:extLst>
                    <a:ext uri="{9D8B030D-6E8A-4147-A177-3AD203B41FA5}">
                      <a16:colId xmlns:a16="http://schemas.microsoft.com/office/drawing/2014/main" val="2452249929"/>
                    </a:ext>
                  </a:extLst>
                </a:gridCol>
                <a:gridCol w="548640">
                  <a:extLst>
                    <a:ext uri="{9D8B030D-6E8A-4147-A177-3AD203B41FA5}">
                      <a16:colId xmlns:a16="http://schemas.microsoft.com/office/drawing/2014/main" val="1693077119"/>
                    </a:ext>
                  </a:extLst>
                </a:gridCol>
                <a:gridCol w="548640">
                  <a:extLst>
                    <a:ext uri="{9D8B030D-6E8A-4147-A177-3AD203B41FA5}">
                      <a16:colId xmlns:a16="http://schemas.microsoft.com/office/drawing/2014/main" val="3048967356"/>
                    </a:ext>
                  </a:extLst>
                </a:gridCol>
                <a:gridCol w="548640">
                  <a:extLst>
                    <a:ext uri="{9D8B030D-6E8A-4147-A177-3AD203B41FA5}">
                      <a16:colId xmlns:a16="http://schemas.microsoft.com/office/drawing/2014/main" val="135012003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91364573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- 2019-11-21 11:37:27</a:t>
                      </a:r>
                      <a:r>
                        <a:rPr kumimoji="0" lang="en-US" sz="1000" b="0" i="0" u="none" strike="noStrike" kern="0" cap="none" spc="0" normalizeH="0" baseline="0" noProof="0">
                          <a:ln>
                            <a:noFill/>
                          </a:ln>
                          <a:solidFill>
                            <a:srgbClr val="595959"/>
                          </a:solidFill>
                          <a:effectLst/>
                          <a:uLnTx/>
                          <a:uFillTx/>
                          <a:latin typeface="+mn-lt"/>
                          <a:sym typeface="Calibri"/>
                        </a:rPr>
                        <a:t>
 Joe-vember will be over before you know it, Yesway Rewards members! Don't forget to perk up with this loyalty offer we've got brewing: a  belVita with Purchase of any size Coffee! (limit 1 per transaction)
Not a Rewards member yet? No problem! Join now: https://yesway.com/rewards/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0.0989 %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409493159"/>
                  </a:ext>
                </a:extLst>
              </a:tr>
            </a:tbl>
          </a:graphicData>
        </a:graphic>
      </p:graphicFrame>
    </p:spTree>
    <p:extLst>
      <p:ext uri="{BB962C8B-B14F-4D97-AF65-F5344CB8AC3E}">
        <p14:creationId xmlns:p14="http://schemas.microsoft.com/office/powerpoint/2010/main" val="273578327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99A93-AA11-4546-8DBC-E46EA91DB917}"/>
              </a:ext>
            </a:extLst>
          </p:cNvPr>
          <p:cNvSpPr>
            <a:spLocks noGrp="1"/>
          </p:cNvSpPr>
          <p:nvPr>
            <p:ph type="title"/>
          </p:nvPr>
        </p:nvSpPr>
        <p:spPr/>
        <p:txBody>
          <a:bodyPr/>
          <a:lstStyle/>
          <a:p>
            <a:r>
              <a:rPr lang="en-US"/>
              <a:t>Facebook Own Posts Table | Yesway - 16 of 19</a:t>
            </a:r>
          </a:p>
        </p:txBody>
      </p:sp>
      <p:sp>
        <p:nvSpPr>
          <p:cNvPr id="3" name="Slide Number Placeholder 2">
            <a:extLst>
              <a:ext uri="{FF2B5EF4-FFF2-40B4-BE49-F238E27FC236}">
                <a16:creationId xmlns:a16="http://schemas.microsoft.com/office/drawing/2014/main" id="{47854E72-8403-414F-8065-74741059ED9F}"/>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DA0E562E-4649-4935-B299-F82278144F77}"/>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8DC68C4B-D09A-403A-B396-E9D6CCBDD4DC}"/>
              </a:ext>
            </a:extLst>
          </p:cNvPr>
          <p:cNvGraphicFramePr>
            <a:graphicFrameLocks noGrp="1"/>
          </p:cNvGraphicFramePr>
          <p:nvPr>
            <p:ph type="tbl" sz="quarter" idx="15"/>
            <p:extLst>
              <p:ext uri="{D42A27DB-BD31-4B8C-83A1-F6EECF244321}">
                <p14:modId xmlns:p14="http://schemas.microsoft.com/office/powerpoint/2010/main" val="371000251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266200307"/>
                    </a:ext>
                  </a:extLst>
                </a:gridCol>
                <a:gridCol w="1645920">
                  <a:extLst>
                    <a:ext uri="{9D8B030D-6E8A-4147-A177-3AD203B41FA5}">
                      <a16:colId xmlns:a16="http://schemas.microsoft.com/office/drawing/2014/main" val="2948537637"/>
                    </a:ext>
                  </a:extLst>
                </a:gridCol>
                <a:gridCol w="548640">
                  <a:extLst>
                    <a:ext uri="{9D8B030D-6E8A-4147-A177-3AD203B41FA5}">
                      <a16:colId xmlns:a16="http://schemas.microsoft.com/office/drawing/2014/main" val="3462350353"/>
                    </a:ext>
                  </a:extLst>
                </a:gridCol>
                <a:gridCol w="548640">
                  <a:extLst>
                    <a:ext uri="{9D8B030D-6E8A-4147-A177-3AD203B41FA5}">
                      <a16:colId xmlns:a16="http://schemas.microsoft.com/office/drawing/2014/main" val="2014313772"/>
                    </a:ext>
                  </a:extLst>
                </a:gridCol>
                <a:gridCol w="548640">
                  <a:extLst>
                    <a:ext uri="{9D8B030D-6E8A-4147-A177-3AD203B41FA5}">
                      <a16:colId xmlns:a16="http://schemas.microsoft.com/office/drawing/2014/main" val="318796149"/>
                    </a:ext>
                  </a:extLst>
                </a:gridCol>
                <a:gridCol w="548640">
                  <a:extLst>
                    <a:ext uri="{9D8B030D-6E8A-4147-A177-3AD203B41FA5}">
                      <a16:colId xmlns:a16="http://schemas.microsoft.com/office/drawing/2014/main" val="532297580"/>
                    </a:ext>
                  </a:extLst>
                </a:gridCol>
                <a:gridCol w="548640">
                  <a:extLst>
                    <a:ext uri="{9D8B030D-6E8A-4147-A177-3AD203B41FA5}">
                      <a16:colId xmlns:a16="http://schemas.microsoft.com/office/drawing/2014/main" val="262436909"/>
                    </a:ext>
                  </a:extLst>
                </a:gridCol>
                <a:gridCol w="548640">
                  <a:extLst>
                    <a:ext uri="{9D8B030D-6E8A-4147-A177-3AD203B41FA5}">
                      <a16:colId xmlns:a16="http://schemas.microsoft.com/office/drawing/2014/main" val="1520811439"/>
                    </a:ext>
                  </a:extLst>
                </a:gridCol>
                <a:gridCol w="548640">
                  <a:extLst>
                    <a:ext uri="{9D8B030D-6E8A-4147-A177-3AD203B41FA5}">
                      <a16:colId xmlns:a16="http://schemas.microsoft.com/office/drawing/2014/main" val="571721452"/>
                    </a:ext>
                  </a:extLst>
                </a:gridCol>
                <a:gridCol w="548640">
                  <a:extLst>
                    <a:ext uri="{9D8B030D-6E8A-4147-A177-3AD203B41FA5}">
                      <a16:colId xmlns:a16="http://schemas.microsoft.com/office/drawing/2014/main" val="428844418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86964815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- 2019-11-14 15:21:38</a:t>
                      </a:r>
                      <a:r>
                        <a:rPr kumimoji="0" lang="en-US" sz="1000" b="0" i="0" u="none" strike="noStrike" kern="0" cap="none" spc="0" normalizeH="0" baseline="0" noProof="0">
                          <a:ln>
                            <a:noFill/>
                          </a:ln>
                          <a:solidFill>
                            <a:srgbClr val="595959"/>
                          </a:solidFill>
                          <a:effectLst/>
                          <a:uLnTx/>
                          <a:uFillTx/>
                          <a:latin typeface="+mn-lt"/>
                          <a:sym typeface="Calibri"/>
                        </a:rPr>
                        <a:t>
 Do you know any of our latest winners? Join in on the fun, Yesway Rewards members! Dr Pepper wants to help you pay for college, but that's not all: Buy 2 20oz Dr. Pepper's and get a FREE fountain, along with your chance to win a prize a day.
To learn more visit: https://yesway.com/sweepstakes/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0.1754 %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105970665"/>
                  </a:ext>
                </a:extLst>
              </a:tr>
            </a:tbl>
          </a:graphicData>
        </a:graphic>
      </p:graphicFrame>
    </p:spTree>
    <p:extLst>
      <p:ext uri="{BB962C8B-B14F-4D97-AF65-F5344CB8AC3E}">
        <p14:creationId xmlns:p14="http://schemas.microsoft.com/office/powerpoint/2010/main" val="1776456795"/>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690E4-E8BA-4886-91EB-7DE34CF4B150}"/>
              </a:ext>
            </a:extLst>
          </p:cNvPr>
          <p:cNvSpPr>
            <a:spLocks noGrp="1"/>
          </p:cNvSpPr>
          <p:nvPr>
            <p:ph type="title"/>
          </p:nvPr>
        </p:nvSpPr>
        <p:spPr/>
        <p:txBody>
          <a:bodyPr/>
          <a:lstStyle/>
          <a:p>
            <a:r>
              <a:rPr lang="en-US"/>
              <a:t>Facebook Own Posts Table | Yesway - 17 of 19</a:t>
            </a:r>
          </a:p>
        </p:txBody>
      </p:sp>
      <p:sp>
        <p:nvSpPr>
          <p:cNvPr id="3" name="Slide Number Placeholder 2">
            <a:extLst>
              <a:ext uri="{FF2B5EF4-FFF2-40B4-BE49-F238E27FC236}">
                <a16:creationId xmlns:a16="http://schemas.microsoft.com/office/drawing/2014/main" id="{2FD0F259-869A-4EBC-BA3D-D83632E503D8}"/>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5EA5546A-CAFC-4879-A0AF-F41C50CE7E0C}"/>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B6F50BB1-6746-4526-BC00-564D41D48B1D}"/>
              </a:ext>
            </a:extLst>
          </p:cNvPr>
          <p:cNvGraphicFramePr>
            <a:graphicFrameLocks noGrp="1"/>
          </p:cNvGraphicFramePr>
          <p:nvPr>
            <p:ph type="tbl" sz="quarter" idx="15"/>
            <p:extLst>
              <p:ext uri="{D42A27DB-BD31-4B8C-83A1-F6EECF244321}">
                <p14:modId xmlns:p14="http://schemas.microsoft.com/office/powerpoint/2010/main" val="193301433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819123648"/>
                    </a:ext>
                  </a:extLst>
                </a:gridCol>
                <a:gridCol w="1645920">
                  <a:extLst>
                    <a:ext uri="{9D8B030D-6E8A-4147-A177-3AD203B41FA5}">
                      <a16:colId xmlns:a16="http://schemas.microsoft.com/office/drawing/2014/main" val="1370010871"/>
                    </a:ext>
                  </a:extLst>
                </a:gridCol>
                <a:gridCol w="548640">
                  <a:extLst>
                    <a:ext uri="{9D8B030D-6E8A-4147-A177-3AD203B41FA5}">
                      <a16:colId xmlns:a16="http://schemas.microsoft.com/office/drawing/2014/main" val="2824443575"/>
                    </a:ext>
                  </a:extLst>
                </a:gridCol>
                <a:gridCol w="548640">
                  <a:extLst>
                    <a:ext uri="{9D8B030D-6E8A-4147-A177-3AD203B41FA5}">
                      <a16:colId xmlns:a16="http://schemas.microsoft.com/office/drawing/2014/main" val="677923389"/>
                    </a:ext>
                  </a:extLst>
                </a:gridCol>
                <a:gridCol w="548640">
                  <a:extLst>
                    <a:ext uri="{9D8B030D-6E8A-4147-A177-3AD203B41FA5}">
                      <a16:colId xmlns:a16="http://schemas.microsoft.com/office/drawing/2014/main" val="968825721"/>
                    </a:ext>
                  </a:extLst>
                </a:gridCol>
                <a:gridCol w="548640">
                  <a:extLst>
                    <a:ext uri="{9D8B030D-6E8A-4147-A177-3AD203B41FA5}">
                      <a16:colId xmlns:a16="http://schemas.microsoft.com/office/drawing/2014/main" val="2615315905"/>
                    </a:ext>
                  </a:extLst>
                </a:gridCol>
                <a:gridCol w="548640">
                  <a:extLst>
                    <a:ext uri="{9D8B030D-6E8A-4147-A177-3AD203B41FA5}">
                      <a16:colId xmlns:a16="http://schemas.microsoft.com/office/drawing/2014/main" val="2096898381"/>
                    </a:ext>
                  </a:extLst>
                </a:gridCol>
                <a:gridCol w="548640">
                  <a:extLst>
                    <a:ext uri="{9D8B030D-6E8A-4147-A177-3AD203B41FA5}">
                      <a16:colId xmlns:a16="http://schemas.microsoft.com/office/drawing/2014/main" val="1778195286"/>
                    </a:ext>
                  </a:extLst>
                </a:gridCol>
                <a:gridCol w="548640">
                  <a:extLst>
                    <a:ext uri="{9D8B030D-6E8A-4147-A177-3AD203B41FA5}">
                      <a16:colId xmlns:a16="http://schemas.microsoft.com/office/drawing/2014/main" val="2040210103"/>
                    </a:ext>
                  </a:extLst>
                </a:gridCol>
                <a:gridCol w="548640">
                  <a:extLst>
                    <a:ext uri="{9D8B030D-6E8A-4147-A177-3AD203B41FA5}">
                      <a16:colId xmlns:a16="http://schemas.microsoft.com/office/drawing/2014/main" val="117839928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30345386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- 2019-11-11 09:32:23</a:t>
                      </a:r>
                      <a:r>
                        <a:rPr kumimoji="0" lang="en-US" sz="1000" b="0" i="0" u="none" strike="noStrike" kern="0" cap="none" spc="0" normalizeH="0" baseline="0" noProof="0">
                          <a:ln>
                            <a:noFill/>
                          </a:ln>
                          <a:solidFill>
                            <a:srgbClr val="595959"/>
                          </a:solidFill>
                          <a:effectLst/>
                          <a:uLnTx/>
                          <a:uFillTx/>
                          <a:latin typeface="+mn-lt"/>
                          <a:sym typeface="Calibri"/>
                        </a:rPr>
                        <a:t>
 Today, on Veterans Day, we salute our nation's veterans. We are honored to partner with Operation Homefront in support of America’s military veterans and their families. 5 cents of every spring and purified Yesway water purchase will go to this fantastic organization that builds strong, stable and secure military families so they can thrive in the communities that they’ve worked so hard to protect.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0.1998 %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59941265"/>
                  </a:ext>
                </a:extLst>
              </a:tr>
            </a:tbl>
          </a:graphicData>
        </a:graphic>
      </p:graphicFrame>
    </p:spTree>
    <p:extLst>
      <p:ext uri="{BB962C8B-B14F-4D97-AF65-F5344CB8AC3E}">
        <p14:creationId xmlns:p14="http://schemas.microsoft.com/office/powerpoint/2010/main" val="87236910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BC38F-1A4D-499D-ADC6-73C4F90959A8}"/>
              </a:ext>
            </a:extLst>
          </p:cNvPr>
          <p:cNvSpPr>
            <a:spLocks noGrp="1"/>
          </p:cNvSpPr>
          <p:nvPr>
            <p:ph type="title"/>
          </p:nvPr>
        </p:nvSpPr>
        <p:spPr/>
        <p:txBody>
          <a:bodyPr/>
          <a:lstStyle/>
          <a:p>
            <a:r>
              <a:rPr lang="en-US"/>
              <a:t>Facebook Own Posts Table | Yesway - 18 of 19</a:t>
            </a:r>
          </a:p>
        </p:txBody>
      </p:sp>
      <p:sp>
        <p:nvSpPr>
          <p:cNvPr id="3" name="Slide Number Placeholder 2">
            <a:extLst>
              <a:ext uri="{FF2B5EF4-FFF2-40B4-BE49-F238E27FC236}">
                <a16:creationId xmlns:a16="http://schemas.microsoft.com/office/drawing/2014/main" id="{C9E19814-4180-48B0-8B3B-E5B553C6ADC6}"/>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5DF0C278-A21F-46E5-A75E-463B355B6058}"/>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D4E80900-1F9E-4637-8672-D9AF1D682516}"/>
              </a:ext>
            </a:extLst>
          </p:cNvPr>
          <p:cNvGraphicFramePr>
            <a:graphicFrameLocks noGrp="1"/>
          </p:cNvGraphicFramePr>
          <p:nvPr>
            <p:ph type="tbl" sz="quarter" idx="15"/>
            <p:extLst>
              <p:ext uri="{D42A27DB-BD31-4B8C-83A1-F6EECF244321}">
                <p14:modId xmlns:p14="http://schemas.microsoft.com/office/powerpoint/2010/main" val="157991350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698963930"/>
                    </a:ext>
                  </a:extLst>
                </a:gridCol>
                <a:gridCol w="1645920">
                  <a:extLst>
                    <a:ext uri="{9D8B030D-6E8A-4147-A177-3AD203B41FA5}">
                      <a16:colId xmlns:a16="http://schemas.microsoft.com/office/drawing/2014/main" val="2681623756"/>
                    </a:ext>
                  </a:extLst>
                </a:gridCol>
                <a:gridCol w="548640">
                  <a:extLst>
                    <a:ext uri="{9D8B030D-6E8A-4147-A177-3AD203B41FA5}">
                      <a16:colId xmlns:a16="http://schemas.microsoft.com/office/drawing/2014/main" val="4197306380"/>
                    </a:ext>
                  </a:extLst>
                </a:gridCol>
                <a:gridCol w="548640">
                  <a:extLst>
                    <a:ext uri="{9D8B030D-6E8A-4147-A177-3AD203B41FA5}">
                      <a16:colId xmlns:a16="http://schemas.microsoft.com/office/drawing/2014/main" val="1164837224"/>
                    </a:ext>
                  </a:extLst>
                </a:gridCol>
                <a:gridCol w="548640">
                  <a:extLst>
                    <a:ext uri="{9D8B030D-6E8A-4147-A177-3AD203B41FA5}">
                      <a16:colId xmlns:a16="http://schemas.microsoft.com/office/drawing/2014/main" val="3848960803"/>
                    </a:ext>
                  </a:extLst>
                </a:gridCol>
                <a:gridCol w="548640">
                  <a:extLst>
                    <a:ext uri="{9D8B030D-6E8A-4147-A177-3AD203B41FA5}">
                      <a16:colId xmlns:a16="http://schemas.microsoft.com/office/drawing/2014/main" val="3028637100"/>
                    </a:ext>
                  </a:extLst>
                </a:gridCol>
                <a:gridCol w="548640">
                  <a:extLst>
                    <a:ext uri="{9D8B030D-6E8A-4147-A177-3AD203B41FA5}">
                      <a16:colId xmlns:a16="http://schemas.microsoft.com/office/drawing/2014/main" val="3466417121"/>
                    </a:ext>
                  </a:extLst>
                </a:gridCol>
                <a:gridCol w="548640">
                  <a:extLst>
                    <a:ext uri="{9D8B030D-6E8A-4147-A177-3AD203B41FA5}">
                      <a16:colId xmlns:a16="http://schemas.microsoft.com/office/drawing/2014/main" val="2474280253"/>
                    </a:ext>
                  </a:extLst>
                </a:gridCol>
                <a:gridCol w="548640">
                  <a:extLst>
                    <a:ext uri="{9D8B030D-6E8A-4147-A177-3AD203B41FA5}">
                      <a16:colId xmlns:a16="http://schemas.microsoft.com/office/drawing/2014/main" val="2497630712"/>
                    </a:ext>
                  </a:extLst>
                </a:gridCol>
                <a:gridCol w="548640">
                  <a:extLst>
                    <a:ext uri="{9D8B030D-6E8A-4147-A177-3AD203B41FA5}">
                      <a16:colId xmlns:a16="http://schemas.microsoft.com/office/drawing/2014/main" val="145180152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30977424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- 2019-11-08 10:15:58</a:t>
                      </a:r>
                      <a:r>
                        <a:rPr kumimoji="0" lang="en-US" sz="1000" b="0" i="0" u="none" strike="noStrike" kern="0" cap="none" spc="0" normalizeH="0" baseline="0" noProof="0">
                          <a:ln>
                            <a:noFill/>
                          </a:ln>
                          <a:solidFill>
                            <a:srgbClr val="595959"/>
                          </a:solidFill>
                          <a:effectLst/>
                          <a:uLnTx/>
                          <a:uFillTx/>
                          <a:latin typeface="+mn-lt"/>
                          <a:sym typeface="Calibri"/>
                        </a:rPr>
                        <a:t>
 Happy Joe-vember, Yesway Rewards members! Did you know all month long you can get a FREE donut with the purchase of any size coffee? Stop in today to take advantage of this delicious deal! (Limit 1 reward per customer, per week)
Not a Rewards member yet? No problem! Join now: https://yesway.com/rewards/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0.1765 %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141503923"/>
                  </a:ext>
                </a:extLst>
              </a:tr>
            </a:tbl>
          </a:graphicData>
        </a:graphic>
      </p:graphicFrame>
    </p:spTree>
    <p:extLst>
      <p:ext uri="{BB962C8B-B14F-4D97-AF65-F5344CB8AC3E}">
        <p14:creationId xmlns:p14="http://schemas.microsoft.com/office/powerpoint/2010/main" val="306255309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F576-52C3-4D4F-81D1-834298E99288}"/>
              </a:ext>
            </a:extLst>
          </p:cNvPr>
          <p:cNvSpPr>
            <a:spLocks noGrp="1"/>
          </p:cNvSpPr>
          <p:nvPr>
            <p:ph type="title"/>
          </p:nvPr>
        </p:nvSpPr>
        <p:spPr/>
        <p:txBody>
          <a:bodyPr/>
          <a:lstStyle/>
          <a:p>
            <a:r>
              <a:rPr lang="en-US"/>
              <a:t>Facebook Own Posts Table | Yesway - 19 of 19</a:t>
            </a:r>
          </a:p>
        </p:txBody>
      </p:sp>
      <p:sp>
        <p:nvSpPr>
          <p:cNvPr id="3" name="Slide Number Placeholder 2">
            <a:extLst>
              <a:ext uri="{FF2B5EF4-FFF2-40B4-BE49-F238E27FC236}">
                <a16:creationId xmlns:a16="http://schemas.microsoft.com/office/drawing/2014/main" id="{971E98C9-3176-4428-A966-E006A00B6F33}"/>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298E8A27-7059-46F1-912A-E22CF33883A8}"/>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568E773A-5BD8-46EF-A420-B9F6315C9780}"/>
              </a:ext>
            </a:extLst>
          </p:cNvPr>
          <p:cNvGraphicFramePr>
            <a:graphicFrameLocks noGrp="1"/>
          </p:cNvGraphicFramePr>
          <p:nvPr>
            <p:ph type="tbl" sz="quarter" idx="15"/>
            <p:extLst>
              <p:ext uri="{D42A27DB-BD31-4B8C-83A1-F6EECF244321}">
                <p14:modId xmlns:p14="http://schemas.microsoft.com/office/powerpoint/2010/main" val="84807758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880892671"/>
                    </a:ext>
                  </a:extLst>
                </a:gridCol>
                <a:gridCol w="1645920">
                  <a:extLst>
                    <a:ext uri="{9D8B030D-6E8A-4147-A177-3AD203B41FA5}">
                      <a16:colId xmlns:a16="http://schemas.microsoft.com/office/drawing/2014/main" val="3621705453"/>
                    </a:ext>
                  </a:extLst>
                </a:gridCol>
                <a:gridCol w="548640">
                  <a:extLst>
                    <a:ext uri="{9D8B030D-6E8A-4147-A177-3AD203B41FA5}">
                      <a16:colId xmlns:a16="http://schemas.microsoft.com/office/drawing/2014/main" val="2027270157"/>
                    </a:ext>
                  </a:extLst>
                </a:gridCol>
                <a:gridCol w="548640">
                  <a:extLst>
                    <a:ext uri="{9D8B030D-6E8A-4147-A177-3AD203B41FA5}">
                      <a16:colId xmlns:a16="http://schemas.microsoft.com/office/drawing/2014/main" val="3262314564"/>
                    </a:ext>
                  </a:extLst>
                </a:gridCol>
                <a:gridCol w="548640">
                  <a:extLst>
                    <a:ext uri="{9D8B030D-6E8A-4147-A177-3AD203B41FA5}">
                      <a16:colId xmlns:a16="http://schemas.microsoft.com/office/drawing/2014/main" val="310835002"/>
                    </a:ext>
                  </a:extLst>
                </a:gridCol>
                <a:gridCol w="548640">
                  <a:extLst>
                    <a:ext uri="{9D8B030D-6E8A-4147-A177-3AD203B41FA5}">
                      <a16:colId xmlns:a16="http://schemas.microsoft.com/office/drawing/2014/main" val="2408195186"/>
                    </a:ext>
                  </a:extLst>
                </a:gridCol>
                <a:gridCol w="548640">
                  <a:extLst>
                    <a:ext uri="{9D8B030D-6E8A-4147-A177-3AD203B41FA5}">
                      <a16:colId xmlns:a16="http://schemas.microsoft.com/office/drawing/2014/main" val="3859756175"/>
                    </a:ext>
                  </a:extLst>
                </a:gridCol>
                <a:gridCol w="548640">
                  <a:extLst>
                    <a:ext uri="{9D8B030D-6E8A-4147-A177-3AD203B41FA5}">
                      <a16:colId xmlns:a16="http://schemas.microsoft.com/office/drawing/2014/main" val="1033737807"/>
                    </a:ext>
                  </a:extLst>
                </a:gridCol>
                <a:gridCol w="548640">
                  <a:extLst>
                    <a:ext uri="{9D8B030D-6E8A-4147-A177-3AD203B41FA5}">
                      <a16:colId xmlns:a16="http://schemas.microsoft.com/office/drawing/2014/main" val="1673608236"/>
                    </a:ext>
                  </a:extLst>
                </a:gridCol>
                <a:gridCol w="548640">
                  <a:extLst>
                    <a:ext uri="{9D8B030D-6E8A-4147-A177-3AD203B41FA5}">
                      <a16:colId xmlns:a16="http://schemas.microsoft.com/office/drawing/2014/main" val="243999391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53707532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- 2019-11-07 13:15:09</a:t>
                      </a:r>
                      <a:r>
                        <a:rPr kumimoji="0" lang="en-US" sz="1000" b="0" i="0" u="none" strike="noStrike" kern="0" cap="none" spc="0" normalizeH="0" baseline="0" noProof="0">
                          <a:ln>
                            <a:noFill/>
                          </a:ln>
                          <a:solidFill>
                            <a:srgbClr val="595959"/>
                          </a:solidFill>
                          <a:effectLst/>
                          <a:uLnTx/>
                          <a:uFillTx/>
                          <a:latin typeface="+mn-lt"/>
                          <a:sym typeface="Calibri"/>
                        </a:rPr>
                        <a:t>
 Want to join The One Chip Challenge? We’re giving away a limited number of Paqui Chips Carolina Reaper Chips! Here’s how to enter:
1. Follow the Yesway Facebook page (we’ll be checking!)
2. Like this post 
3. Tag a friend in the comments! One tag per comment, each tag counts as an entry, so tag away!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484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336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2.3121 %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86005112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- 2019-11-05 11:07:38</a:t>
                      </a:r>
                      <a:r>
                        <a:rPr kumimoji="0" lang="en-US" sz="1000" b="0" i="0" u="none" strike="noStrike" kern="0" cap="none" spc="0" normalizeH="0" baseline="0" noProof="0">
                          <a:ln>
                            <a:noFill/>
                          </a:ln>
                          <a:solidFill>
                            <a:srgbClr val="595959"/>
                          </a:solidFill>
                          <a:effectLst/>
                          <a:uLnTx/>
                          <a:uFillTx/>
                          <a:latin typeface="+mn-lt"/>
                          <a:sym typeface="Calibri"/>
                        </a:rPr>
                        <a:t>
 Help us get to 25,000 Facebook fans! Tag your friends below and invite them to "like" the Yesway Facebook page. If we reach our 25,000 goal by 11/30/19, 5 lucky fans of our page will be chosen at random to receive Yesway gift cards!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0.5988 %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453227607"/>
                  </a:ext>
                </a:extLst>
              </a:tr>
            </a:tbl>
          </a:graphicData>
        </a:graphic>
      </p:graphicFrame>
    </p:spTree>
    <p:extLst>
      <p:ext uri="{BB962C8B-B14F-4D97-AF65-F5344CB8AC3E}">
        <p14:creationId xmlns:p14="http://schemas.microsoft.com/office/powerpoint/2010/main" val="67809986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C001D-000F-43B3-B2EE-AAA3A613A4F5}"/>
              </a:ext>
            </a:extLst>
          </p:cNvPr>
          <p:cNvSpPr>
            <a:spLocks noGrp="1"/>
          </p:cNvSpPr>
          <p:nvPr>
            <p:ph type="title"/>
          </p:nvPr>
        </p:nvSpPr>
        <p:spPr/>
        <p:txBody>
          <a:bodyPr/>
          <a:lstStyle/>
          <a:p>
            <a:r>
              <a:rPr lang="en-US"/>
              <a:t>Facebook Fans Change Per Weekday | Yesway</a:t>
            </a:r>
          </a:p>
        </p:txBody>
      </p:sp>
      <p:sp>
        <p:nvSpPr>
          <p:cNvPr id="3" name="Slide Number Placeholder 2">
            <a:extLst>
              <a:ext uri="{FF2B5EF4-FFF2-40B4-BE49-F238E27FC236}">
                <a16:creationId xmlns:a16="http://schemas.microsoft.com/office/drawing/2014/main" id="{8C734AD5-4C2B-49F6-9B38-A828AC5BFAF0}"/>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1A38253A-A795-4948-BDD1-5BA662C859E2}"/>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FDA61B39-6A52-4D12-BE02-A5BC56DCBD73}"/>
              </a:ext>
            </a:extLst>
          </p:cNvPr>
          <p:cNvGraphicFramePr>
            <a:graphicFrameLocks noGrp="1"/>
          </p:cNvGraphicFramePr>
          <p:nvPr>
            <p:ph type="chart" sz="quarter" idx="13"/>
            <p:extLst>
              <p:ext uri="{D42A27DB-BD31-4B8C-83A1-F6EECF244321}">
                <p14:modId xmlns:p14="http://schemas.microsoft.com/office/powerpoint/2010/main" val="160404570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3448633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E4BC0-5DDE-4393-8B2C-6D37FBABEC88}"/>
              </a:ext>
            </a:extLst>
          </p:cNvPr>
          <p:cNvSpPr>
            <a:spLocks noGrp="1"/>
          </p:cNvSpPr>
          <p:nvPr>
            <p:ph type="title"/>
          </p:nvPr>
        </p:nvSpPr>
        <p:spPr/>
        <p:txBody>
          <a:bodyPr/>
          <a:lstStyle/>
          <a:p>
            <a:r>
              <a:rPr lang="en-US"/>
              <a:t>Facebook Yesway Posts | Yesway</a:t>
            </a:r>
          </a:p>
        </p:txBody>
      </p:sp>
      <p:sp>
        <p:nvSpPr>
          <p:cNvPr id="3" name="Slide Number Placeholder 2">
            <a:extLst>
              <a:ext uri="{FF2B5EF4-FFF2-40B4-BE49-F238E27FC236}">
                <a16:creationId xmlns:a16="http://schemas.microsoft.com/office/drawing/2014/main" id="{71D4D316-64E5-43BB-B6EC-F28A76BD68A2}"/>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F57ACC8D-C700-4FA1-970A-FFE18C01EBA7}"/>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3215161B-4DCC-4B89-9620-55D0D8C1A03A}"/>
              </a:ext>
            </a:extLst>
          </p:cNvPr>
          <p:cNvGraphicFramePr>
            <a:graphicFrameLocks noGrp="1"/>
          </p:cNvGraphicFramePr>
          <p:nvPr>
            <p:ph type="chart" sz="quarter" idx="13"/>
            <p:extLst>
              <p:ext uri="{D42A27DB-BD31-4B8C-83A1-F6EECF244321}">
                <p14:modId xmlns:p14="http://schemas.microsoft.com/office/powerpoint/2010/main" val="68025217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3786352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CEC96-3672-4510-8717-343A68F290CC}"/>
              </a:ext>
            </a:extLst>
          </p:cNvPr>
          <p:cNvSpPr>
            <a:spLocks noGrp="1"/>
          </p:cNvSpPr>
          <p:nvPr>
            <p:ph type="title"/>
          </p:nvPr>
        </p:nvSpPr>
        <p:spPr/>
        <p:txBody>
          <a:bodyPr/>
          <a:lstStyle/>
          <a:p>
            <a:r>
              <a:rPr lang="en-US"/>
              <a:t>Facebook Own Posts By Weekday | Yesway</a:t>
            </a:r>
          </a:p>
        </p:txBody>
      </p:sp>
      <p:sp>
        <p:nvSpPr>
          <p:cNvPr id="3" name="Slide Number Placeholder 2">
            <a:extLst>
              <a:ext uri="{FF2B5EF4-FFF2-40B4-BE49-F238E27FC236}">
                <a16:creationId xmlns:a16="http://schemas.microsoft.com/office/drawing/2014/main" id="{BF170E38-6A88-4128-857E-BE8F694ACC88}"/>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A138CA22-2E6D-4D4F-85E4-5B11253A17F0}"/>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5E91D53B-93CE-4F80-BF65-D12A7E1D0063}"/>
              </a:ext>
            </a:extLst>
          </p:cNvPr>
          <p:cNvGraphicFramePr>
            <a:graphicFrameLocks noGrp="1"/>
          </p:cNvGraphicFramePr>
          <p:nvPr>
            <p:ph type="chart" sz="quarter" idx="13"/>
            <p:extLst>
              <p:ext uri="{D42A27DB-BD31-4B8C-83A1-F6EECF244321}">
                <p14:modId xmlns:p14="http://schemas.microsoft.com/office/powerpoint/2010/main" val="201520350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01170343"/>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39C1B-0267-4873-82F6-D586ECF8B549}"/>
              </a:ext>
            </a:extLst>
          </p:cNvPr>
          <p:cNvSpPr>
            <a:spLocks noGrp="1"/>
          </p:cNvSpPr>
          <p:nvPr>
            <p:ph type="title"/>
          </p:nvPr>
        </p:nvSpPr>
        <p:spPr/>
        <p:txBody>
          <a:bodyPr/>
          <a:lstStyle/>
          <a:p>
            <a:r>
              <a:rPr lang="en-US"/>
              <a:t>Facebook Average Interactions Per Post | Yesway</a:t>
            </a:r>
          </a:p>
        </p:txBody>
      </p:sp>
      <p:sp>
        <p:nvSpPr>
          <p:cNvPr id="3" name="Slide Number Placeholder 2">
            <a:extLst>
              <a:ext uri="{FF2B5EF4-FFF2-40B4-BE49-F238E27FC236}">
                <a16:creationId xmlns:a16="http://schemas.microsoft.com/office/drawing/2014/main" id="{93DED768-07DB-4B50-80C6-C7BDCA07274D}"/>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5E0494BE-A861-4C2F-AC74-D17F6A3CBB7F}"/>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475C820F-F9C9-46FD-9E13-AE747CED40C6}"/>
              </a:ext>
            </a:extLst>
          </p:cNvPr>
          <p:cNvGraphicFramePr>
            <a:graphicFrameLocks noGrp="1"/>
          </p:cNvGraphicFramePr>
          <p:nvPr>
            <p:ph type="chart" sz="quarter" idx="13"/>
            <p:extLst>
              <p:ext uri="{D42A27DB-BD31-4B8C-83A1-F6EECF244321}">
                <p14:modId xmlns:p14="http://schemas.microsoft.com/office/powerpoint/2010/main" val="394478916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242677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5A239-AC3C-4934-AF34-6C854186D31D}"/>
              </a:ext>
            </a:extLst>
          </p:cNvPr>
          <p:cNvSpPr>
            <a:spLocks noGrp="1"/>
          </p:cNvSpPr>
          <p:nvPr>
            <p:ph type="title"/>
          </p:nvPr>
        </p:nvSpPr>
        <p:spPr/>
        <p:txBody>
          <a:bodyPr/>
          <a:lstStyle/>
          <a:p>
            <a:r>
              <a:rPr lang="en-US"/>
              <a:t>Facebook Interaction Rate By Weekday | Yesway</a:t>
            </a:r>
          </a:p>
        </p:txBody>
      </p:sp>
      <p:sp>
        <p:nvSpPr>
          <p:cNvPr id="3" name="Slide Number Placeholder 2">
            <a:extLst>
              <a:ext uri="{FF2B5EF4-FFF2-40B4-BE49-F238E27FC236}">
                <a16:creationId xmlns:a16="http://schemas.microsoft.com/office/drawing/2014/main" id="{A14E88EC-3C19-4411-9D40-FCEABA288F8A}"/>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85A3321D-86E2-49E1-A66B-6B4BD02F1FB5}"/>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BD4A52AB-C863-417A-B2FA-68FC4F53FDAC}"/>
              </a:ext>
            </a:extLst>
          </p:cNvPr>
          <p:cNvGraphicFramePr>
            <a:graphicFrameLocks noGrp="1"/>
          </p:cNvGraphicFramePr>
          <p:nvPr>
            <p:ph type="chart" sz="quarter" idx="13"/>
            <p:extLst>
              <p:ext uri="{D42A27DB-BD31-4B8C-83A1-F6EECF244321}">
                <p14:modId xmlns:p14="http://schemas.microsoft.com/office/powerpoint/2010/main" val="293521876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2546080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C8D9C-50B4-441C-B5E8-BF1A0257794D}"/>
              </a:ext>
            </a:extLst>
          </p:cNvPr>
          <p:cNvSpPr>
            <a:spLocks noGrp="1"/>
          </p:cNvSpPr>
          <p:nvPr>
            <p:ph type="title"/>
          </p:nvPr>
        </p:nvSpPr>
        <p:spPr/>
        <p:txBody>
          <a:bodyPr/>
          <a:lstStyle/>
          <a:p>
            <a:r>
              <a:rPr lang="en-US"/>
              <a:t>Facebook Interaction Rate By Post Type | Yesway</a:t>
            </a:r>
          </a:p>
        </p:txBody>
      </p:sp>
      <p:sp>
        <p:nvSpPr>
          <p:cNvPr id="3" name="Slide Number Placeholder 2">
            <a:extLst>
              <a:ext uri="{FF2B5EF4-FFF2-40B4-BE49-F238E27FC236}">
                <a16:creationId xmlns:a16="http://schemas.microsoft.com/office/drawing/2014/main" id="{D893BEBF-4C3C-488C-BF39-324CD3698B86}"/>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37D35129-3C36-4FCE-911A-9753F0ED2718}"/>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80509491-EB37-4DF6-BD99-6BA343519588}"/>
              </a:ext>
            </a:extLst>
          </p:cNvPr>
          <p:cNvGraphicFramePr>
            <a:graphicFrameLocks noGrp="1"/>
          </p:cNvGraphicFramePr>
          <p:nvPr>
            <p:ph type="chart" sz="quarter" idx="13"/>
            <p:extLst>
              <p:ext uri="{D42A27DB-BD31-4B8C-83A1-F6EECF244321}">
                <p14:modId xmlns:p14="http://schemas.microsoft.com/office/powerpoint/2010/main" val="182482652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5100424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E1AD-9983-4744-AA6E-1E4FED466E33}"/>
              </a:ext>
            </a:extLst>
          </p:cNvPr>
          <p:cNvSpPr>
            <a:spLocks noGrp="1"/>
          </p:cNvSpPr>
          <p:nvPr>
            <p:ph type="title"/>
          </p:nvPr>
        </p:nvSpPr>
        <p:spPr/>
        <p:txBody>
          <a:bodyPr/>
          <a:lstStyle/>
          <a:p>
            <a:r>
              <a:rPr lang="en-US"/>
              <a:t>Facebook Post Type | Yesway</a:t>
            </a:r>
          </a:p>
        </p:txBody>
      </p:sp>
      <p:sp>
        <p:nvSpPr>
          <p:cNvPr id="3" name="Slide Number Placeholder 2">
            <a:extLst>
              <a:ext uri="{FF2B5EF4-FFF2-40B4-BE49-F238E27FC236}">
                <a16:creationId xmlns:a16="http://schemas.microsoft.com/office/drawing/2014/main" id="{A59C9D77-CAAB-4F9E-B7B8-CE0E25F1F426}"/>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FB19C087-6D3A-40E3-9221-BE8FEC9C71D9}"/>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C1259171-5A88-4535-9838-5BBFFF6B22F9}"/>
              </a:ext>
            </a:extLst>
          </p:cNvPr>
          <p:cNvGraphicFramePr>
            <a:graphicFrameLocks noGrp="1"/>
          </p:cNvGraphicFramePr>
          <p:nvPr>
            <p:ph type="chart" sz="quarter" idx="13"/>
            <p:extLst>
              <p:ext uri="{D42A27DB-BD31-4B8C-83A1-F6EECF244321}">
                <p14:modId xmlns:p14="http://schemas.microsoft.com/office/powerpoint/2010/main" val="43643891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8885852"/>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21B4C-967D-4087-BCDC-09BC9E2FE691}"/>
              </a:ext>
            </a:extLst>
          </p:cNvPr>
          <p:cNvSpPr>
            <a:spLocks noGrp="1"/>
          </p:cNvSpPr>
          <p:nvPr>
            <p:ph type="title"/>
          </p:nvPr>
        </p:nvSpPr>
        <p:spPr/>
        <p:txBody>
          <a:bodyPr/>
          <a:lstStyle/>
          <a:p>
            <a:r>
              <a:rPr lang="en-US"/>
              <a:t>Facebook Reach Type Distribution  | Yesway</a:t>
            </a:r>
          </a:p>
        </p:txBody>
      </p:sp>
      <p:sp>
        <p:nvSpPr>
          <p:cNvPr id="3" name="Slide Number Placeholder 2">
            <a:extLst>
              <a:ext uri="{FF2B5EF4-FFF2-40B4-BE49-F238E27FC236}">
                <a16:creationId xmlns:a16="http://schemas.microsoft.com/office/drawing/2014/main" id="{7F4806FB-1DEC-4A28-8975-1D05E6A8362C}"/>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FD0BB139-3215-4B6C-BFFC-A12D047C079D}"/>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3F197A41-DD3D-4198-B841-159971F1407C}"/>
              </a:ext>
            </a:extLst>
          </p:cNvPr>
          <p:cNvGraphicFramePr>
            <a:graphicFrameLocks noGrp="1"/>
          </p:cNvGraphicFramePr>
          <p:nvPr>
            <p:ph type="chart" sz="quarter" idx="13"/>
            <p:extLst>
              <p:ext uri="{D42A27DB-BD31-4B8C-83A1-F6EECF244321}">
                <p14:modId xmlns:p14="http://schemas.microsoft.com/office/powerpoint/2010/main" val="96872719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9658798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D78D-070F-4140-9DF2-CC105B0B282E}"/>
              </a:ext>
            </a:extLst>
          </p:cNvPr>
          <p:cNvSpPr>
            <a:spLocks noGrp="1"/>
          </p:cNvSpPr>
          <p:nvPr>
            <p:ph type="title"/>
          </p:nvPr>
        </p:nvSpPr>
        <p:spPr/>
        <p:txBody>
          <a:bodyPr/>
          <a:lstStyle/>
          <a:p>
            <a:r>
              <a:rPr lang="en-US"/>
              <a:t>Facebook Reach by Post Type  | Yesway</a:t>
            </a:r>
          </a:p>
        </p:txBody>
      </p:sp>
      <p:sp>
        <p:nvSpPr>
          <p:cNvPr id="3" name="Slide Number Placeholder 2">
            <a:extLst>
              <a:ext uri="{FF2B5EF4-FFF2-40B4-BE49-F238E27FC236}">
                <a16:creationId xmlns:a16="http://schemas.microsoft.com/office/drawing/2014/main" id="{8BB85204-4518-4F8A-9B90-E7D27DD109C0}"/>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FC380834-7356-47BB-8899-36CB61088F99}"/>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A61DD978-712B-43CB-8CF9-7AEA7095A3F6}"/>
              </a:ext>
            </a:extLst>
          </p:cNvPr>
          <p:cNvGraphicFramePr>
            <a:graphicFrameLocks noGrp="1"/>
          </p:cNvGraphicFramePr>
          <p:nvPr>
            <p:ph type="chart" sz="quarter" idx="13"/>
            <p:extLst>
              <p:ext uri="{D42A27DB-BD31-4B8C-83A1-F6EECF244321}">
                <p14:modId xmlns:p14="http://schemas.microsoft.com/office/powerpoint/2010/main" val="286040804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4718764"/>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3884F-E626-4CC2-BED3-C4312864791E}"/>
              </a:ext>
            </a:extLst>
          </p:cNvPr>
          <p:cNvSpPr>
            <a:spLocks noGrp="1"/>
          </p:cNvSpPr>
          <p:nvPr>
            <p:ph type="title"/>
          </p:nvPr>
        </p:nvSpPr>
        <p:spPr/>
        <p:txBody>
          <a:bodyPr/>
          <a:lstStyle/>
          <a:p>
            <a:r>
              <a:rPr lang="en-US"/>
              <a:t>Facebook Page Content Virality | Yesway</a:t>
            </a:r>
          </a:p>
        </p:txBody>
      </p:sp>
      <p:sp>
        <p:nvSpPr>
          <p:cNvPr id="3" name="Slide Number Placeholder 2">
            <a:extLst>
              <a:ext uri="{FF2B5EF4-FFF2-40B4-BE49-F238E27FC236}">
                <a16:creationId xmlns:a16="http://schemas.microsoft.com/office/drawing/2014/main" id="{B4AB4A41-E666-4DAC-8911-00604B31BB73}"/>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1CE1431E-36B9-4000-8BD3-2309674E362A}"/>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7D8B5FCF-9437-4C62-99FC-AD2181A59776}"/>
              </a:ext>
            </a:extLst>
          </p:cNvPr>
          <p:cNvGraphicFramePr>
            <a:graphicFrameLocks noGrp="1"/>
          </p:cNvGraphicFramePr>
          <p:nvPr>
            <p:ph type="chart" sz="quarter" idx="13"/>
            <p:extLst>
              <p:ext uri="{D42A27DB-BD31-4B8C-83A1-F6EECF244321}">
                <p14:modId xmlns:p14="http://schemas.microsoft.com/office/powerpoint/2010/main" val="219615813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9930532"/>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9BC6B-8BD5-4C15-891E-89C5B0892725}"/>
              </a:ext>
            </a:extLst>
          </p:cNvPr>
          <p:cNvSpPr>
            <a:spLocks noGrp="1"/>
          </p:cNvSpPr>
          <p:nvPr>
            <p:ph type="title"/>
          </p:nvPr>
        </p:nvSpPr>
        <p:spPr/>
        <p:txBody>
          <a:bodyPr/>
          <a:lstStyle/>
          <a:p>
            <a:r>
              <a:rPr lang="en-US"/>
              <a:t>Facebook Video Views | Yesway</a:t>
            </a:r>
          </a:p>
        </p:txBody>
      </p:sp>
      <p:sp>
        <p:nvSpPr>
          <p:cNvPr id="3" name="Slide Number Placeholder 2">
            <a:extLst>
              <a:ext uri="{FF2B5EF4-FFF2-40B4-BE49-F238E27FC236}">
                <a16:creationId xmlns:a16="http://schemas.microsoft.com/office/drawing/2014/main" id="{BF8CB24F-C4E3-4722-AEE7-9F10E97BBB19}"/>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1896DCDD-B594-4702-AC05-B9FAD612E5D1}"/>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406439E5-CE4B-4085-A02C-C2DF3EC80B0E}"/>
              </a:ext>
            </a:extLst>
          </p:cNvPr>
          <p:cNvGraphicFramePr>
            <a:graphicFrameLocks noGrp="1"/>
          </p:cNvGraphicFramePr>
          <p:nvPr>
            <p:ph type="chart" sz="quarter" idx="13"/>
            <p:extLst>
              <p:ext uri="{D42A27DB-BD31-4B8C-83A1-F6EECF244321}">
                <p14:modId xmlns:p14="http://schemas.microsoft.com/office/powerpoint/2010/main" val="339097639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1419036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E3CF7-A47E-403A-B787-F79299EE9DC0}"/>
              </a:ext>
            </a:extLst>
          </p:cNvPr>
          <p:cNvSpPr>
            <a:spLocks noGrp="1"/>
          </p:cNvSpPr>
          <p:nvPr>
            <p:ph type="title"/>
          </p:nvPr>
        </p:nvSpPr>
        <p:spPr/>
        <p:txBody>
          <a:bodyPr/>
          <a:lstStyle/>
          <a:p>
            <a:r>
              <a:rPr lang="en-US"/>
              <a:t>Facebook User Posts | Yesway</a:t>
            </a:r>
          </a:p>
        </p:txBody>
      </p:sp>
      <p:sp>
        <p:nvSpPr>
          <p:cNvPr id="3" name="Slide Number Placeholder 2">
            <a:extLst>
              <a:ext uri="{FF2B5EF4-FFF2-40B4-BE49-F238E27FC236}">
                <a16:creationId xmlns:a16="http://schemas.microsoft.com/office/drawing/2014/main" id="{1A52763A-59BC-4BF1-8EBA-F4B721E8D4A5}"/>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31C90E63-7F9A-4311-8E7A-5E3244B2082C}"/>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E9A434F6-0F7F-419E-BCC8-F6C9E3770098}"/>
              </a:ext>
            </a:extLst>
          </p:cNvPr>
          <p:cNvGraphicFramePr>
            <a:graphicFrameLocks noGrp="1"/>
          </p:cNvGraphicFramePr>
          <p:nvPr>
            <p:ph type="chart" sz="quarter" idx="13"/>
            <p:extLst>
              <p:ext uri="{D42A27DB-BD31-4B8C-83A1-F6EECF244321}">
                <p14:modId xmlns:p14="http://schemas.microsoft.com/office/powerpoint/2010/main" val="244342197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8158548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9C2C6-5045-4C02-818D-41CEA8016EE8}"/>
              </a:ext>
            </a:extLst>
          </p:cNvPr>
          <p:cNvSpPr>
            <a:spLocks noGrp="1"/>
          </p:cNvSpPr>
          <p:nvPr>
            <p:ph type="title"/>
          </p:nvPr>
        </p:nvSpPr>
        <p:spPr/>
        <p:txBody>
          <a:bodyPr/>
          <a:lstStyle/>
          <a:p>
            <a:r>
              <a:rPr lang="en-US"/>
              <a:t>Facebook Page Views | Yesway</a:t>
            </a:r>
          </a:p>
        </p:txBody>
      </p:sp>
      <p:sp>
        <p:nvSpPr>
          <p:cNvPr id="3" name="Slide Number Placeholder 2">
            <a:extLst>
              <a:ext uri="{FF2B5EF4-FFF2-40B4-BE49-F238E27FC236}">
                <a16:creationId xmlns:a16="http://schemas.microsoft.com/office/drawing/2014/main" id="{CEF7840A-95CC-4C98-9B7E-C92C91E58B98}"/>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E518143A-C51D-4E62-AFFE-B3BC4F76E824}"/>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93776930-7CCE-4FE8-ADE0-A5A1E2C5BF13}"/>
              </a:ext>
            </a:extLst>
          </p:cNvPr>
          <p:cNvGraphicFramePr>
            <a:graphicFrameLocks noGrp="1"/>
          </p:cNvGraphicFramePr>
          <p:nvPr>
            <p:ph type="chart" sz="quarter" idx="13"/>
            <p:extLst>
              <p:ext uri="{D42A27DB-BD31-4B8C-83A1-F6EECF244321}">
                <p14:modId xmlns:p14="http://schemas.microsoft.com/office/powerpoint/2010/main" val="344335005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6232382"/>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2BDE0-B00A-404F-9FED-BAB10D89A4D1}"/>
              </a:ext>
            </a:extLst>
          </p:cNvPr>
          <p:cNvSpPr>
            <a:spLocks noGrp="1"/>
          </p:cNvSpPr>
          <p:nvPr>
            <p:ph type="title"/>
          </p:nvPr>
        </p:nvSpPr>
        <p:spPr/>
        <p:txBody>
          <a:bodyPr/>
          <a:lstStyle/>
          <a:p>
            <a:r>
              <a:rPr lang="en-US"/>
              <a:t>Facebook Interaction Rate By Hour | Yesway</a:t>
            </a:r>
          </a:p>
        </p:txBody>
      </p:sp>
      <p:sp>
        <p:nvSpPr>
          <p:cNvPr id="3" name="Slide Number Placeholder 2">
            <a:extLst>
              <a:ext uri="{FF2B5EF4-FFF2-40B4-BE49-F238E27FC236}">
                <a16:creationId xmlns:a16="http://schemas.microsoft.com/office/drawing/2014/main" id="{2AAB95D9-9AC0-4680-BC75-CD34BAF5EFEC}"/>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118D2EAF-4DB8-4A3D-9935-296D0B827346}"/>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2AD9CAB1-95E4-47AA-AC1D-748C70AE579B}"/>
              </a:ext>
            </a:extLst>
          </p:cNvPr>
          <p:cNvGraphicFramePr>
            <a:graphicFrameLocks noGrp="1"/>
          </p:cNvGraphicFramePr>
          <p:nvPr>
            <p:ph type="chart" sz="quarter" idx="13"/>
            <p:extLst>
              <p:ext uri="{D42A27DB-BD31-4B8C-83A1-F6EECF244321}">
                <p14:modId xmlns:p14="http://schemas.microsoft.com/office/powerpoint/2010/main" val="224802236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9607985"/>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ED0E1-5D54-4D97-9889-6910011E4A4F}"/>
              </a:ext>
            </a:extLst>
          </p:cNvPr>
          <p:cNvSpPr>
            <a:spLocks noGrp="1"/>
          </p:cNvSpPr>
          <p:nvPr>
            <p:ph type="title"/>
          </p:nvPr>
        </p:nvSpPr>
        <p:spPr/>
        <p:txBody>
          <a:bodyPr/>
          <a:lstStyle/>
          <a:p>
            <a:r>
              <a:rPr lang="en-US"/>
              <a:t>Facebook Average Shares Per Post | Yesway</a:t>
            </a:r>
          </a:p>
        </p:txBody>
      </p:sp>
      <p:sp>
        <p:nvSpPr>
          <p:cNvPr id="3" name="Slide Number Placeholder 2">
            <a:extLst>
              <a:ext uri="{FF2B5EF4-FFF2-40B4-BE49-F238E27FC236}">
                <a16:creationId xmlns:a16="http://schemas.microsoft.com/office/drawing/2014/main" id="{B5330FC2-8990-47E4-BBB7-FD2CB764D26D}"/>
              </a:ext>
            </a:extLst>
          </p:cNvPr>
          <p:cNvSpPr>
            <a:spLocks noGrp="1"/>
          </p:cNvSpPr>
          <p:nvPr>
            <p:ph type="sldNum" sz="quarter" idx="2"/>
          </p:nvPr>
        </p:nvSpPr>
        <p:spPr/>
        <p:txBody>
          <a:bodyPr/>
          <a:lstStyle/>
          <a:p>
            <a:pPr lvl="0"/>
            <a:fld id="{86CB4B4D-7CA3-9044-876B-883B54F8677D}" type="slidenum">
              <a:rPr lang="en-US" smtClean="0"/>
              <a:pPr lvl="0"/>
              <a:t>36</a:t>
            </a:fld>
            <a:endParaRPr lang="en-US"/>
          </a:p>
        </p:txBody>
      </p:sp>
      <p:sp>
        <p:nvSpPr>
          <p:cNvPr id="4" name="Text Placeholder 3">
            <a:extLst>
              <a:ext uri="{FF2B5EF4-FFF2-40B4-BE49-F238E27FC236}">
                <a16:creationId xmlns:a16="http://schemas.microsoft.com/office/drawing/2014/main" id="{2F36FD4D-E5DA-4A7E-80E0-7A6C1814DBCE}"/>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D6FC718B-A007-4C8B-9D69-19F793713B5E}"/>
              </a:ext>
            </a:extLst>
          </p:cNvPr>
          <p:cNvGraphicFramePr>
            <a:graphicFrameLocks noGrp="1"/>
          </p:cNvGraphicFramePr>
          <p:nvPr>
            <p:ph type="chart" sz="quarter" idx="13"/>
            <p:extLst>
              <p:ext uri="{D42A27DB-BD31-4B8C-83A1-F6EECF244321}">
                <p14:modId xmlns:p14="http://schemas.microsoft.com/office/powerpoint/2010/main" val="92397183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7687815"/>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8B407-1EA4-4AA7-8A28-5D50E910F9DF}"/>
              </a:ext>
            </a:extLst>
          </p:cNvPr>
          <p:cNvSpPr>
            <a:spLocks noGrp="1"/>
          </p:cNvSpPr>
          <p:nvPr>
            <p:ph type="title"/>
          </p:nvPr>
        </p:nvSpPr>
        <p:spPr/>
        <p:txBody>
          <a:bodyPr/>
          <a:lstStyle/>
          <a:p>
            <a:r>
              <a:rPr lang="en-US"/>
              <a:t>Facebook Reactions Distribution | Yesway</a:t>
            </a:r>
          </a:p>
        </p:txBody>
      </p:sp>
      <p:sp>
        <p:nvSpPr>
          <p:cNvPr id="3" name="Slide Number Placeholder 2">
            <a:extLst>
              <a:ext uri="{FF2B5EF4-FFF2-40B4-BE49-F238E27FC236}">
                <a16:creationId xmlns:a16="http://schemas.microsoft.com/office/drawing/2014/main" id="{E40DDB94-A9DE-4B19-9B40-3F291BE6CB3F}"/>
              </a:ext>
            </a:extLst>
          </p:cNvPr>
          <p:cNvSpPr>
            <a:spLocks noGrp="1"/>
          </p:cNvSpPr>
          <p:nvPr>
            <p:ph type="sldNum" sz="quarter" idx="2"/>
          </p:nvPr>
        </p:nvSpPr>
        <p:spPr/>
        <p:txBody>
          <a:bodyPr/>
          <a:lstStyle/>
          <a:p>
            <a:pPr lvl="0"/>
            <a:fld id="{86CB4B4D-7CA3-9044-876B-883B54F8677D}" type="slidenum">
              <a:rPr lang="en-US" smtClean="0"/>
              <a:pPr lvl="0"/>
              <a:t>37</a:t>
            </a:fld>
            <a:endParaRPr lang="en-US"/>
          </a:p>
        </p:txBody>
      </p:sp>
      <p:sp>
        <p:nvSpPr>
          <p:cNvPr id="4" name="Text Placeholder 3">
            <a:extLst>
              <a:ext uri="{FF2B5EF4-FFF2-40B4-BE49-F238E27FC236}">
                <a16:creationId xmlns:a16="http://schemas.microsoft.com/office/drawing/2014/main" id="{EF0BD83A-6CCD-416F-8404-F83D05E82E4E}"/>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5248BE63-7768-4472-B7D9-90C79D492ADE}"/>
              </a:ext>
            </a:extLst>
          </p:cNvPr>
          <p:cNvGraphicFramePr>
            <a:graphicFrameLocks noGrp="1"/>
          </p:cNvGraphicFramePr>
          <p:nvPr>
            <p:ph type="chart" sz="quarter" idx="13"/>
            <p:extLst>
              <p:ext uri="{D42A27DB-BD31-4B8C-83A1-F6EECF244321}">
                <p14:modId xmlns:p14="http://schemas.microsoft.com/office/powerpoint/2010/main" val="147206352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4152213"/>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B1541-2453-4634-8163-E5A05710DD97}"/>
              </a:ext>
            </a:extLst>
          </p:cNvPr>
          <p:cNvSpPr>
            <a:spLocks noGrp="1"/>
          </p:cNvSpPr>
          <p:nvPr>
            <p:ph type="title"/>
          </p:nvPr>
        </p:nvSpPr>
        <p:spPr/>
        <p:txBody>
          <a:bodyPr/>
          <a:lstStyle/>
          <a:p>
            <a:r>
              <a:rPr lang="en-US"/>
              <a:t>Facebook Page Views By External Referral | Yesway</a:t>
            </a:r>
          </a:p>
        </p:txBody>
      </p:sp>
      <p:sp>
        <p:nvSpPr>
          <p:cNvPr id="3" name="Slide Number Placeholder 2">
            <a:extLst>
              <a:ext uri="{FF2B5EF4-FFF2-40B4-BE49-F238E27FC236}">
                <a16:creationId xmlns:a16="http://schemas.microsoft.com/office/drawing/2014/main" id="{0E088B9C-35CF-46E4-83A0-D3612530C465}"/>
              </a:ext>
            </a:extLst>
          </p:cNvPr>
          <p:cNvSpPr>
            <a:spLocks noGrp="1"/>
          </p:cNvSpPr>
          <p:nvPr>
            <p:ph type="sldNum" sz="quarter" idx="2"/>
          </p:nvPr>
        </p:nvSpPr>
        <p:spPr/>
        <p:txBody>
          <a:bodyPr/>
          <a:lstStyle/>
          <a:p>
            <a:pPr lvl="0"/>
            <a:fld id="{86CB4B4D-7CA3-9044-876B-883B54F8677D}" type="slidenum">
              <a:rPr lang="en-US" smtClean="0"/>
              <a:pPr lvl="0"/>
              <a:t>38</a:t>
            </a:fld>
            <a:endParaRPr lang="en-US"/>
          </a:p>
        </p:txBody>
      </p:sp>
      <p:sp>
        <p:nvSpPr>
          <p:cNvPr id="4" name="Text Placeholder 3">
            <a:extLst>
              <a:ext uri="{FF2B5EF4-FFF2-40B4-BE49-F238E27FC236}">
                <a16:creationId xmlns:a16="http://schemas.microsoft.com/office/drawing/2014/main" id="{5BC12DAC-70CA-485D-BB3F-B2A78D2C3FE3}"/>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FF65D23B-B6AE-4D6E-A78D-D495568696F9}"/>
              </a:ext>
            </a:extLst>
          </p:cNvPr>
          <p:cNvGraphicFramePr>
            <a:graphicFrameLocks noGrp="1"/>
          </p:cNvGraphicFramePr>
          <p:nvPr>
            <p:ph type="tbl" sz="quarter" idx="15"/>
            <p:extLst>
              <p:ext uri="{D42A27DB-BD31-4B8C-83A1-F6EECF244321}">
                <p14:modId xmlns:p14="http://schemas.microsoft.com/office/powerpoint/2010/main" val="374485482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883399441"/>
                    </a:ext>
                  </a:extLst>
                </a:gridCol>
                <a:gridCol w="3566160">
                  <a:extLst>
                    <a:ext uri="{9D8B030D-6E8A-4147-A177-3AD203B41FA5}">
                      <a16:colId xmlns:a16="http://schemas.microsoft.com/office/drawing/2014/main" val="2449486633"/>
                    </a:ext>
                  </a:extLst>
                </a:gridCol>
                <a:gridCol w="2743200">
                  <a:extLst>
                    <a:ext uri="{9D8B030D-6E8A-4147-A177-3AD203B41FA5}">
                      <a16:colId xmlns:a16="http://schemas.microsoft.com/office/drawing/2014/main" val="1463505316"/>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1132684027"/>
                  </a:ext>
                </a:extLst>
              </a:tr>
              <a:tr h="370840">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920382401"/>
                  </a:ext>
                </a:extLst>
              </a:tr>
            </a:tbl>
          </a:graphicData>
        </a:graphic>
      </p:graphicFrame>
    </p:spTree>
    <p:extLst>
      <p:ext uri="{BB962C8B-B14F-4D97-AF65-F5344CB8AC3E}">
        <p14:creationId xmlns:p14="http://schemas.microsoft.com/office/powerpoint/2010/main" val="131469686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1979E-9640-4621-8A1D-BB1D457A4E38}"/>
              </a:ext>
            </a:extLst>
          </p:cNvPr>
          <p:cNvSpPr>
            <a:spLocks noGrp="1"/>
          </p:cNvSpPr>
          <p:nvPr>
            <p:ph type="title"/>
          </p:nvPr>
        </p:nvSpPr>
        <p:spPr/>
        <p:txBody>
          <a:bodyPr/>
          <a:lstStyle/>
          <a:p>
            <a:r>
              <a:rPr lang="en-US"/>
              <a:t>Facebook Video Views Table | Yesway</a:t>
            </a:r>
          </a:p>
        </p:txBody>
      </p:sp>
      <p:sp>
        <p:nvSpPr>
          <p:cNvPr id="3" name="Slide Number Placeholder 2">
            <a:extLst>
              <a:ext uri="{FF2B5EF4-FFF2-40B4-BE49-F238E27FC236}">
                <a16:creationId xmlns:a16="http://schemas.microsoft.com/office/drawing/2014/main" id="{82208D93-36CA-4400-B89C-A818645B9C4D}"/>
              </a:ext>
            </a:extLst>
          </p:cNvPr>
          <p:cNvSpPr>
            <a:spLocks noGrp="1"/>
          </p:cNvSpPr>
          <p:nvPr>
            <p:ph type="sldNum" sz="quarter" idx="2"/>
          </p:nvPr>
        </p:nvSpPr>
        <p:spPr/>
        <p:txBody>
          <a:bodyPr/>
          <a:lstStyle/>
          <a:p>
            <a:pPr lvl="0"/>
            <a:fld id="{86CB4B4D-7CA3-9044-876B-883B54F8677D}" type="slidenum">
              <a:rPr lang="en-US" smtClean="0"/>
              <a:pPr lvl="0"/>
              <a:t>39</a:t>
            </a:fld>
            <a:endParaRPr lang="en-US"/>
          </a:p>
        </p:txBody>
      </p:sp>
      <p:sp>
        <p:nvSpPr>
          <p:cNvPr id="4" name="Text Placeholder 3">
            <a:extLst>
              <a:ext uri="{FF2B5EF4-FFF2-40B4-BE49-F238E27FC236}">
                <a16:creationId xmlns:a16="http://schemas.microsoft.com/office/drawing/2014/main" id="{9D8B4F01-9696-4896-AB86-53CBD760CE8C}"/>
              </a:ext>
            </a:extLst>
          </p:cNvPr>
          <p:cNvSpPr>
            <a:spLocks noGrp="1"/>
          </p:cNvSpPr>
          <p:nvPr>
            <p:ph type="body" sz="quarter" idx="14"/>
          </p:nvPr>
        </p:nvSpPr>
        <p:spPr/>
        <p:txBody>
          <a:bodyPr/>
          <a:lstStyle/>
          <a:p>
            <a:r>
              <a:rPr lang="en-US"/>
              <a:t>01/01/2019 - 12/31/2019</a:t>
            </a:r>
          </a:p>
        </p:txBody>
      </p:sp>
      <p:graphicFrame>
        <p:nvGraphicFramePr>
          <p:cNvPr id="6" name="Table Placeholder 5">
            <a:extLst>
              <a:ext uri="{FF2B5EF4-FFF2-40B4-BE49-F238E27FC236}">
                <a16:creationId xmlns:a16="http://schemas.microsoft.com/office/drawing/2014/main" id="{B4562227-AD6A-4E54-9DEF-D7BCF5BCEB9A}"/>
              </a:ext>
            </a:extLst>
          </p:cNvPr>
          <p:cNvGraphicFramePr>
            <a:graphicFrameLocks noGrp="1"/>
          </p:cNvGraphicFramePr>
          <p:nvPr>
            <p:ph type="tbl" sz="quarter" idx="15"/>
            <p:extLst>
              <p:ext uri="{D42A27DB-BD31-4B8C-83A1-F6EECF244321}">
                <p14:modId xmlns:p14="http://schemas.microsoft.com/office/powerpoint/2010/main" val="1873499250"/>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4178518627"/>
                    </a:ext>
                  </a:extLst>
                </a:gridCol>
                <a:gridCol w="914400">
                  <a:extLst>
                    <a:ext uri="{9D8B030D-6E8A-4147-A177-3AD203B41FA5}">
                      <a16:colId xmlns:a16="http://schemas.microsoft.com/office/drawing/2014/main" val="2998979098"/>
                    </a:ext>
                  </a:extLst>
                </a:gridCol>
                <a:gridCol w="914400">
                  <a:extLst>
                    <a:ext uri="{9D8B030D-6E8A-4147-A177-3AD203B41FA5}">
                      <a16:colId xmlns:a16="http://schemas.microsoft.com/office/drawing/2014/main" val="1392058592"/>
                    </a:ext>
                  </a:extLst>
                </a:gridCol>
                <a:gridCol w="914400">
                  <a:extLst>
                    <a:ext uri="{9D8B030D-6E8A-4147-A177-3AD203B41FA5}">
                      <a16:colId xmlns:a16="http://schemas.microsoft.com/office/drawing/2014/main" val="1169474223"/>
                    </a:ext>
                  </a:extLst>
                </a:gridCol>
                <a:gridCol w="914400">
                  <a:extLst>
                    <a:ext uri="{9D8B030D-6E8A-4147-A177-3AD203B41FA5}">
                      <a16:colId xmlns:a16="http://schemas.microsoft.com/office/drawing/2014/main" val="279283295"/>
                    </a:ext>
                  </a:extLst>
                </a:gridCol>
                <a:gridCol w="914400">
                  <a:extLst>
                    <a:ext uri="{9D8B030D-6E8A-4147-A177-3AD203B41FA5}">
                      <a16:colId xmlns:a16="http://schemas.microsoft.com/office/drawing/2014/main" val="1588249863"/>
                    </a:ext>
                  </a:extLst>
                </a:gridCol>
                <a:gridCol w="914400">
                  <a:extLst>
                    <a:ext uri="{9D8B030D-6E8A-4147-A177-3AD203B41FA5}">
                      <a16:colId xmlns:a16="http://schemas.microsoft.com/office/drawing/2014/main" val="229407023"/>
                    </a:ext>
                  </a:extLst>
                </a:gridCol>
                <a:gridCol w="914400">
                  <a:extLst>
                    <a:ext uri="{9D8B030D-6E8A-4147-A177-3AD203B41FA5}">
                      <a16:colId xmlns:a16="http://schemas.microsoft.com/office/drawing/2014/main" val="1170650596"/>
                    </a:ext>
                  </a:extLst>
                </a:gridCol>
                <a:gridCol w="914400">
                  <a:extLst>
                    <a:ext uri="{9D8B030D-6E8A-4147-A177-3AD203B41FA5}">
                      <a16:colId xmlns:a16="http://schemas.microsoft.com/office/drawing/2014/main" val="632586163"/>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1215677312"/>
                  </a:ext>
                </a:extLst>
              </a:tr>
              <a:tr h="370840">
                <a:tc>
                  <a:txBody>
                    <a:bodyPr/>
                    <a:lstStyle/>
                    <a:p>
                      <a:r>
                        <a:rPr lang="en-US" sz="1000"/>
                        <a:t>Yesway</a:t>
                      </a:r>
                    </a:p>
                  </a:txBody>
                  <a:tcPr/>
                </a:tc>
                <a:tc>
                  <a:txBody>
                    <a:bodyPr/>
                    <a:lstStyle/>
                    <a:p>
                      <a:r>
                        <a:rPr lang="en-US" sz="1000"/>
                        <a:t>71569</a:t>
                      </a:r>
                    </a:p>
                  </a:txBody>
                  <a:tcPr/>
                </a:tc>
                <a:tc>
                  <a:txBody>
                    <a:bodyPr/>
                    <a:lstStyle/>
                    <a:p>
                      <a:r>
                        <a:rPr lang="en-US" sz="1000"/>
                        <a:t>45294</a:t>
                      </a:r>
                    </a:p>
                  </a:txBody>
                  <a:tcPr/>
                </a:tc>
                <a:tc>
                  <a:txBody>
                    <a:bodyPr/>
                    <a:lstStyle/>
                    <a:p>
                      <a:r>
                        <a:rPr lang="en-US" sz="1000"/>
                        <a:t>42601</a:t>
                      </a:r>
                    </a:p>
                  </a:txBody>
                  <a:tcPr/>
                </a:tc>
                <a:tc>
                  <a:txBody>
                    <a:bodyPr/>
                    <a:lstStyle/>
                    <a:p>
                      <a:r>
                        <a:rPr lang="en-US" sz="1000"/>
                        <a:t>58506</a:t>
                      </a:r>
                    </a:p>
                  </a:txBody>
                  <a:tcPr/>
                </a:tc>
                <a:tc>
                  <a:txBody>
                    <a:bodyPr/>
                    <a:lstStyle/>
                    <a:p>
                      <a:r>
                        <a:rPr lang="en-US" sz="1000"/>
                        <a:t>13063</a:t>
                      </a:r>
                    </a:p>
                  </a:txBody>
                  <a:tcPr/>
                </a:tc>
                <a:tc>
                  <a:txBody>
                    <a:bodyPr/>
                    <a:lstStyle/>
                    <a:p>
                      <a:r>
                        <a:rPr lang="en-US" sz="1000"/>
                        <a:t>70910</a:t>
                      </a:r>
                    </a:p>
                  </a:txBody>
                  <a:tcPr/>
                </a:tc>
                <a:tc>
                  <a:txBody>
                    <a:bodyPr/>
                    <a:lstStyle/>
                    <a:p>
                      <a:r>
                        <a:rPr lang="en-US" sz="1000"/>
                        <a:t>659</a:t>
                      </a:r>
                    </a:p>
                  </a:txBody>
                  <a:tcPr/>
                </a:tc>
                <a:tc>
                  <a:txBody>
                    <a:bodyPr/>
                    <a:lstStyle/>
                    <a:p>
                      <a:r>
                        <a:rPr lang="en-US" sz="1000"/>
                        <a:t>2889</a:t>
                      </a:r>
                    </a:p>
                  </a:txBody>
                  <a:tcPr/>
                </a:tc>
                <a:extLst>
                  <a:ext uri="{0D108BD9-81ED-4DB2-BD59-A6C34878D82A}">
                    <a16:rowId xmlns:a16="http://schemas.microsoft.com/office/drawing/2014/main" val="223386474"/>
                  </a:ext>
                </a:extLst>
              </a:tr>
            </a:tbl>
          </a:graphicData>
        </a:graphic>
      </p:graphicFrame>
    </p:spTree>
    <p:extLst>
      <p:ext uri="{BB962C8B-B14F-4D97-AF65-F5344CB8AC3E}">
        <p14:creationId xmlns:p14="http://schemas.microsoft.com/office/powerpoint/2010/main" val="3276228462"/>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56901-75C4-4471-8F31-85D7682B7C6A}"/>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6240AE54-C8D9-44C4-ADD2-FA5C6C051583}"/>
              </a:ext>
            </a:extLst>
          </p:cNvPr>
          <p:cNvSpPr>
            <a:spLocks noGrp="1"/>
          </p:cNvSpPr>
          <p:nvPr>
            <p:ph type="sldNum" sz="quarter" idx="2"/>
          </p:nvPr>
        </p:nvSpPr>
        <p:spPr/>
        <p:txBody>
          <a:bodyPr/>
          <a:lstStyle/>
          <a:p>
            <a:pPr lvl="0"/>
            <a:fld id="{86CB4B4D-7CA3-9044-876B-883B54F8677D}" type="slidenum">
              <a:rPr lang="en-US" smtClean="0"/>
              <a:pPr lvl="0"/>
              <a:t>40</a:t>
            </a:fld>
            <a:endParaRPr lang="en-US"/>
          </a:p>
        </p:txBody>
      </p:sp>
      <p:sp>
        <p:nvSpPr>
          <p:cNvPr id="4" name="Text Placeholder 3">
            <a:extLst>
              <a:ext uri="{FF2B5EF4-FFF2-40B4-BE49-F238E27FC236}">
                <a16:creationId xmlns:a16="http://schemas.microsoft.com/office/drawing/2014/main" id="{36A3D3C0-6433-436F-A8FD-0045FA4A5B97}"/>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902E15EF-BA9D-4B54-A986-E3EAD287722A}"/>
              </a:ext>
            </a:extLst>
          </p:cNvPr>
          <p:cNvGraphicFramePr>
            <a:graphicFrameLocks noGrp="1"/>
          </p:cNvGraphicFramePr>
          <p:nvPr>
            <p:ph type="chart" sz="quarter" idx="13"/>
            <p:extLst>
              <p:ext uri="{D42A27DB-BD31-4B8C-83A1-F6EECF244321}">
                <p14:modId xmlns:p14="http://schemas.microsoft.com/office/powerpoint/2010/main" val="251914541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46007897"/>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52458-E3F0-412E-8FE1-F8B844C9E650}"/>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00F775FB-F70D-4C40-86AC-AB184F7F1500}"/>
              </a:ext>
            </a:extLst>
          </p:cNvPr>
          <p:cNvSpPr>
            <a:spLocks noGrp="1"/>
          </p:cNvSpPr>
          <p:nvPr>
            <p:ph type="sldNum" sz="quarter" idx="2"/>
          </p:nvPr>
        </p:nvSpPr>
        <p:spPr/>
        <p:txBody>
          <a:bodyPr/>
          <a:lstStyle/>
          <a:p>
            <a:pPr lvl="0"/>
            <a:fld id="{86CB4B4D-7CA3-9044-876B-883B54F8677D}" type="slidenum">
              <a:rPr lang="en-US" smtClean="0"/>
              <a:pPr lvl="0"/>
              <a:t>41</a:t>
            </a:fld>
            <a:endParaRPr lang="en-US"/>
          </a:p>
        </p:txBody>
      </p:sp>
      <p:sp>
        <p:nvSpPr>
          <p:cNvPr id="4" name="Text Placeholder 3">
            <a:extLst>
              <a:ext uri="{FF2B5EF4-FFF2-40B4-BE49-F238E27FC236}">
                <a16:creationId xmlns:a16="http://schemas.microsoft.com/office/drawing/2014/main" id="{9E3A20DD-3E38-4EF4-A6D5-E047DDA32E98}"/>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AAC7FFC7-1152-4D39-B13B-123B40F0A7FC}"/>
              </a:ext>
            </a:extLst>
          </p:cNvPr>
          <p:cNvGraphicFramePr>
            <a:graphicFrameLocks noGrp="1"/>
          </p:cNvGraphicFramePr>
          <p:nvPr>
            <p:ph type="chart" sz="quarter" idx="13"/>
            <p:extLst>
              <p:ext uri="{D42A27DB-BD31-4B8C-83A1-F6EECF244321}">
                <p14:modId xmlns:p14="http://schemas.microsoft.com/office/powerpoint/2010/main" val="212806763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7311399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DB860-0DC3-4445-91AE-4806411F0D9E}"/>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CCEB08AF-0777-417C-A903-8C639587A6F5}"/>
              </a:ext>
            </a:extLst>
          </p:cNvPr>
          <p:cNvSpPr>
            <a:spLocks noGrp="1"/>
          </p:cNvSpPr>
          <p:nvPr>
            <p:ph type="sldNum" sz="quarter" idx="2"/>
          </p:nvPr>
        </p:nvSpPr>
        <p:spPr/>
        <p:txBody>
          <a:bodyPr/>
          <a:lstStyle/>
          <a:p>
            <a:pPr lvl="0"/>
            <a:fld id="{86CB4B4D-7CA3-9044-876B-883B54F8677D}" type="slidenum">
              <a:rPr lang="en-US" smtClean="0"/>
              <a:pPr lvl="0"/>
              <a:t>42</a:t>
            </a:fld>
            <a:endParaRPr lang="en-US"/>
          </a:p>
        </p:txBody>
      </p:sp>
      <p:sp>
        <p:nvSpPr>
          <p:cNvPr id="4" name="Text Placeholder 3">
            <a:extLst>
              <a:ext uri="{FF2B5EF4-FFF2-40B4-BE49-F238E27FC236}">
                <a16:creationId xmlns:a16="http://schemas.microsoft.com/office/drawing/2014/main" id="{7E63E810-B2D7-4284-A499-B3B1206949C8}"/>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BC14B99F-A85B-43E9-990A-F2906E6E66B6}"/>
              </a:ext>
            </a:extLst>
          </p:cNvPr>
          <p:cNvGraphicFramePr>
            <a:graphicFrameLocks noGrp="1"/>
          </p:cNvGraphicFramePr>
          <p:nvPr>
            <p:ph type="chart" sz="quarter" idx="13"/>
            <p:extLst>
              <p:ext uri="{D42A27DB-BD31-4B8C-83A1-F6EECF244321}">
                <p14:modId xmlns:p14="http://schemas.microsoft.com/office/powerpoint/2010/main" val="284490678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74663806"/>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A5D62-B163-4978-B797-7710B97E7B84}"/>
              </a:ext>
            </a:extLst>
          </p:cNvPr>
          <p:cNvSpPr>
            <a:spLocks noGrp="1"/>
          </p:cNvSpPr>
          <p:nvPr>
            <p:ph type="title"/>
          </p:nvPr>
        </p:nvSpPr>
        <p:spPr/>
        <p:txBody>
          <a:bodyPr/>
          <a:lstStyle/>
          <a:p>
            <a:r>
              <a:rPr lang="en-US"/>
              <a:t>Facebook Impressions | Yesway</a:t>
            </a:r>
          </a:p>
        </p:txBody>
      </p:sp>
      <p:sp>
        <p:nvSpPr>
          <p:cNvPr id="3" name="Slide Number Placeholder 2">
            <a:extLst>
              <a:ext uri="{FF2B5EF4-FFF2-40B4-BE49-F238E27FC236}">
                <a16:creationId xmlns:a16="http://schemas.microsoft.com/office/drawing/2014/main" id="{1B59FD01-8AE5-4E4B-93CC-BCFF5D604D1E}"/>
              </a:ext>
            </a:extLst>
          </p:cNvPr>
          <p:cNvSpPr>
            <a:spLocks noGrp="1"/>
          </p:cNvSpPr>
          <p:nvPr>
            <p:ph type="sldNum" sz="quarter" idx="2"/>
          </p:nvPr>
        </p:nvSpPr>
        <p:spPr/>
        <p:txBody>
          <a:bodyPr/>
          <a:lstStyle/>
          <a:p>
            <a:pPr lvl="0"/>
            <a:fld id="{86CB4B4D-7CA3-9044-876B-883B54F8677D}" type="slidenum">
              <a:rPr lang="en-US" smtClean="0"/>
              <a:pPr lvl="0"/>
              <a:t>43</a:t>
            </a:fld>
            <a:endParaRPr lang="en-US"/>
          </a:p>
        </p:txBody>
      </p:sp>
      <p:sp>
        <p:nvSpPr>
          <p:cNvPr id="4" name="Text Placeholder 3">
            <a:extLst>
              <a:ext uri="{FF2B5EF4-FFF2-40B4-BE49-F238E27FC236}">
                <a16:creationId xmlns:a16="http://schemas.microsoft.com/office/drawing/2014/main" id="{35C0FDE0-2928-45E2-9132-8BD792968F4B}"/>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3C3FCED9-92BE-494D-A50A-0EA90698B1D2}"/>
              </a:ext>
            </a:extLst>
          </p:cNvPr>
          <p:cNvGraphicFramePr>
            <a:graphicFrameLocks noGrp="1"/>
          </p:cNvGraphicFramePr>
          <p:nvPr>
            <p:ph type="chart" sz="quarter" idx="13"/>
            <p:extLst>
              <p:ext uri="{D42A27DB-BD31-4B8C-83A1-F6EECF244321}">
                <p14:modId xmlns:p14="http://schemas.microsoft.com/office/powerpoint/2010/main" val="183348281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02084359"/>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D5B8E-118D-4DA5-9768-8E221F256A36}"/>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CEDECBAC-637F-4806-B74A-FD236FDBDA32}"/>
              </a:ext>
            </a:extLst>
          </p:cNvPr>
          <p:cNvSpPr>
            <a:spLocks noGrp="1"/>
          </p:cNvSpPr>
          <p:nvPr>
            <p:ph type="sldNum" sz="quarter" idx="2"/>
          </p:nvPr>
        </p:nvSpPr>
        <p:spPr/>
        <p:txBody>
          <a:bodyPr/>
          <a:lstStyle/>
          <a:p>
            <a:pPr lvl="0"/>
            <a:fld id="{86CB4B4D-7CA3-9044-876B-883B54F8677D}" type="slidenum">
              <a:rPr lang="en-US" smtClean="0"/>
              <a:pPr lvl="0"/>
              <a:t>44</a:t>
            </a:fld>
            <a:endParaRPr lang="en-US"/>
          </a:p>
        </p:txBody>
      </p:sp>
      <p:sp>
        <p:nvSpPr>
          <p:cNvPr id="4" name="Text Placeholder 3">
            <a:extLst>
              <a:ext uri="{FF2B5EF4-FFF2-40B4-BE49-F238E27FC236}">
                <a16:creationId xmlns:a16="http://schemas.microsoft.com/office/drawing/2014/main" id="{C11B9A54-1BEA-42A0-A6F7-8D4E94E7552D}"/>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2BFCE89B-D1E0-4304-8DCA-9A953049DE09}"/>
              </a:ext>
            </a:extLst>
          </p:cNvPr>
          <p:cNvGraphicFramePr>
            <a:graphicFrameLocks noGrp="1"/>
          </p:cNvGraphicFramePr>
          <p:nvPr>
            <p:ph type="chart" sz="quarter" idx="13"/>
            <p:extLst>
              <p:ext uri="{D42A27DB-BD31-4B8C-83A1-F6EECF244321}">
                <p14:modId xmlns:p14="http://schemas.microsoft.com/office/powerpoint/2010/main" val="132918928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22544902"/>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13689-CB9B-4557-9BCA-6079BFC97A6E}"/>
              </a:ext>
            </a:extLst>
          </p:cNvPr>
          <p:cNvSpPr>
            <a:spLocks noGrp="1"/>
          </p:cNvSpPr>
          <p:nvPr>
            <p:ph type="title"/>
          </p:nvPr>
        </p:nvSpPr>
        <p:spPr/>
        <p:txBody>
          <a:bodyPr/>
          <a:lstStyle/>
          <a:p>
            <a:r>
              <a:rPr lang="en-US"/>
              <a:t>Facebook Total Interactions | Yesway</a:t>
            </a:r>
          </a:p>
        </p:txBody>
      </p:sp>
      <p:sp>
        <p:nvSpPr>
          <p:cNvPr id="3" name="Slide Number Placeholder 2">
            <a:extLst>
              <a:ext uri="{FF2B5EF4-FFF2-40B4-BE49-F238E27FC236}">
                <a16:creationId xmlns:a16="http://schemas.microsoft.com/office/drawing/2014/main" id="{7B9AC1FE-5561-4572-9A8E-168057ABAA8C}"/>
              </a:ext>
            </a:extLst>
          </p:cNvPr>
          <p:cNvSpPr>
            <a:spLocks noGrp="1"/>
          </p:cNvSpPr>
          <p:nvPr>
            <p:ph type="sldNum" sz="quarter" idx="2"/>
          </p:nvPr>
        </p:nvSpPr>
        <p:spPr/>
        <p:txBody>
          <a:bodyPr/>
          <a:lstStyle/>
          <a:p>
            <a:pPr lvl="0"/>
            <a:fld id="{86CB4B4D-7CA3-9044-876B-883B54F8677D}" type="slidenum">
              <a:rPr lang="en-US" smtClean="0"/>
              <a:pPr lvl="0"/>
              <a:t>45</a:t>
            </a:fld>
            <a:endParaRPr lang="en-US"/>
          </a:p>
        </p:txBody>
      </p:sp>
      <p:sp>
        <p:nvSpPr>
          <p:cNvPr id="4" name="Text Placeholder 3">
            <a:extLst>
              <a:ext uri="{FF2B5EF4-FFF2-40B4-BE49-F238E27FC236}">
                <a16:creationId xmlns:a16="http://schemas.microsoft.com/office/drawing/2014/main" id="{9A464AB1-0040-4044-A1DA-AAE6E8924BD4}"/>
              </a:ext>
            </a:extLst>
          </p:cNvPr>
          <p:cNvSpPr>
            <a:spLocks noGrp="1"/>
          </p:cNvSpPr>
          <p:nvPr>
            <p:ph type="body" sz="quarter" idx="14"/>
          </p:nvPr>
        </p:nvSpPr>
        <p:spPr/>
        <p:txBody>
          <a:bodyPr/>
          <a:lstStyle/>
          <a:p>
            <a:r>
              <a:rPr lang="en-US"/>
              <a:t>01/01/2019 - 12/31/2019</a:t>
            </a:r>
          </a:p>
        </p:txBody>
      </p:sp>
      <p:graphicFrame>
        <p:nvGraphicFramePr>
          <p:cNvPr id="6" name="Chart Placeholder 5">
            <a:extLst>
              <a:ext uri="{FF2B5EF4-FFF2-40B4-BE49-F238E27FC236}">
                <a16:creationId xmlns:a16="http://schemas.microsoft.com/office/drawing/2014/main" id="{920E8480-8CAD-4DD3-AB90-96625BB41921}"/>
              </a:ext>
            </a:extLst>
          </p:cNvPr>
          <p:cNvGraphicFramePr>
            <a:graphicFrameLocks noGrp="1"/>
          </p:cNvGraphicFramePr>
          <p:nvPr>
            <p:ph type="chart" sz="quarter" idx="13"/>
            <p:extLst>
              <p:ext uri="{D42A27DB-BD31-4B8C-83A1-F6EECF244321}">
                <p14:modId xmlns:p14="http://schemas.microsoft.com/office/powerpoint/2010/main" val="415046460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31952516"/>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20220524_212034</Template>
  <TotalTime>1</TotalTime>
  <Words>1193</Words>
  <Application>Microsoft Office PowerPoint</Application>
  <PresentationFormat>Widescreen</PresentationFormat>
  <Paragraphs>600</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Calibri Light</vt:lpstr>
      <vt:lpstr>Helvetica Neue</vt:lpstr>
      <vt:lpstr>quintly_template</vt:lpstr>
      <vt:lpstr>Facebook - Yesway Only</vt:lpstr>
      <vt:lpstr>Facebook Key Metrics Table | Yesway</vt:lpstr>
      <vt:lpstr>Facebook Own Posts Table | Yesway - 1 of 19</vt:lpstr>
      <vt:lpstr>Facebook Own Posts Table | Yesway - 2 of 19</vt:lpstr>
      <vt:lpstr>Facebook Own Posts Table | Yesway - 3 of 19</vt:lpstr>
      <vt:lpstr>Facebook Own Posts Table | Yesway - 4 of 19</vt:lpstr>
      <vt:lpstr>Facebook Own Posts Table | Yesway - 5 of 19</vt:lpstr>
      <vt:lpstr>Facebook Own Posts Table | Yesway - 6 of 19</vt:lpstr>
      <vt:lpstr>Facebook Own Posts Table | Yesway - 7 of 19</vt:lpstr>
      <vt:lpstr>Facebook Own Posts Table | Yesway - 8 of 19</vt:lpstr>
      <vt:lpstr>Facebook Own Posts Table | Yesway - 9 of 19</vt:lpstr>
      <vt:lpstr>Facebook Own Posts Table | Yesway - 10 of 19</vt:lpstr>
      <vt:lpstr>Facebook Own Posts Table | Yesway - 11 of 19</vt:lpstr>
      <vt:lpstr>Facebook Own Posts Table | Yesway - 12 of 19</vt:lpstr>
      <vt:lpstr>Facebook Own Posts Table | Yesway - 13 of 19</vt:lpstr>
      <vt:lpstr>Facebook Own Posts Table | Yesway - 14 of 19</vt:lpstr>
      <vt:lpstr>Facebook Own Posts Table | Yesway - 15 of 19</vt:lpstr>
      <vt:lpstr>Facebook Own Posts Table | Yesway - 16 of 19</vt:lpstr>
      <vt:lpstr>Facebook Own Posts Table | Yesway - 17 of 19</vt:lpstr>
      <vt:lpstr>Facebook Own Posts Table | Yesway - 18 of 19</vt:lpstr>
      <vt:lpstr>Facebook Own Posts Table | Yesway - 19 of 19</vt:lpstr>
      <vt:lpstr>Facebook Fans Change Per Weekday | Yesway</vt:lpstr>
      <vt:lpstr>Facebook Yesway Posts | Yesway</vt:lpstr>
      <vt:lpstr>Facebook Own Posts By Weekday | Yesway</vt:lpstr>
      <vt:lpstr>Facebook Average Interactions Per Post | Yesway</vt:lpstr>
      <vt:lpstr>Facebook Interaction Rate By Weekday | Yesway</vt:lpstr>
      <vt:lpstr>Facebook Interaction Rate By Post Type | Yesway</vt:lpstr>
      <vt:lpstr>Facebook Post Type | Yesway</vt:lpstr>
      <vt:lpstr>Facebook Reach Type Distribution  | Yesway</vt:lpstr>
      <vt:lpstr>Facebook Reach by Post Type  | Yesway</vt:lpstr>
      <vt:lpstr>Facebook Page Content Virality | Yesway</vt:lpstr>
      <vt:lpstr>Facebook Video Views | Yesway</vt:lpstr>
      <vt:lpstr>Facebook User Posts | Yesway</vt:lpstr>
      <vt:lpstr>Facebook Page Views | Yesway</vt:lpstr>
      <vt:lpstr>Facebook Interaction Rate By Hour | Yesway</vt:lpstr>
      <vt:lpstr>Facebook Average Shares Per Post | Yesway</vt:lpstr>
      <vt:lpstr>Facebook Reactions Distribution | Yesway</vt:lpstr>
      <vt:lpstr>Facebook Page Views By External Referral | Yesway</vt:lpstr>
      <vt:lpstr>Facebook Video Views Table | Yesway</vt:lpstr>
      <vt:lpstr>Facebook Fans or Followers Total | Yesway</vt:lpstr>
      <vt:lpstr>Facebook Reach | Yesway</vt:lpstr>
      <vt:lpstr>Facebook Fans or Followers Total | Yesway</vt:lpstr>
      <vt:lpstr>Facebook Impressions | Yesway</vt:lpstr>
      <vt:lpstr>Facebook Reach | Yesway</vt:lpstr>
      <vt:lpstr>Facebook Total Interactions | Yesway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Yesway Only</dc:title>
  <dc:creator>Administrator</dc:creator>
  <cp:lastModifiedBy>Administrator</cp:lastModifiedBy>
  <cp:revision>1</cp:revision>
  <dcterms:created xsi:type="dcterms:W3CDTF">2022-05-24T21:20:35Z</dcterms:created>
  <dcterms:modified xsi:type="dcterms:W3CDTF">2022-05-24T21:21:51Z</dcterms:modified>
</cp:coreProperties>
</file>