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7"/>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Lst>
  <p:sldSz cx="12192000" cy="6858000"/>
  <p:notesSz cx="6881813" cy="9296400"/>
  <p:embeddedFontLst>
    <p:embeddedFont>
      <p:font typeface="Calibri" panose="020F0502020204030204" pitchFamily="34" charset="0"/>
      <p:regular r:id="rId38"/>
      <p:bold r:id="rId39"/>
      <p:italic r:id="rId40"/>
      <p:boldItalic r:id="rId41"/>
    </p:embeddedFont>
    <p:embeddedFont>
      <p:font typeface="Calibri Light" panose="020F0302020204030204" pitchFamily="34" charset="0"/>
      <p:regular r:id="rId42"/>
      <p:italic r:id="rId43"/>
    </p:embeddedFont>
  </p:embeddedFontLst>
  <p:defaultTextStyle>
    <a:lvl1pPr>
      <a:defRPr>
        <a:solidFill>
          <a:srgbClr val="595959"/>
        </a:solidFill>
        <a:latin typeface="+mn-lt"/>
        <a:ea typeface="+mn-ea"/>
        <a:cs typeface="+mn-cs"/>
        <a:sym typeface="Helvetica Neue"/>
      </a:defRPr>
    </a:lvl1pPr>
    <a:lvl2pPr>
      <a:defRPr>
        <a:solidFill>
          <a:srgbClr val="595959"/>
        </a:solidFill>
        <a:latin typeface="+mn-lt"/>
        <a:ea typeface="+mn-ea"/>
        <a:cs typeface="+mn-cs"/>
        <a:sym typeface="Helvetica Neue"/>
      </a:defRPr>
    </a:lvl2pPr>
    <a:lvl3pPr>
      <a:defRPr>
        <a:solidFill>
          <a:srgbClr val="595959"/>
        </a:solidFill>
        <a:latin typeface="+mn-lt"/>
        <a:ea typeface="+mn-ea"/>
        <a:cs typeface="+mn-cs"/>
        <a:sym typeface="Helvetica Neue"/>
      </a:defRPr>
    </a:lvl3pPr>
    <a:lvl4pPr>
      <a:defRPr>
        <a:solidFill>
          <a:srgbClr val="595959"/>
        </a:solidFill>
        <a:latin typeface="+mn-lt"/>
        <a:ea typeface="+mn-ea"/>
        <a:cs typeface="+mn-cs"/>
        <a:sym typeface="Helvetica Neue"/>
      </a:defRPr>
    </a:lvl4pPr>
    <a:lvl5pPr>
      <a:defRPr>
        <a:solidFill>
          <a:srgbClr val="595959"/>
        </a:solidFill>
        <a:latin typeface="+mn-lt"/>
        <a:ea typeface="+mn-ea"/>
        <a:cs typeface="+mn-cs"/>
        <a:sym typeface="Helvetica Neue"/>
      </a:defRPr>
    </a:lvl5pPr>
    <a:lvl6pPr>
      <a:defRPr>
        <a:solidFill>
          <a:srgbClr val="595959"/>
        </a:solidFill>
        <a:latin typeface="+mn-lt"/>
        <a:ea typeface="+mn-ea"/>
        <a:cs typeface="+mn-cs"/>
        <a:sym typeface="Helvetica Neue"/>
      </a:defRPr>
    </a:lvl6pPr>
    <a:lvl7pPr>
      <a:defRPr>
        <a:solidFill>
          <a:srgbClr val="595959"/>
        </a:solidFill>
        <a:latin typeface="+mn-lt"/>
        <a:ea typeface="+mn-ea"/>
        <a:cs typeface="+mn-cs"/>
        <a:sym typeface="Helvetica Neue"/>
      </a:defRPr>
    </a:lvl7pPr>
    <a:lvl8pPr>
      <a:defRPr>
        <a:solidFill>
          <a:srgbClr val="595959"/>
        </a:solidFill>
        <a:latin typeface="+mn-lt"/>
        <a:ea typeface="+mn-ea"/>
        <a:cs typeface="+mn-cs"/>
        <a:sym typeface="Helvetica Neue"/>
      </a:defRPr>
    </a:lvl8pPr>
    <a:lvl9pPr>
      <a:defRPr>
        <a:solidFill>
          <a:srgbClr val="595959"/>
        </a:solidFill>
        <a:latin typeface="+mn-lt"/>
        <a:ea typeface="+mn-ea"/>
        <a:cs typeface="+mn-cs"/>
        <a:sym typeface="Helvetica Neue"/>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Ref idx="minor">
          <a:srgbClr val="595959"/>
        </a:fontRef>
        <a:srgbClr val="595959"/>
      </a:tcTxStyle>
      <a:tcStyle>
        <a:tcBdr>
          <a:left>
            <a:ln w="12700" cap="flat">
              <a:noFill/>
              <a:miter lim="400000"/>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solidFill>
                <a:srgbClr val="595959"/>
              </a:solidFill>
              <a:prstDash val="solid"/>
              <a:bevel/>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n">
        <a:fontRef idx="minor">
          <a:srgbClr val="595959"/>
        </a:fontRef>
        <a:srgbClr val="595959"/>
      </a:tcTxStyle>
      <a:tcStyle>
        <a:tcBdr>
          <a:left>
            <a:ln w="12700" cap="flat">
              <a:solidFill>
                <a:srgbClr val="595959"/>
              </a:solidFill>
              <a:prstDash val="solid"/>
              <a:bevel/>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solidFill>
                <a:srgbClr val="595959"/>
              </a:solidFill>
              <a:prstDash val="solid"/>
              <a:bevel/>
            </a:ln>
          </a:insideH>
          <a:insideV>
            <a:ln w="12700" cap="flat">
              <a:solidFill>
                <a:srgbClr val="595959"/>
              </a:solidFill>
              <a:prstDash val="solid"/>
              <a:bevel/>
            </a:ln>
          </a:insideV>
        </a:tcBdr>
        <a:fill>
          <a:solidFill>
            <a:srgbClr val="E9E9E9"/>
          </a:solidFill>
        </a:fill>
      </a:tcStyle>
    </a:firstCol>
    <a:lastRow>
      <a:tcTxStyle b="on" i="on">
        <a:fontRef idx="minor">
          <a:srgbClr val="595959"/>
        </a:fontRef>
        <a:srgbClr val="595959"/>
      </a:tcTxStyle>
      <a:tcStyle>
        <a:tcBdr>
          <a:left>
            <a:ln w="12700" cap="flat">
              <a:noFill/>
              <a:miter lim="400000"/>
            </a:ln>
          </a:left>
          <a:right>
            <a:ln w="12700" cap="flat">
              <a:noFill/>
              <a:miter lim="400000"/>
            </a:ln>
          </a:right>
          <a:top>
            <a:ln w="50800" cap="flat">
              <a:solidFill>
                <a:srgbClr val="595959"/>
              </a:solidFill>
              <a:prstDash val="solid"/>
              <a:bevel/>
            </a:ln>
          </a:top>
          <a:bottom>
            <a:ln w="12700" cap="flat">
              <a:solidFill>
                <a:srgbClr val="595959"/>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noFill/>
              <a:miter lim="400000"/>
            </a:ln>
          </a:insideH>
          <a:insideV>
            <a:ln w="12700" cap="flat">
              <a:noFill/>
              <a:miter lim="400000"/>
            </a:ln>
          </a:insideV>
        </a:tcBdr>
        <a:fill>
          <a:solidFill>
            <a:srgbClr val="595959"/>
          </a:solidFill>
        </a:fill>
      </a:tcStyle>
    </a:firstRow>
  </a:tblStyle>
  <a:tblStyle styleId="{C7B018BB-80A7-4F77-B60F-C8B233D01FF8}"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9E1CB"/>
          </a:solidFill>
        </a:fill>
      </a:tcStyle>
    </a:wholeTbl>
    <a:band2H>
      <a:tcTxStyle/>
      <a:tcStyle>
        <a:tcBdr/>
        <a:fill>
          <a:solidFill>
            <a:srgbClr val="EDF1E7"/>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firstRow>
  </a:tblStyle>
  <a:tblStyle styleId="{EEE7283C-3CF3-47DC-8721-378D4A62B228}"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DD4F0"/>
          </a:solidFill>
        </a:fill>
      </a:tcStyle>
    </a:wholeTbl>
    <a:band2H>
      <a:tcTxStyle/>
      <a:tcStyle>
        <a:tcBdr/>
        <a:fill>
          <a:solidFill>
            <a:srgbClr val="E8EAF8"/>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firstRow>
  </a:tblStyle>
  <a:tblStyle styleId="{CF821DB8-F4EB-4A41-A1BA-3FCAFE7338EE}"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3CFCB"/>
          </a:solidFill>
        </a:fill>
      </a:tcStyle>
    </a:wholeTbl>
    <a:band2H>
      <a:tcTxStyle/>
      <a:tcStyle>
        <a:tcBdr/>
        <a:fill>
          <a:solidFill>
            <a:srgbClr val="F9E9E7"/>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firstRow>
  </a:tblStyle>
  <a:tblStyle styleId="{33BA23B1-9221-436E-865A-0063620EA4FD}" styleName="">
    <a:tblBg/>
    <a:wholeTbl>
      <a:tcTxStyle b="on" i="on">
        <a:fontRef idx="minor">
          <a:srgbClr val="595959"/>
        </a:fontRef>
        <a:srgbClr val="595959"/>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n">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7A91B"/>
          </a:solidFill>
        </a:fill>
      </a:tcStyle>
    </a:firstCol>
    <a:lastRow>
      <a:tcTxStyle b="on" i="on">
        <a:fontRef idx="minor">
          <a:srgbClr val="595959"/>
        </a:fontRef>
        <a:srgbClr val="595959"/>
      </a:tcTxStyle>
      <a:tcStyle>
        <a:tcBdr>
          <a:left>
            <a:ln w="12700" cap="flat">
              <a:noFill/>
              <a:miter lim="400000"/>
            </a:ln>
          </a:left>
          <a:right>
            <a:ln w="12700" cap="flat">
              <a:noFill/>
              <a:miter lim="400000"/>
            </a:ln>
          </a:right>
          <a:top>
            <a:ln w="50800" cap="flat">
              <a:solidFill>
                <a:srgbClr val="595959"/>
              </a:solidFill>
              <a:prstDash val="solid"/>
              <a:bevel/>
            </a:ln>
          </a:top>
          <a:bottom>
            <a:ln w="25400" cap="flat">
              <a:solidFill>
                <a:srgbClr val="595959"/>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25400" cap="flat">
              <a:solidFill>
                <a:srgbClr val="595959"/>
              </a:solidFill>
              <a:prstDash val="solid"/>
              <a:bevel/>
            </a:ln>
          </a:top>
          <a:bottom>
            <a:ln w="25400" cap="flat">
              <a:solidFill>
                <a:srgbClr val="595959"/>
              </a:solidFill>
              <a:prstDash val="solid"/>
              <a:bevel/>
            </a:ln>
          </a:bottom>
          <a:insideH>
            <a:ln w="12700" cap="flat">
              <a:noFill/>
              <a:miter lim="400000"/>
            </a:ln>
          </a:insideH>
          <a:insideV>
            <a:ln w="12700" cap="flat">
              <a:noFill/>
              <a:miter lim="400000"/>
            </a:ln>
          </a:insideV>
        </a:tcBdr>
        <a:fill>
          <a:solidFill>
            <a:srgbClr val="87A91B"/>
          </a:solidFill>
        </a:fill>
      </a:tcStyle>
    </a:firstRow>
  </a:tblStyle>
  <a:tblStyle styleId="{2708684C-4D16-4618-839F-0558EEFCDFE6}"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0D0D0"/>
          </a:solidFill>
        </a:fill>
      </a:tcStyle>
    </a:wholeTbl>
    <a:band2H>
      <a:tcTxStyle/>
      <a:tcStyle>
        <a:tcBdr/>
        <a:fill>
          <a:solidFill>
            <a:srgbClr val="E9E9E9"/>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315"/>
  </p:normalViewPr>
  <p:slideViewPr>
    <p:cSldViewPr>
      <p:cViewPr varScale="1">
        <p:scale>
          <a:sx n="61" d="100"/>
          <a:sy n="61" d="100"/>
        </p:scale>
        <p:origin x="96" y="462"/>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23</c:v>
                </c:pt>
                <c:pt idx="1">
                  <c:v>28</c:v>
                </c:pt>
                <c:pt idx="2">
                  <c:v>27</c:v>
                </c:pt>
                <c:pt idx="3">
                  <c:v>26</c:v>
                </c:pt>
                <c:pt idx="4">
                  <c:v>28</c:v>
                </c:pt>
                <c:pt idx="5">
                  <c:v>26</c:v>
                </c:pt>
                <c:pt idx="6">
                  <c:v>24</c:v>
                </c:pt>
              </c:numCache>
            </c:numRef>
          </c:val>
          <c:extLst>
            <c:ext xmlns:c16="http://schemas.microsoft.com/office/drawing/2014/chart" uri="{C3380CC4-5D6E-409C-BE32-E72D297353CC}">
              <c16:uniqueId val="{00000000-D026-4E99-8BDF-E1E24C65FDC6}"/>
            </c:ext>
          </c:extLst>
        </c:ser>
        <c:dLbls>
          <c:showLegendKey val="0"/>
          <c:showVal val="0"/>
          <c:showCatName val="0"/>
          <c:showSerName val="0"/>
          <c:showPercent val="0"/>
          <c:showBubbleSize val="0"/>
        </c:dLbls>
        <c:gapWidth val="219"/>
        <c:overlap val="-27"/>
        <c:axId val="450881360"/>
        <c:axId val="450878080"/>
      </c:barChart>
      <c:catAx>
        <c:axId val="450881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878080"/>
        <c:crosses val="autoZero"/>
        <c:auto val="1"/>
        <c:lblAlgn val="ctr"/>
        <c:lblOffset val="100"/>
        <c:noMultiLvlLbl val="0"/>
      </c:catAx>
      <c:valAx>
        <c:axId val="450878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881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pt idx="319">
                  <c:v>43420</c:v>
                </c:pt>
                <c:pt idx="320">
                  <c:v>43421</c:v>
                </c:pt>
                <c:pt idx="321">
                  <c:v>43422</c:v>
                </c:pt>
                <c:pt idx="322">
                  <c:v>43423</c:v>
                </c:pt>
                <c:pt idx="323">
                  <c:v>43424</c:v>
                </c:pt>
                <c:pt idx="324">
                  <c:v>43425</c:v>
                </c:pt>
                <c:pt idx="325">
                  <c:v>43426</c:v>
                </c:pt>
                <c:pt idx="326">
                  <c:v>43427</c:v>
                </c:pt>
                <c:pt idx="327">
                  <c:v>43428</c:v>
                </c:pt>
                <c:pt idx="328">
                  <c:v>43429</c:v>
                </c:pt>
                <c:pt idx="329">
                  <c:v>43430</c:v>
                </c:pt>
                <c:pt idx="330">
                  <c:v>43431</c:v>
                </c:pt>
                <c:pt idx="331">
                  <c:v>43432</c:v>
                </c:pt>
                <c:pt idx="332">
                  <c:v>43433</c:v>
                </c:pt>
                <c:pt idx="333">
                  <c:v>43434</c:v>
                </c:pt>
                <c:pt idx="334">
                  <c:v>43435</c:v>
                </c:pt>
                <c:pt idx="335">
                  <c:v>43436</c:v>
                </c:pt>
                <c:pt idx="336">
                  <c:v>43437</c:v>
                </c:pt>
                <c:pt idx="337">
                  <c:v>43438</c:v>
                </c:pt>
                <c:pt idx="338">
                  <c:v>43439</c:v>
                </c:pt>
                <c:pt idx="339">
                  <c:v>43440</c:v>
                </c:pt>
                <c:pt idx="340">
                  <c:v>43441</c:v>
                </c:pt>
                <c:pt idx="341">
                  <c:v>43442</c:v>
                </c:pt>
                <c:pt idx="342">
                  <c:v>43443</c:v>
                </c:pt>
                <c:pt idx="343">
                  <c:v>43444</c:v>
                </c:pt>
                <c:pt idx="344">
                  <c:v>43445</c:v>
                </c:pt>
                <c:pt idx="345">
                  <c:v>43446</c:v>
                </c:pt>
                <c:pt idx="346">
                  <c:v>43447</c:v>
                </c:pt>
                <c:pt idx="347">
                  <c:v>43448</c:v>
                </c:pt>
                <c:pt idx="348">
                  <c:v>43449</c:v>
                </c:pt>
                <c:pt idx="349">
                  <c:v>43450</c:v>
                </c:pt>
                <c:pt idx="350">
                  <c:v>43451</c:v>
                </c:pt>
                <c:pt idx="351">
                  <c:v>43452</c:v>
                </c:pt>
                <c:pt idx="352">
                  <c:v>43453</c:v>
                </c:pt>
                <c:pt idx="353">
                  <c:v>43454</c:v>
                </c:pt>
                <c:pt idx="354">
                  <c:v>43455</c:v>
                </c:pt>
                <c:pt idx="355">
                  <c:v>43456</c:v>
                </c:pt>
                <c:pt idx="356">
                  <c:v>43457</c:v>
                </c:pt>
                <c:pt idx="357">
                  <c:v>43458</c:v>
                </c:pt>
                <c:pt idx="358">
                  <c:v>43459</c:v>
                </c:pt>
                <c:pt idx="359">
                  <c:v>43460</c:v>
                </c:pt>
                <c:pt idx="360">
                  <c:v>43461</c:v>
                </c:pt>
                <c:pt idx="361">
                  <c:v>43462</c:v>
                </c:pt>
                <c:pt idx="362">
                  <c:v>43463</c:v>
                </c:pt>
                <c:pt idx="363">
                  <c:v>43464</c:v>
                </c:pt>
                <c:pt idx="364">
                  <c:v>43465</c:v>
                </c:pt>
              </c:numCache>
            </c:numRef>
          </c:cat>
          <c:val>
            <c:numRef>
              <c:f>Sheet1!$B$2:$B$366</c:f>
              <c:numCache>
                <c:formatCode>General</c:formatCode>
                <c:ptCount val="365"/>
                <c:pt idx="0">
                  <c:v>1</c:v>
                </c:pt>
                <c:pt idx="1">
                  <c:v>1</c:v>
                </c:pt>
                <c:pt idx="2">
                  <c:v>2</c:v>
                </c:pt>
                <c:pt idx="3">
                  <c:v>1</c:v>
                </c:pt>
                <c:pt idx="4">
                  <c:v>1</c:v>
                </c:pt>
                <c:pt idx="5">
                  <c:v>1</c:v>
                </c:pt>
                <c:pt idx="6">
                  <c:v>1</c:v>
                </c:pt>
                <c:pt idx="7">
                  <c:v>2</c:v>
                </c:pt>
                <c:pt idx="8">
                  <c:v>2</c:v>
                </c:pt>
                <c:pt idx="9">
                  <c:v>1</c:v>
                </c:pt>
                <c:pt idx="10">
                  <c:v>1</c:v>
                </c:pt>
                <c:pt idx="11">
                  <c:v>1</c:v>
                </c:pt>
                <c:pt idx="12">
                  <c:v>1</c:v>
                </c:pt>
                <c:pt idx="13">
                  <c:v>1</c:v>
                </c:pt>
                <c:pt idx="14">
                  <c:v>1</c:v>
                </c:pt>
                <c:pt idx="15">
                  <c:v>1</c:v>
                </c:pt>
                <c:pt idx="16">
                  <c:v>2</c:v>
                </c:pt>
                <c:pt idx="17">
                  <c:v>1</c:v>
                </c:pt>
                <c:pt idx="18">
                  <c:v>2</c:v>
                </c:pt>
                <c:pt idx="19">
                  <c:v>1</c:v>
                </c:pt>
                <c:pt idx="20">
                  <c:v>0</c:v>
                </c:pt>
                <c:pt idx="21">
                  <c:v>1</c:v>
                </c:pt>
                <c:pt idx="22">
                  <c:v>1</c:v>
                </c:pt>
                <c:pt idx="23">
                  <c:v>1</c:v>
                </c:pt>
                <c:pt idx="24">
                  <c:v>1</c:v>
                </c:pt>
                <c:pt idx="25">
                  <c:v>1</c:v>
                </c:pt>
                <c:pt idx="26">
                  <c:v>1</c:v>
                </c:pt>
                <c:pt idx="27">
                  <c:v>1</c:v>
                </c:pt>
                <c:pt idx="28">
                  <c:v>1</c:v>
                </c:pt>
                <c:pt idx="29">
                  <c:v>1</c:v>
                </c:pt>
                <c:pt idx="30">
                  <c:v>1</c:v>
                </c:pt>
                <c:pt idx="31">
                  <c:v>1</c:v>
                </c:pt>
                <c:pt idx="32">
                  <c:v>1</c:v>
                </c:pt>
                <c:pt idx="33">
                  <c:v>1</c:v>
                </c:pt>
                <c:pt idx="34">
                  <c:v>2</c:v>
                </c:pt>
                <c:pt idx="35">
                  <c:v>1</c:v>
                </c:pt>
                <c:pt idx="36">
                  <c:v>1</c:v>
                </c:pt>
                <c:pt idx="37">
                  <c:v>1</c:v>
                </c:pt>
                <c:pt idx="38">
                  <c:v>1</c:v>
                </c:pt>
                <c:pt idx="39">
                  <c:v>2</c:v>
                </c:pt>
                <c:pt idx="40">
                  <c:v>1</c:v>
                </c:pt>
                <c:pt idx="41">
                  <c:v>1</c:v>
                </c:pt>
                <c:pt idx="42">
                  <c:v>1</c:v>
                </c:pt>
                <c:pt idx="43">
                  <c:v>2</c:v>
                </c:pt>
                <c:pt idx="44">
                  <c:v>1</c:v>
                </c:pt>
                <c:pt idx="45">
                  <c:v>1</c:v>
                </c:pt>
                <c:pt idx="46">
                  <c:v>1</c:v>
                </c:pt>
                <c:pt idx="47">
                  <c:v>1</c:v>
                </c:pt>
                <c:pt idx="48">
                  <c:v>1</c:v>
                </c:pt>
                <c:pt idx="49">
                  <c:v>1</c:v>
                </c:pt>
                <c:pt idx="50">
                  <c:v>1</c:v>
                </c:pt>
                <c:pt idx="51">
                  <c:v>1</c:v>
                </c:pt>
                <c:pt idx="52">
                  <c:v>1</c:v>
                </c:pt>
                <c:pt idx="53">
                  <c:v>1</c:v>
                </c:pt>
                <c:pt idx="54">
                  <c:v>1</c:v>
                </c:pt>
                <c:pt idx="55">
                  <c:v>1</c:v>
                </c:pt>
                <c:pt idx="56">
                  <c:v>2</c:v>
                </c:pt>
                <c:pt idx="57">
                  <c:v>1</c:v>
                </c:pt>
                <c:pt idx="58">
                  <c:v>1</c:v>
                </c:pt>
                <c:pt idx="59">
                  <c:v>2</c:v>
                </c:pt>
                <c:pt idx="60">
                  <c:v>1</c:v>
                </c:pt>
                <c:pt idx="61">
                  <c:v>0</c:v>
                </c:pt>
                <c:pt idx="62">
                  <c:v>2</c:v>
                </c:pt>
                <c:pt idx="63">
                  <c:v>1</c:v>
                </c:pt>
                <c:pt idx="64">
                  <c:v>1</c:v>
                </c:pt>
                <c:pt idx="65">
                  <c:v>2</c:v>
                </c:pt>
                <c:pt idx="66">
                  <c:v>1</c:v>
                </c:pt>
                <c:pt idx="67">
                  <c:v>1</c:v>
                </c:pt>
                <c:pt idx="68">
                  <c:v>1</c:v>
                </c:pt>
                <c:pt idx="69">
                  <c:v>1</c:v>
                </c:pt>
                <c:pt idx="70">
                  <c:v>2</c:v>
                </c:pt>
                <c:pt idx="71">
                  <c:v>1</c:v>
                </c:pt>
                <c:pt idx="72">
                  <c:v>2</c:v>
                </c:pt>
                <c:pt idx="73">
                  <c:v>1</c:v>
                </c:pt>
                <c:pt idx="74">
                  <c:v>1</c:v>
                </c:pt>
                <c:pt idx="75">
                  <c:v>1</c:v>
                </c:pt>
                <c:pt idx="76">
                  <c:v>1</c:v>
                </c:pt>
                <c:pt idx="77">
                  <c:v>1</c:v>
                </c:pt>
                <c:pt idx="78">
                  <c:v>1</c:v>
                </c:pt>
                <c:pt idx="79">
                  <c:v>1</c:v>
                </c:pt>
                <c:pt idx="80">
                  <c:v>1</c:v>
                </c:pt>
                <c:pt idx="81">
                  <c:v>1</c:v>
                </c:pt>
                <c:pt idx="82">
                  <c:v>1</c:v>
                </c:pt>
                <c:pt idx="83">
                  <c:v>1</c:v>
                </c:pt>
                <c:pt idx="84">
                  <c:v>1</c:v>
                </c:pt>
                <c:pt idx="85">
                  <c:v>1</c:v>
                </c:pt>
                <c:pt idx="86">
                  <c:v>1</c:v>
                </c:pt>
                <c:pt idx="87">
                  <c:v>1</c:v>
                </c:pt>
                <c:pt idx="88">
                  <c:v>1</c:v>
                </c:pt>
                <c:pt idx="89">
                  <c:v>1</c:v>
                </c:pt>
                <c:pt idx="90">
                  <c:v>1</c:v>
                </c:pt>
                <c:pt idx="91">
                  <c:v>1</c:v>
                </c:pt>
                <c:pt idx="92">
                  <c:v>2</c:v>
                </c:pt>
                <c:pt idx="93">
                  <c:v>1</c:v>
                </c:pt>
                <c:pt idx="94">
                  <c:v>3</c:v>
                </c:pt>
                <c:pt idx="95">
                  <c:v>1</c:v>
                </c:pt>
                <c:pt idx="96">
                  <c:v>1</c:v>
                </c:pt>
                <c:pt idx="97">
                  <c:v>1</c:v>
                </c:pt>
                <c:pt idx="98">
                  <c:v>2</c:v>
                </c:pt>
                <c:pt idx="99">
                  <c:v>1</c:v>
                </c:pt>
                <c:pt idx="100">
                  <c:v>1</c:v>
                </c:pt>
                <c:pt idx="101">
                  <c:v>1</c:v>
                </c:pt>
                <c:pt idx="102">
                  <c:v>1</c:v>
                </c:pt>
                <c:pt idx="103">
                  <c:v>1</c:v>
                </c:pt>
                <c:pt idx="104">
                  <c:v>1</c:v>
                </c:pt>
                <c:pt idx="105">
                  <c:v>1</c:v>
                </c:pt>
                <c:pt idx="106">
                  <c:v>0</c:v>
                </c:pt>
                <c:pt idx="107">
                  <c:v>4</c:v>
                </c:pt>
                <c:pt idx="108">
                  <c:v>0</c:v>
                </c:pt>
                <c:pt idx="109">
                  <c:v>2</c:v>
                </c:pt>
                <c:pt idx="110">
                  <c:v>1</c:v>
                </c:pt>
                <c:pt idx="111">
                  <c:v>1</c:v>
                </c:pt>
                <c:pt idx="112">
                  <c:v>1</c:v>
                </c:pt>
                <c:pt idx="113">
                  <c:v>1</c:v>
                </c:pt>
                <c:pt idx="114">
                  <c:v>1</c:v>
                </c:pt>
                <c:pt idx="115">
                  <c:v>1</c:v>
                </c:pt>
                <c:pt idx="116">
                  <c:v>0</c:v>
                </c:pt>
                <c:pt idx="117">
                  <c:v>1</c:v>
                </c:pt>
                <c:pt idx="118">
                  <c:v>1</c:v>
                </c:pt>
                <c:pt idx="119">
                  <c:v>0</c:v>
                </c:pt>
                <c:pt idx="120">
                  <c:v>1</c:v>
                </c:pt>
                <c:pt idx="121">
                  <c:v>1</c:v>
                </c:pt>
                <c:pt idx="122">
                  <c:v>0</c:v>
                </c:pt>
                <c:pt idx="123">
                  <c:v>2</c:v>
                </c:pt>
                <c:pt idx="124">
                  <c:v>1</c:v>
                </c:pt>
                <c:pt idx="125">
                  <c:v>1</c:v>
                </c:pt>
                <c:pt idx="126">
                  <c:v>1</c:v>
                </c:pt>
                <c:pt idx="127">
                  <c:v>1</c:v>
                </c:pt>
                <c:pt idx="128">
                  <c:v>0</c:v>
                </c:pt>
                <c:pt idx="129">
                  <c:v>1</c:v>
                </c:pt>
                <c:pt idx="130">
                  <c:v>2</c:v>
                </c:pt>
                <c:pt idx="131">
                  <c:v>1</c:v>
                </c:pt>
                <c:pt idx="132">
                  <c:v>1</c:v>
                </c:pt>
                <c:pt idx="133">
                  <c:v>1</c:v>
                </c:pt>
                <c:pt idx="134">
                  <c:v>1</c:v>
                </c:pt>
                <c:pt idx="135">
                  <c:v>0</c:v>
                </c:pt>
                <c:pt idx="136">
                  <c:v>1</c:v>
                </c:pt>
                <c:pt idx="137">
                  <c:v>1</c:v>
                </c:pt>
                <c:pt idx="138">
                  <c:v>1</c:v>
                </c:pt>
                <c:pt idx="139">
                  <c:v>1</c:v>
                </c:pt>
                <c:pt idx="140">
                  <c:v>1</c:v>
                </c:pt>
                <c:pt idx="141">
                  <c:v>2</c:v>
                </c:pt>
                <c:pt idx="142">
                  <c:v>1</c:v>
                </c:pt>
                <c:pt idx="143">
                  <c:v>1</c:v>
                </c:pt>
                <c:pt idx="144">
                  <c:v>1</c:v>
                </c:pt>
                <c:pt idx="145">
                  <c:v>0</c:v>
                </c:pt>
                <c:pt idx="146">
                  <c:v>1</c:v>
                </c:pt>
                <c:pt idx="147">
                  <c:v>1</c:v>
                </c:pt>
                <c:pt idx="148">
                  <c:v>2</c:v>
                </c:pt>
                <c:pt idx="149">
                  <c:v>1</c:v>
                </c:pt>
                <c:pt idx="150">
                  <c:v>1</c:v>
                </c:pt>
                <c:pt idx="151">
                  <c:v>2</c:v>
                </c:pt>
                <c:pt idx="152">
                  <c:v>1</c:v>
                </c:pt>
                <c:pt idx="153">
                  <c:v>1</c:v>
                </c:pt>
                <c:pt idx="154">
                  <c:v>1</c:v>
                </c:pt>
                <c:pt idx="155">
                  <c:v>1</c:v>
                </c:pt>
                <c:pt idx="156">
                  <c:v>1</c:v>
                </c:pt>
                <c:pt idx="157">
                  <c:v>1</c:v>
                </c:pt>
                <c:pt idx="158">
                  <c:v>1</c:v>
                </c:pt>
                <c:pt idx="159">
                  <c:v>1</c:v>
                </c:pt>
                <c:pt idx="160">
                  <c:v>1</c:v>
                </c:pt>
                <c:pt idx="161">
                  <c:v>1</c:v>
                </c:pt>
                <c:pt idx="162">
                  <c:v>1</c:v>
                </c:pt>
                <c:pt idx="163">
                  <c:v>1</c:v>
                </c:pt>
                <c:pt idx="164">
                  <c:v>2</c:v>
                </c:pt>
                <c:pt idx="165">
                  <c:v>1</c:v>
                </c:pt>
                <c:pt idx="166">
                  <c:v>1</c:v>
                </c:pt>
                <c:pt idx="167">
                  <c:v>1</c:v>
                </c:pt>
                <c:pt idx="168">
                  <c:v>1</c:v>
                </c:pt>
                <c:pt idx="169">
                  <c:v>1</c:v>
                </c:pt>
                <c:pt idx="170">
                  <c:v>1</c:v>
                </c:pt>
                <c:pt idx="171">
                  <c:v>1</c:v>
                </c:pt>
                <c:pt idx="172">
                  <c:v>1</c:v>
                </c:pt>
                <c:pt idx="173">
                  <c:v>1</c:v>
                </c:pt>
                <c:pt idx="174">
                  <c:v>1</c:v>
                </c:pt>
                <c:pt idx="175">
                  <c:v>1</c:v>
                </c:pt>
                <c:pt idx="176">
                  <c:v>1</c:v>
                </c:pt>
                <c:pt idx="177">
                  <c:v>2</c:v>
                </c:pt>
                <c:pt idx="178">
                  <c:v>1</c:v>
                </c:pt>
                <c:pt idx="179">
                  <c:v>2</c:v>
                </c:pt>
                <c:pt idx="180">
                  <c:v>1</c:v>
                </c:pt>
                <c:pt idx="181">
                  <c:v>1</c:v>
                </c:pt>
                <c:pt idx="182">
                  <c:v>1</c:v>
                </c:pt>
                <c:pt idx="183">
                  <c:v>1</c:v>
                </c:pt>
                <c:pt idx="184">
                  <c:v>2</c:v>
                </c:pt>
                <c:pt idx="185">
                  <c:v>1</c:v>
                </c:pt>
                <c:pt idx="186">
                  <c:v>2</c:v>
                </c:pt>
                <c:pt idx="187">
                  <c:v>1</c:v>
                </c:pt>
                <c:pt idx="188">
                  <c:v>1</c:v>
                </c:pt>
                <c:pt idx="189">
                  <c:v>1</c:v>
                </c:pt>
                <c:pt idx="190">
                  <c:v>1</c:v>
                </c:pt>
                <c:pt idx="191">
                  <c:v>2</c:v>
                </c:pt>
                <c:pt idx="192">
                  <c:v>2</c:v>
                </c:pt>
                <c:pt idx="193">
                  <c:v>2</c:v>
                </c:pt>
                <c:pt idx="194">
                  <c:v>4</c:v>
                </c:pt>
                <c:pt idx="195">
                  <c:v>1</c:v>
                </c:pt>
                <c:pt idx="196">
                  <c:v>1</c:v>
                </c:pt>
                <c:pt idx="197">
                  <c:v>1</c:v>
                </c:pt>
                <c:pt idx="198">
                  <c:v>2</c:v>
                </c:pt>
                <c:pt idx="199">
                  <c:v>1</c:v>
                </c:pt>
                <c:pt idx="200">
                  <c:v>2</c:v>
                </c:pt>
                <c:pt idx="201">
                  <c:v>1</c:v>
                </c:pt>
                <c:pt idx="202">
                  <c:v>1</c:v>
                </c:pt>
                <c:pt idx="203">
                  <c:v>0</c:v>
                </c:pt>
                <c:pt idx="204">
                  <c:v>1</c:v>
                </c:pt>
                <c:pt idx="205">
                  <c:v>1</c:v>
                </c:pt>
                <c:pt idx="206">
                  <c:v>1</c:v>
                </c:pt>
                <c:pt idx="207">
                  <c:v>2</c:v>
                </c:pt>
                <c:pt idx="208">
                  <c:v>1</c:v>
                </c:pt>
                <c:pt idx="209">
                  <c:v>1</c:v>
                </c:pt>
                <c:pt idx="210">
                  <c:v>0</c:v>
                </c:pt>
                <c:pt idx="211">
                  <c:v>1</c:v>
                </c:pt>
                <c:pt idx="212">
                  <c:v>2</c:v>
                </c:pt>
                <c:pt idx="213">
                  <c:v>1</c:v>
                </c:pt>
                <c:pt idx="214">
                  <c:v>2</c:v>
                </c:pt>
                <c:pt idx="215">
                  <c:v>1</c:v>
                </c:pt>
                <c:pt idx="216">
                  <c:v>1</c:v>
                </c:pt>
                <c:pt idx="217">
                  <c:v>1</c:v>
                </c:pt>
                <c:pt idx="218">
                  <c:v>1</c:v>
                </c:pt>
                <c:pt idx="219">
                  <c:v>1</c:v>
                </c:pt>
                <c:pt idx="220">
                  <c:v>0</c:v>
                </c:pt>
                <c:pt idx="221">
                  <c:v>1</c:v>
                </c:pt>
                <c:pt idx="222">
                  <c:v>1</c:v>
                </c:pt>
                <c:pt idx="223">
                  <c:v>1</c:v>
                </c:pt>
                <c:pt idx="224">
                  <c:v>1</c:v>
                </c:pt>
                <c:pt idx="225">
                  <c:v>2</c:v>
                </c:pt>
                <c:pt idx="226">
                  <c:v>1</c:v>
                </c:pt>
                <c:pt idx="227">
                  <c:v>1</c:v>
                </c:pt>
                <c:pt idx="228">
                  <c:v>2</c:v>
                </c:pt>
                <c:pt idx="229">
                  <c:v>1</c:v>
                </c:pt>
                <c:pt idx="230">
                  <c:v>1</c:v>
                </c:pt>
                <c:pt idx="231">
                  <c:v>0</c:v>
                </c:pt>
                <c:pt idx="232">
                  <c:v>1</c:v>
                </c:pt>
                <c:pt idx="233">
                  <c:v>1</c:v>
                </c:pt>
                <c:pt idx="234">
                  <c:v>1</c:v>
                </c:pt>
                <c:pt idx="235">
                  <c:v>1</c:v>
                </c:pt>
                <c:pt idx="236">
                  <c:v>1</c:v>
                </c:pt>
                <c:pt idx="237">
                  <c:v>1</c:v>
                </c:pt>
                <c:pt idx="238">
                  <c:v>1</c:v>
                </c:pt>
                <c:pt idx="239">
                  <c:v>1</c:v>
                </c:pt>
                <c:pt idx="240">
                  <c:v>2</c:v>
                </c:pt>
                <c:pt idx="241">
                  <c:v>1</c:v>
                </c:pt>
                <c:pt idx="242">
                  <c:v>1</c:v>
                </c:pt>
                <c:pt idx="243">
                  <c:v>2</c:v>
                </c:pt>
                <c:pt idx="244">
                  <c:v>1</c:v>
                </c:pt>
                <c:pt idx="245">
                  <c:v>1</c:v>
                </c:pt>
                <c:pt idx="246">
                  <c:v>1</c:v>
                </c:pt>
                <c:pt idx="247">
                  <c:v>1</c:v>
                </c:pt>
                <c:pt idx="248">
                  <c:v>2</c:v>
                </c:pt>
                <c:pt idx="249">
                  <c:v>1</c:v>
                </c:pt>
                <c:pt idx="250">
                  <c:v>1</c:v>
                </c:pt>
                <c:pt idx="251">
                  <c:v>1</c:v>
                </c:pt>
                <c:pt idx="252">
                  <c:v>1</c:v>
                </c:pt>
                <c:pt idx="253">
                  <c:v>1</c:v>
                </c:pt>
                <c:pt idx="254">
                  <c:v>1</c:v>
                </c:pt>
                <c:pt idx="255">
                  <c:v>1</c:v>
                </c:pt>
                <c:pt idx="256">
                  <c:v>1</c:v>
                </c:pt>
                <c:pt idx="257">
                  <c:v>1</c:v>
                </c:pt>
                <c:pt idx="258">
                  <c:v>1</c:v>
                </c:pt>
                <c:pt idx="259">
                  <c:v>1</c:v>
                </c:pt>
                <c:pt idx="260">
                  <c:v>1</c:v>
                </c:pt>
                <c:pt idx="261">
                  <c:v>1</c:v>
                </c:pt>
                <c:pt idx="262">
                  <c:v>1</c:v>
                </c:pt>
                <c:pt idx="263">
                  <c:v>1</c:v>
                </c:pt>
                <c:pt idx="264">
                  <c:v>1</c:v>
                </c:pt>
                <c:pt idx="265">
                  <c:v>1</c:v>
                </c:pt>
                <c:pt idx="266">
                  <c:v>1</c:v>
                </c:pt>
                <c:pt idx="267">
                  <c:v>1</c:v>
                </c:pt>
                <c:pt idx="268">
                  <c:v>1</c:v>
                </c:pt>
                <c:pt idx="269">
                  <c:v>1</c:v>
                </c:pt>
                <c:pt idx="270">
                  <c:v>1</c:v>
                </c:pt>
                <c:pt idx="271">
                  <c:v>1</c:v>
                </c:pt>
                <c:pt idx="272">
                  <c:v>1</c:v>
                </c:pt>
                <c:pt idx="273">
                  <c:v>1</c:v>
                </c:pt>
                <c:pt idx="274">
                  <c:v>1</c:v>
                </c:pt>
                <c:pt idx="275">
                  <c:v>1</c:v>
                </c:pt>
                <c:pt idx="276">
                  <c:v>1</c:v>
                </c:pt>
                <c:pt idx="277">
                  <c:v>1</c:v>
                </c:pt>
                <c:pt idx="278">
                  <c:v>1</c:v>
                </c:pt>
                <c:pt idx="279">
                  <c:v>1</c:v>
                </c:pt>
                <c:pt idx="280">
                  <c:v>1</c:v>
                </c:pt>
                <c:pt idx="281">
                  <c:v>1</c:v>
                </c:pt>
                <c:pt idx="282">
                  <c:v>1</c:v>
                </c:pt>
                <c:pt idx="283">
                  <c:v>1</c:v>
                </c:pt>
                <c:pt idx="284">
                  <c:v>1</c:v>
                </c:pt>
                <c:pt idx="285">
                  <c:v>1</c:v>
                </c:pt>
                <c:pt idx="286">
                  <c:v>1</c:v>
                </c:pt>
                <c:pt idx="287">
                  <c:v>1</c:v>
                </c:pt>
                <c:pt idx="288">
                  <c:v>1</c:v>
                </c:pt>
                <c:pt idx="289">
                  <c:v>0</c:v>
                </c:pt>
                <c:pt idx="290">
                  <c:v>1</c:v>
                </c:pt>
                <c:pt idx="291">
                  <c:v>1</c:v>
                </c:pt>
                <c:pt idx="292">
                  <c:v>1</c:v>
                </c:pt>
                <c:pt idx="293">
                  <c:v>1</c:v>
                </c:pt>
                <c:pt idx="294">
                  <c:v>1</c:v>
                </c:pt>
                <c:pt idx="295">
                  <c:v>1</c:v>
                </c:pt>
                <c:pt idx="296">
                  <c:v>1</c:v>
                </c:pt>
                <c:pt idx="297">
                  <c:v>2</c:v>
                </c:pt>
                <c:pt idx="298">
                  <c:v>2</c:v>
                </c:pt>
                <c:pt idx="299">
                  <c:v>1</c:v>
                </c:pt>
                <c:pt idx="300">
                  <c:v>1</c:v>
                </c:pt>
                <c:pt idx="301">
                  <c:v>1</c:v>
                </c:pt>
                <c:pt idx="302">
                  <c:v>1</c:v>
                </c:pt>
                <c:pt idx="303">
                  <c:v>1</c:v>
                </c:pt>
                <c:pt idx="304">
                  <c:v>1</c:v>
                </c:pt>
                <c:pt idx="305">
                  <c:v>1</c:v>
                </c:pt>
                <c:pt idx="306">
                  <c:v>1</c:v>
                </c:pt>
                <c:pt idx="307">
                  <c:v>1</c:v>
                </c:pt>
                <c:pt idx="308">
                  <c:v>1</c:v>
                </c:pt>
                <c:pt idx="309">
                  <c:v>1</c:v>
                </c:pt>
                <c:pt idx="310">
                  <c:v>3</c:v>
                </c:pt>
                <c:pt idx="311">
                  <c:v>1</c:v>
                </c:pt>
                <c:pt idx="312">
                  <c:v>1</c:v>
                </c:pt>
                <c:pt idx="313">
                  <c:v>1</c:v>
                </c:pt>
                <c:pt idx="314">
                  <c:v>1</c:v>
                </c:pt>
                <c:pt idx="315">
                  <c:v>1</c:v>
                </c:pt>
                <c:pt idx="316">
                  <c:v>1</c:v>
                </c:pt>
                <c:pt idx="317">
                  <c:v>1</c:v>
                </c:pt>
                <c:pt idx="318">
                  <c:v>1</c:v>
                </c:pt>
                <c:pt idx="319">
                  <c:v>1</c:v>
                </c:pt>
                <c:pt idx="320">
                  <c:v>1</c:v>
                </c:pt>
                <c:pt idx="321">
                  <c:v>1</c:v>
                </c:pt>
                <c:pt idx="322">
                  <c:v>2</c:v>
                </c:pt>
                <c:pt idx="323">
                  <c:v>0</c:v>
                </c:pt>
                <c:pt idx="324">
                  <c:v>1</c:v>
                </c:pt>
                <c:pt idx="325">
                  <c:v>1</c:v>
                </c:pt>
                <c:pt idx="326">
                  <c:v>1</c:v>
                </c:pt>
                <c:pt idx="327">
                  <c:v>1</c:v>
                </c:pt>
                <c:pt idx="328">
                  <c:v>1</c:v>
                </c:pt>
                <c:pt idx="329">
                  <c:v>1</c:v>
                </c:pt>
                <c:pt idx="330">
                  <c:v>1</c:v>
                </c:pt>
                <c:pt idx="331">
                  <c:v>1</c:v>
                </c:pt>
                <c:pt idx="332">
                  <c:v>1</c:v>
                </c:pt>
                <c:pt idx="333">
                  <c:v>2</c:v>
                </c:pt>
                <c:pt idx="334">
                  <c:v>1</c:v>
                </c:pt>
                <c:pt idx="335">
                  <c:v>1</c:v>
                </c:pt>
                <c:pt idx="336">
                  <c:v>2</c:v>
                </c:pt>
                <c:pt idx="337">
                  <c:v>1</c:v>
                </c:pt>
                <c:pt idx="338">
                  <c:v>1</c:v>
                </c:pt>
                <c:pt idx="339">
                  <c:v>1</c:v>
                </c:pt>
                <c:pt idx="340">
                  <c:v>1</c:v>
                </c:pt>
                <c:pt idx="341">
                  <c:v>1</c:v>
                </c:pt>
                <c:pt idx="342">
                  <c:v>1</c:v>
                </c:pt>
                <c:pt idx="343">
                  <c:v>1</c:v>
                </c:pt>
                <c:pt idx="344">
                  <c:v>2</c:v>
                </c:pt>
                <c:pt idx="345">
                  <c:v>2</c:v>
                </c:pt>
                <c:pt idx="346">
                  <c:v>1</c:v>
                </c:pt>
                <c:pt idx="347">
                  <c:v>1</c:v>
                </c:pt>
                <c:pt idx="348">
                  <c:v>1</c:v>
                </c:pt>
                <c:pt idx="349">
                  <c:v>1</c:v>
                </c:pt>
                <c:pt idx="350">
                  <c:v>1</c:v>
                </c:pt>
                <c:pt idx="351">
                  <c:v>1</c:v>
                </c:pt>
                <c:pt idx="352">
                  <c:v>2</c:v>
                </c:pt>
                <c:pt idx="353">
                  <c:v>1</c:v>
                </c:pt>
                <c:pt idx="354">
                  <c:v>1</c:v>
                </c:pt>
                <c:pt idx="355">
                  <c:v>1</c:v>
                </c:pt>
                <c:pt idx="356">
                  <c:v>1</c:v>
                </c:pt>
                <c:pt idx="357">
                  <c:v>2</c:v>
                </c:pt>
                <c:pt idx="358">
                  <c:v>1</c:v>
                </c:pt>
                <c:pt idx="359">
                  <c:v>2</c:v>
                </c:pt>
                <c:pt idx="360">
                  <c:v>1</c:v>
                </c:pt>
                <c:pt idx="361">
                  <c:v>1</c:v>
                </c:pt>
                <c:pt idx="362">
                  <c:v>1</c:v>
                </c:pt>
                <c:pt idx="363">
                  <c:v>1</c:v>
                </c:pt>
                <c:pt idx="364">
                  <c:v>1</c:v>
                </c:pt>
              </c:numCache>
            </c:numRef>
          </c:val>
          <c:extLst>
            <c:ext xmlns:c16="http://schemas.microsoft.com/office/drawing/2014/chart" uri="{C3380CC4-5D6E-409C-BE32-E72D297353CC}">
              <c16:uniqueId val="{00000000-EBF6-4DF2-80F3-E271E7B13911}"/>
            </c:ext>
          </c:extLst>
        </c:ser>
        <c:dLbls>
          <c:showLegendKey val="0"/>
          <c:showVal val="0"/>
          <c:showCatName val="0"/>
          <c:showSerName val="0"/>
          <c:showPercent val="0"/>
          <c:showBubbleSize val="0"/>
        </c:dLbls>
        <c:gapWidth val="219"/>
        <c:overlap val="-27"/>
        <c:axId val="450872176"/>
        <c:axId val="450884312"/>
      </c:barChart>
      <c:dateAx>
        <c:axId val="450872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884312"/>
        <c:crosses val="autoZero"/>
        <c:auto val="1"/>
        <c:lblOffset val="100"/>
        <c:baseTimeUnit val="days"/>
      </c:dateAx>
      <c:valAx>
        <c:axId val="450884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87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56</c:v>
                </c:pt>
                <c:pt idx="1">
                  <c:v>57</c:v>
                </c:pt>
                <c:pt idx="2">
                  <c:v>67</c:v>
                </c:pt>
                <c:pt idx="3">
                  <c:v>56</c:v>
                </c:pt>
                <c:pt idx="4">
                  <c:v>66</c:v>
                </c:pt>
                <c:pt idx="5">
                  <c:v>54</c:v>
                </c:pt>
                <c:pt idx="6">
                  <c:v>53</c:v>
                </c:pt>
              </c:numCache>
            </c:numRef>
          </c:val>
          <c:extLst>
            <c:ext xmlns:c16="http://schemas.microsoft.com/office/drawing/2014/chart" uri="{C3380CC4-5D6E-409C-BE32-E72D297353CC}">
              <c16:uniqueId val="{00000000-31D1-48EB-9685-F027D2AA5D60}"/>
            </c:ext>
          </c:extLst>
        </c:ser>
        <c:dLbls>
          <c:showLegendKey val="0"/>
          <c:showVal val="0"/>
          <c:showCatName val="0"/>
          <c:showSerName val="0"/>
          <c:showPercent val="0"/>
          <c:showBubbleSize val="0"/>
        </c:dLbls>
        <c:gapWidth val="219"/>
        <c:overlap val="-27"/>
        <c:axId val="460939328"/>
        <c:axId val="460931784"/>
      </c:barChart>
      <c:catAx>
        <c:axId val="460939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31784"/>
        <c:crosses val="autoZero"/>
        <c:auto val="1"/>
        <c:lblAlgn val="ctr"/>
        <c:lblOffset val="100"/>
        <c:noMultiLvlLbl val="0"/>
      </c:catAx>
      <c:valAx>
        <c:axId val="460931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39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pt idx="319">
                  <c:v>43420</c:v>
                </c:pt>
                <c:pt idx="320">
                  <c:v>43421</c:v>
                </c:pt>
                <c:pt idx="321">
                  <c:v>43422</c:v>
                </c:pt>
                <c:pt idx="322">
                  <c:v>43423</c:v>
                </c:pt>
                <c:pt idx="323">
                  <c:v>43424</c:v>
                </c:pt>
                <c:pt idx="324">
                  <c:v>43425</c:v>
                </c:pt>
                <c:pt idx="325">
                  <c:v>43426</c:v>
                </c:pt>
                <c:pt idx="326">
                  <c:v>43427</c:v>
                </c:pt>
                <c:pt idx="327">
                  <c:v>43428</c:v>
                </c:pt>
                <c:pt idx="328">
                  <c:v>43429</c:v>
                </c:pt>
                <c:pt idx="329">
                  <c:v>43430</c:v>
                </c:pt>
                <c:pt idx="330">
                  <c:v>43431</c:v>
                </c:pt>
                <c:pt idx="331">
                  <c:v>43432</c:v>
                </c:pt>
                <c:pt idx="332">
                  <c:v>43433</c:v>
                </c:pt>
                <c:pt idx="333">
                  <c:v>43434</c:v>
                </c:pt>
                <c:pt idx="334">
                  <c:v>43435</c:v>
                </c:pt>
                <c:pt idx="335">
                  <c:v>43436</c:v>
                </c:pt>
                <c:pt idx="336">
                  <c:v>43437</c:v>
                </c:pt>
                <c:pt idx="337">
                  <c:v>43438</c:v>
                </c:pt>
                <c:pt idx="338">
                  <c:v>43439</c:v>
                </c:pt>
                <c:pt idx="339">
                  <c:v>43440</c:v>
                </c:pt>
                <c:pt idx="340">
                  <c:v>43441</c:v>
                </c:pt>
                <c:pt idx="341">
                  <c:v>43442</c:v>
                </c:pt>
                <c:pt idx="342">
                  <c:v>43443</c:v>
                </c:pt>
                <c:pt idx="343">
                  <c:v>43444</c:v>
                </c:pt>
                <c:pt idx="344">
                  <c:v>43445</c:v>
                </c:pt>
                <c:pt idx="345">
                  <c:v>43446</c:v>
                </c:pt>
                <c:pt idx="346">
                  <c:v>43447</c:v>
                </c:pt>
                <c:pt idx="347">
                  <c:v>43448</c:v>
                </c:pt>
                <c:pt idx="348">
                  <c:v>43449</c:v>
                </c:pt>
                <c:pt idx="349">
                  <c:v>43450</c:v>
                </c:pt>
                <c:pt idx="350">
                  <c:v>43451</c:v>
                </c:pt>
                <c:pt idx="351">
                  <c:v>43452</c:v>
                </c:pt>
                <c:pt idx="352">
                  <c:v>43453</c:v>
                </c:pt>
                <c:pt idx="353">
                  <c:v>43454</c:v>
                </c:pt>
                <c:pt idx="354">
                  <c:v>43455</c:v>
                </c:pt>
                <c:pt idx="355">
                  <c:v>43456</c:v>
                </c:pt>
                <c:pt idx="356">
                  <c:v>43457</c:v>
                </c:pt>
                <c:pt idx="357">
                  <c:v>43458</c:v>
                </c:pt>
                <c:pt idx="358">
                  <c:v>43459</c:v>
                </c:pt>
                <c:pt idx="359">
                  <c:v>43460</c:v>
                </c:pt>
                <c:pt idx="360">
                  <c:v>43461</c:v>
                </c:pt>
                <c:pt idx="361">
                  <c:v>43462</c:v>
                </c:pt>
                <c:pt idx="362">
                  <c:v>43463</c:v>
                </c:pt>
                <c:pt idx="363">
                  <c:v>43464</c:v>
                </c:pt>
                <c:pt idx="364">
                  <c:v>43465</c:v>
                </c:pt>
              </c:numCache>
            </c:numRef>
          </c:cat>
          <c:val>
            <c:numRef>
              <c:f>Sheet1!$B$2:$B$366</c:f>
              <c:numCache>
                <c:formatCode>General</c:formatCode>
                <c:ptCount val="365"/>
                <c:pt idx="0">
                  <c:v>231</c:v>
                </c:pt>
                <c:pt idx="1">
                  <c:v>9</c:v>
                </c:pt>
                <c:pt idx="2">
                  <c:v>12</c:v>
                </c:pt>
                <c:pt idx="3">
                  <c:v>14</c:v>
                </c:pt>
                <c:pt idx="4">
                  <c:v>5</c:v>
                </c:pt>
                <c:pt idx="5">
                  <c:v>7</c:v>
                </c:pt>
                <c:pt idx="6">
                  <c:v>24</c:v>
                </c:pt>
                <c:pt idx="7">
                  <c:v>17</c:v>
                </c:pt>
                <c:pt idx="8">
                  <c:v>11</c:v>
                </c:pt>
                <c:pt idx="9">
                  <c:v>5</c:v>
                </c:pt>
                <c:pt idx="10">
                  <c:v>9</c:v>
                </c:pt>
                <c:pt idx="11">
                  <c:v>13</c:v>
                </c:pt>
                <c:pt idx="12">
                  <c:v>13</c:v>
                </c:pt>
                <c:pt idx="13">
                  <c:v>5</c:v>
                </c:pt>
                <c:pt idx="14">
                  <c:v>31</c:v>
                </c:pt>
                <c:pt idx="15">
                  <c:v>15</c:v>
                </c:pt>
                <c:pt idx="16">
                  <c:v>6</c:v>
                </c:pt>
                <c:pt idx="17">
                  <c:v>7</c:v>
                </c:pt>
                <c:pt idx="18">
                  <c:v>8</c:v>
                </c:pt>
                <c:pt idx="19">
                  <c:v>5</c:v>
                </c:pt>
                <c:pt idx="20">
                  <c:v>0</c:v>
                </c:pt>
                <c:pt idx="21">
                  <c:v>6</c:v>
                </c:pt>
                <c:pt idx="22">
                  <c:v>3</c:v>
                </c:pt>
                <c:pt idx="23">
                  <c:v>8</c:v>
                </c:pt>
                <c:pt idx="24">
                  <c:v>7</c:v>
                </c:pt>
                <c:pt idx="25">
                  <c:v>4</c:v>
                </c:pt>
                <c:pt idx="26">
                  <c:v>6</c:v>
                </c:pt>
                <c:pt idx="27">
                  <c:v>8</c:v>
                </c:pt>
                <c:pt idx="28">
                  <c:v>8</c:v>
                </c:pt>
                <c:pt idx="29">
                  <c:v>6</c:v>
                </c:pt>
                <c:pt idx="30">
                  <c:v>8</c:v>
                </c:pt>
                <c:pt idx="31">
                  <c:v>50</c:v>
                </c:pt>
                <c:pt idx="32">
                  <c:v>5</c:v>
                </c:pt>
                <c:pt idx="33">
                  <c:v>2</c:v>
                </c:pt>
                <c:pt idx="34">
                  <c:v>96</c:v>
                </c:pt>
                <c:pt idx="35">
                  <c:v>2</c:v>
                </c:pt>
                <c:pt idx="36">
                  <c:v>7</c:v>
                </c:pt>
                <c:pt idx="37">
                  <c:v>7</c:v>
                </c:pt>
                <c:pt idx="38">
                  <c:v>8</c:v>
                </c:pt>
                <c:pt idx="39">
                  <c:v>9</c:v>
                </c:pt>
                <c:pt idx="40">
                  <c:v>6</c:v>
                </c:pt>
                <c:pt idx="41">
                  <c:v>10</c:v>
                </c:pt>
                <c:pt idx="42">
                  <c:v>113</c:v>
                </c:pt>
                <c:pt idx="43">
                  <c:v>7</c:v>
                </c:pt>
                <c:pt idx="44">
                  <c:v>78</c:v>
                </c:pt>
                <c:pt idx="45">
                  <c:v>7</c:v>
                </c:pt>
                <c:pt idx="46">
                  <c:v>6</c:v>
                </c:pt>
                <c:pt idx="47">
                  <c:v>3</c:v>
                </c:pt>
                <c:pt idx="48">
                  <c:v>6</c:v>
                </c:pt>
                <c:pt idx="49">
                  <c:v>3</c:v>
                </c:pt>
                <c:pt idx="50">
                  <c:v>12</c:v>
                </c:pt>
                <c:pt idx="51">
                  <c:v>5</c:v>
                </c:pt>
                <c:pt idx="52">
                  <c:v>5</c:v>
                </c:pt>
                <c:pt idx="53">
                  <c:v>10</c:v>
                </c:pt>
                <c:pt idx="54">
                  <c:v>10</c:v>
                </c:pt>
                <c:pt idx="55">
                  <c:v>5</c:v>
                </c:pt>
                <c:pt idx="56">
                  <c:v>12</c:v>
                </c:pt>
                <c:pt idx="57">
                  <c:v>2</c:v>
                </c:pt>
                <c:pt idx="58">
                  <c:v>4</c:v>
                </c:pt>
                <c:pt idx="59">
                  <c:v>11</c:v>
                </c:pt>
                <c:pt idx="60">
                  <c:v>266</c:v>
                </c:pt>
                <c:pt idx="61">
                  <c:v>0</c:v>
                </c:pt>
                <c:pt idx="62">
                  <c:v>7</c:v>
                </c:pt>
                <c:pt idx="63">
                  <c:v>7</c:v>
                </c:pt>
                <c:pt idx="64">
                  <c:v>8</c:v>
                </c:pt>
                <c:pt idx="65">
                  <c:v>7</c:v>
                </c:pt>
                <c:pt idx="66">
                  <c:v>9</c:v>
                </c:pt>
                <c:pt idx="67">
                  <c:v>11</c:v>
                </c:pt>
                <c:pt idx="68">
                  <c:v>12</c:v>
                </c:pt>
                <c:pt idx="69">
                  <c:v>14</c:v>
                </c:pt>
                <c:pt idx="70">
                  <c:v>5</c:v>
                </c:pt>
                <c:pt idx="71">
                  <c:v>10</c:v>
                </c:pt>
                <c:pt idx="72">
                  <c:v>11</c:v>
                </c:pt>
                <c:pt idx="73">
                  <c:v>262</c:v>
                </c:pt>
                <c:pt idx="74">
                  <c:v>19</c:v>
                </c:pt>
                <c:pt idx="75">
                  <c:v>255</c:v>
                </c:pt>
                <c:pt idx="76">
                  <c:v>18</c:v>
                </c:pt>
                <c:pt idx="77">
                  <c:v>55</c:v>
                </c:pt>
                <c:pt idx="78">
                  <c:v>11</c:v>
                </c:pt>
                <c:pt idx="79">
                  <c:v>10</c:v>
                </c:pt>
                <c:pt idx="80">
                  <c:v>201</c:v>
                </c:pt>
                <c:pt idx="81">
                  <c:v>16</c:v>
                </c:pt>
                <c:pt idx="82">
                  <c:v>171</c:v>
                </c:pt>
                <c:pt idx="83">
                  <c:v>13</c:v>
                </c:pt>
                <c:pt idx="84">
                  <c:v>9</c:v>
                </c:pt>
                <c:pt idx="85">
                  <c:v>263</c:v>
                </c:pt>
                <c:pt idx="86">
                  <c:v>17</c:v>
                </c:pt>
                <c:pt idx="87">
                  <c:v>28</c:v>
                </c:pt>
                <c:pt idx="88">
                  <c:v>89</c:v>
                </c:pt>
                <c:pt idx="89">
                  <c:v>16</c:v>
                </c:pt>
                <c:pt idx="90">
                  <c:v>48</c:v>
                </c:pt>
                <c:pt idx="91">
                  <c:v>42</c:v>
                </c:pt>
                <c:pt idx="92">
                  <c:v>17</c:v>
                </c:pt>
                <c:pt idx="93">
                  <c:v>13</c:v>
                </c:pt>
                <c:pt idx="94">
                  <c:v>8</c:v>
                </c:pt>
                <c:pt idx="95">
                  <c:v>8</c:v>
                </c:pt>
                <c:pt idx="96">
                  <c:v>16</c:v>
                </c:pt>
                <c:pt idx="97">
                  <c:v>13</c:v>
                </c:pt>
                <c:pt idx="98">
                  <c:v>12</c:v>
                </c:pt>
                <c:pt idx="99">
                  <c:v>16</c:v>
                </c:pt>
                <c:pt idx="100">
                  <c:v>16</c:v>
                </c:pt>
                <c:pt idx="101">
                  <c:v>9</c:v>
                </c:pt>
                <c:pt idx="102">
                  <c:v>30</c:v>
                </c:pt>
                <c:pt idx="103">
                  <c:v>8</c:v>
                </c:pt>
                <c:pt idx="104">
                  <c:v>6</c:v>
                </c:pt>
                <c:pt idx="105">
                  <c:v>34</c:v>
                </c:pt>
                <c:pt idx="106">
                  <c:v>0</c:v>
                </c:pt>
                <c:pt idx="107">
                  <c:v>15</c:v>
                </c:pt>
                <c:pt idx="108">
                  <c:v>0</c:v>
                </c:pt>
                <c:pt idx="109">
                  <c:v>16</c:v>
                </c:pt>
                <c:pt idx="110">
                  <c:v>7</c:v>
                </c:pt>
                <c:pt idx="111">
                  <c:v>11</c:v>
                </c:pt>
                <c:pt idx="112">
                  <c:v>10</c:v>
                </c:pt>
                <c:pt idx="113">
                  <c:v>34</c:v>
                </c:pt>
                <c:pt idx="114">
                  <c:v>11</c:v>
                </c:pt>
                <c:pt idx="115">
                  <c:v>4</c:v>
                </c:pt>
                <c:pt idx="116">
                  <c:v>0</c:v>
                </c:pt>
                <c:pt idx="117">
                  <c:v>18</c:v>
                </c:pt>
                <c:pt idx="118">
                  <c:v>10</c:v>
                </c:pt>
                <c:pt idx="119">
                  <c:v>0</c:v>
                </c:pt>
                <c:pt idx="120">
                  <c:v>26</c:v>
                </c:pt>
                <c:pt idx="121">
                  <c:v>17</c:v>
                </c:pt>
                <c:pt idx="122">
                  <c:v>0</c:v>
                </c:pt>
                <c:pt idx="123">
                  <c:v>20</c:v>
                </c:pt>
                <c:pt idx="124">
                  <c:v>10</c:v>
                </c:pt>
                <c:pt idx="125">
                  <c:v>11</c:v>
                </c:pt>
                <c:pt idx="126">
                  <c:v>23</c:v>
                </c:pt>
                <c:pt idx="127">
                  <c:v>16</c:v>
                </c:pt>
                <c:pt idx="128">
                  <c:v>0</c:v>
                </c:pt>
                <c:pt idx="129">
                  <c:v>30</c:v>
                </c:pt>
                <c:pt idx="130">
                  <c:v>31</c:v>
                </c:pt>
                <c:pt idx="131">
                  <c:v>15</c:v>
                </c:pt>
                <c:pt idx="132">
                  <c:v>21</c:v>
                </c:pt>
                <c:pt idx="133">
                  <c:v>28</c:v>
                </c:pt>
                <c:pt idx="134">
                  <c:v>76</c:v>
                </c:pt>
                <c:pt idx="135">
                  <c:v>0</c:v>
                </c:pt>
                <c:pt idx="136">
                  <c:v>41</c:v>
                </c:pt>
                <c:pt idx="137">
                  <c:v>43</c:v>
                </c:pt>
                <c:pt idx="138">
                  <c:v>26</c:v>
                </c:pt>
                <c:pt idx="139">
                  <c:v>25</c:v>
                </c:pt>
                <c:pt idx="140">
                  <c:v>20</c:v>
                </c:pt>
                <c:pt idx="141">
                  <c:v>39</c:v>
                </c:pt>
                <c:pt idx="142">
                  <c:v>21</c:v>
                </c:pt>
                <c:pt idx="143">
                  <c:v>217</c:v>
                </c:pt>
                <c:pt idx="144">
                  <c:v>122</c:v>
                </c:pt>
                <c:pt idx="145">
                  <c:v>0</c:v>
                </c:pt>
                <c:pt idx="146">
                  <c:v>6</c:v>
                </c:pt>
                <c:pt idx="147">
                  <c:v>51</c:v>
                </c:pt>
                <c:pt idx="148">
                  <c:v>15</c:v>
                </c:pt>
                <c:pt idx="149">
                  <c:v>11</c:v>
                </c:pt>
                <c:pt idx="150">
                  <c:v>31</c:v>
                </c:pt>
                <c:pt idx="151">
                  <c:v>20</c:v>
                </c:pt>
                <c:pt idx="152">
                  <c:v>181</c:v>
                </c:pt>
                <c:pt idx="153">
                  <c:v>226</c:v>
                </c:pt>
                <c:pt idx="154">
                  <c:v>154</c:v>
                </c:pt>
                <c:pt idx="155">
                  <c:v>34</c:v>
                </c:pt>
                <c:pt idx="156">
                  <c:v>72</c:v>
                </c:pt>
                <c:pt idx="157">
                  <c:v>105</c:v>
                </c:pt>
                <c:pt idx="158">
                  <c:v>140</c:v>
                </c:pt>
                <c:pt idx="159">
                  <c:v>229</c:v>
                </c:pt>
                <c:pt idx="160">
                  <c:v>171</c:v>
                </c:pt>
                <c:pt idx="161">
                  <c:v>142</c:v>
                </c:pt>
                <c:pt idx="162">
                  <c:v>11</c:v>
                </c:pt>
                <c:pt idx="163">
                  <c:v>10</c:v>
                </c:pt>
                <c:pt idx="164">
                  <c:v>24</c:v>
                </c:pt>
                <c:pt idx="165">
                  <c:v>15</c:v>
                </c:pt>
                <c:pt idx="166">
                  <c:v>14</c:v>
                </c:pt>
                <c:pt idx="167">
                  <c:v>14</c:v>
                </c:pt>
                <c:pt idx="168">
                  <c:v>23</c:v>
                </c:pt>
                <c:pt idx="169">
                  <c:v>11</c:v>
                </c:pt>
                <c:pt idx="170">
                  <c:v>30</c:v>
                </c:pt>
                <c:pt idx="171">
                  <c:v>228</c:v>
                </c:pt>
                <c:pt idx="172">
                  <c:v>6</c:v>
                </c:pt>
                <c:pt idx="173">
                  <c:v>26</c:v>
                </c:pt>
                <c:pt idx="174">
                  <c:v>27</c:v>
                </c:pt>
                <c:pt idx="175">
                  <c:v>21</c:v>
                </c:pt>
                <c:pt idx="176">
                  <c:v>18</c:v>
                </c:pt>
                <c:pt idx="177">
                  <c:v>49</c:v>
                </c:pt>
                <c:pt idx="178">
                  <c:v>26</c:v>
                </c:pt>
                <c:pt idx="179">
                  <c:v>23</c:v>
                </c:pt>
                <c:pt idx="180">
                  <c:v>17</c:v>
                </c:pt>
                <c:pt idx="181">
                  <c:v>58</c:v>
                </c:pt>
                <c:pt idx="182">
                  <c:v>204</c:v>
                </c:pt>
                <c:pt idx="183">
                  <c:v>13</c:v>
                </c:pt>
                <c:pt idx="184">
                  <c:v>48</c:v>
                </c:pt>
                <c:pt idx="185">
                  <c:v>256</c:v>
                </c:pt>
                <c:pt idx="186">
                  <c:v>27</c:v>
                </c:pt>
                <c:pt idx="187">
                  <c:v>53</c:v>
                </c:pt>
                <c:pt idx="188">
                  <c:v>28</c:v>
                </c:pt>
                <c:pt idx="189">
                  <c:v>326</c:v>
                </c:pt>
                <c:pt idx="190">
                  <c:v>22</c:v>
                </c:pt>
                <c:pt idx="191">
                  <c:v>314</c:v>
                </c:pt>
                <c:pt idx="192">
                  <c:v>21</c:v>
                </c:pt>
                <c:pt idx="193">
                  <c:v>41</c:v>
                </c:pt>
                <c:pt idx="194">
                  <c:v>8</c:v>
                </c:pt>
                <c:pt idx="195">
                  <c:v>25</c:v>
                </c:pt>
                <c:pt idx="196">
                  <c:v>9</c:v>
                </c:pt>
                <c:pt idx="197">
                  <c:v>37</c:v>
                </c:pt>
                <c:pt idx="198">
                  <c:v>26</c:v>
                </c:pt>
                <c:pt idx="199">
                  <c:v>50</c:v>
                </c:pt>
                <c:pt idx="200">
                  <c:v>133</c:v>
                </c:pt>
                <c:pt idx="201">
                  <c:v>43</c:v>
                </c:pt>
                <c:pt idx="202">
                  <c:v>39</c:v>
                </c:pt>
                <c:pt idx="203">
                  <c:v>0</c:v>
                </c:pt>
                <c:pt idx="204">
                  <c:v>42</c:v>
                </c:pt>
                <c:pt idx="205">
                  <c:v>58</c:v>
                </c:pt>
                <c:pt idx="206">
                  <c:v>13</c:v>
                </c:pt>
                <c:pt idx="207">
                  <c:v>7</c:v>
                </c:pt>
                <c:pt idx="208">
                  <c:v>13</c:v>
                </c:pt>
                <c:pt idx="209">
                  <c:v>21</c:v>
                </c:pt>
                <c:pt idx="210">
                  <c:v>0</c:v>
                </c:pt>
                <c:pt idx="211">
                  <c:v>45</c:v>
                </c:pt>
                <c:pt idx="212">
                  <c:v>48</c:v>
                </c:pt>
                <c:pt idx="213">
                  <c:v>38</c:v>
                </c:pt>
                <c:pt idx="214">
                  <c:v>10</c:v>
                </c:pt>
                <c:pt idx="215">
                  <c:v>7</c:v>
                </c:pt>
                <c:pt idx="216">
                  <c:v>29</c:v>
                </c:pt>
                <c:pt idx="217">
                  <c:v>11</c:v>
                </c:pt>
                <c:pt idx="218">
                  <c:v>26</c:v>
                </c:pt>
                <c:pt idx="219">
                  <c:v>33</c:v>
                </c:pt>
                <c:pt idx="220">
                  <c:v>0</c:v>
                </c:pt>
                <c:pt idx="221">
                  <c:v>12</c:v>
                </c:pt>
                <c:pt idx="222">
                  <c:v>28</c:v>
                </c:pt>
                <c:pt idx="223">
                  <c:v>20</c:v>
                </c:pt>
                <c:pt idx="224">
                  <c:v>27</c:v>
                </c:pt>
                <c:pt idx="225">
                  <c:v>15</c:v>
                </c:pt>
                <c:pt idx="226">
                  <c:v>612</c:v>
                </c:pt>
                <c:pt idx="227">
                  <c:v>13</c:v>
                </c:pt>
                <c:pt idx="228">
                  <c:v>57</c:v>
                </c:pt>
                <c:pt idx="229">
                  <c:v>20</c:v>
                </c:pt>
                <c:pt idx="230">
                  <c:v>33</c:v>
                </c:pt>
                <c:pt idx="231">
                  <c:v>0</c:v>
                </c:pt>
                <c:pt idx="232">
                  <c:v>14</c:v>
                </c:pt>
                <c:pt idx="233">
                  <c:v>6</c:v>
                </c:pt>
                <c:pt idx="234">
                  <c:v>8</c:v>
                </c:pt>
                <c:pt idx="235">
                  <c:v>4</c:v>
                </c:pt>
                <c:pt idx="236">
                  <c:v>7</c:v>
                </c:pt>
                <c:pt idx="237">
                  <c:v>12</c:v>
                </c:pt>
                <c:pt idx="238">
                  <c:v>17</c:v>
                </c:pt>
                <c:pt idx="239">
                  <c:v>12</c:v>
                </c:pt>
                <c:pt idx="240">
                  <c:v>13</c:v>
                </c:pt>
                <c:pt idx="241">
                  <c:v>14</c:v>
                </c:pt>
                <c:pt idx="242">
                  <c:v>29</c:v>
                </c:pt>
                <c:pt idx="243">
                  <c:v>27</c:v>
                </c:pt>
                <c:pt idx="244">
                  <c:v>40</c:v>
                </c:pt>
                <c:pt idx="245">
                  <c:v>8</c:v>
                </c:pt>
                <c:pt idx="246">
                  <c:v>9</c:v>
                </c:pt>
                <c:pt idx="247">
                  <c:v>28</c:v>
                </c:pt>
                <c:pt idx="248">
                  <c:v>11</c:v>
                </c:pt>
                <c:pt idx="249">
                  <c:v>5</c:v>
                </c:pt>
                <c:pt idx="250">
                  <c:v>11</c:v>
                </c:pt>
                <c:pt idx="251">
                  <c:v>10</c:v>
                </c:pt>
                <c:pt idx="252">
                  <c:v>9</c:v>
                </c:pt>
                <c:pt idx="253">
                  <c:v>35</c:v>
                </c:pt>
                <c:pt idx="254">
                  <c:v>22</c:v>
                </c:pt>
                <c:pt idx="255">
                  <c:v>11</c:v>
                </c:pt>
                <c:pt idx="256">
                  <c:v>5</c:v>
                </c:pt>
                <c:pt idx="257">
                  <c:v>15</c:v>
                </c:pt>
                <c:pt idx="258">
                  <c:v>6</c:v>
                </c:pt>
                <c:pt idx="259">
                  <c:v>10</c:v>
                </c:pt>
                <c:pt idx="260">
                  <c:v>12</c:v>
                </c:pt>
                <c:pt idx="261">
                  <c:v>5</c:v>
                </c:pt>
                <c:pt idx="262">
                  <c:v>13</c:v>
                </c:pt>
                <c:pt idx="263">
                  <c:v>10</c:v>
                </c:pt>
                <c:pt idx="264">
                  <c:v>17</c:v>
                </c:pt>
                <c:pt idx="265">
                  <c:v>15</c:v>
                </c:pt>
                <c:pt idx="266">
                  <c:v>4</c:v>
                </c:pt>
                <c:pt idx="267">
                  <c:v>15</c:v>
                </c:pt>
                <c:pt idx="268">
                  <c:v>8</c:v>
                </c:pt>
                <c:pt idx="269">
                  <c:v>4</c:v>
                </c:pt>
                <c:pt idx="270">
                  <c:v>9</c:v>
                </c:pt>
                <c:pt idx="271">
                  <c:v>114</c:v>
                </c:pt>
                <c:pt idx="272">
                  <c:v>27</c:v>
                </c:pt>
                <c:pt idx="273">
                  <c:v>6</c:v>
                </c:pt>
                <c:pt idx="274">
                  <c:v>41</c:v>
                </c:pt>
                <c:pt idx="275">
                  <c:v>14</c:v>
                </c:pt>
                <c:pt idx="276">
                  <c:v>12</c:v>
                </c:pt>
                <c:pt idx="277">
                  <c:v>8</c:v>
                </c:pt>
                <c:pt idx="278">
                  <c:v>12</c:v>
                </c:pt>
                <c:pt idx="279">
                  <c:v>10</c:v>
                </c:pt>
                <c:pt idx="280">
                  <c:v>10</c:v>
                </c:pt>
                <c:pt idx="281">
                  <c:v>6</c:v>
                </c:pt>
                <c:pt idx="282">
                  <c:v>10</c:v>
                </c:pt>
                <c:pt idx="283">
                  <c:v>7</c:v>
                </c:pt>
                <c:pt idx="284">
                  <c:v>6</c:v>
                </c:pt>
                <c:pt idx="285">
                  <c:v>15</c:v>
                </c:pt>
                <c:pt idx="286">
                  <c:v>13</c:v>
                </c:pt>
                <c:pt idx="287">
                  <c:v>12</c:v>
                </c:pt>
                <c:pt idx="288">
                  <c:v>8</c:v>
                </c:pt>
                <c:pt idx="289">
                  <c:v>0</c:v>
                </c:pt>
                <c:pt idx="290">
                  <c:v>4</c:v>
                </c:pt>
                <c:pt idx="291">
                  <c:v>8</c:v>
                </c:pt>
                <c:pt idx="292">
                  <c:v>19</c:v>
                </c:pt>
                <c:pt idx="293">
                  <c:v>7</c:v>
                </c:pt>
                <c:pt idx="294">
                  <c:v>4</c:v>
                </c:pt>
                <c:pt idx="295">
                  <c:v>6</c:v>
                </c:pt>
                <c:pt idx="296">
                  <c:v>7</c:v>
                </c:pt>
                <c:pt idx="297">
                  <c:v>14</c:v>
                </c:pt>
                <c:pt idx="298">
                  <c:v>32</c:v>
                </c:pt>
                <c:pt idx="299">
                  <c:v>12</c:v>
                </c:pt>
                <c:pt idx="300">
                  <c:v>11</c:v>
                </c:pt>
                <c:pt idx="301">
                  <c:v>12</c:v>
                </c:pt>
                <c:pt idx="302">
                  <c:v>12</c:v>
                </c:pt>
                <c:pt idx="303">
                  <c:v>12</c:v>
                </c:pt>
                <c:pt idx="304">
                  <c:v>20</c:v>
                </c:pt>
                <c:pt idx="305">
                  <c:v>12</c:v>
                </c:pt>
                <c:pt idx="306">
                  <c:v>10</c:v>
                </c:pt>
                <c:pt idx="307">
                  <c:v>13</c:v>
                </c:pt>
                <c:pt idx="308">
                  <c:v>14</c:v>
                </c:pt>
                <c:pt idx="309">
                  <c:v>26</c:v>
                </c:pt>
                <c:pt idx="310">
                  <c:v>38</c:v>
                </c:pt>
                <c:pt idx="311">
                  <c:v>468</c:v>
                </c:pt>
                <c:pt idx="312">
                  <c:v>75</c:v>
                </c:pt>
                <c:pt idx="313">
                  <c:v>10</c:v>
                </c:pt>
                <c:pt idx="314">
                  <c:v>10</c:v>
                </c:pt>
                <c:pt idx="315">
                  <c:v>13</c:v>
                </c:pt>
                <c:pt idx="316">
                  <c:v>3</c:v>
                </c:pt>
                <c:pt idx="317">
                  <c:v>6</c:v>
                </c:pt>
                <c:pt idx="318">
                  <c:v>2</c:v>
                </c:pt>
                <c:pt idx="319">
                  <c:v>92</c:v>
                </c:pt>
                <c:pt idx="320">
                  <c:v>16</c:v>
                </c:pt>
                <c:pt idx="321">
                  <c:v>13</c:v>
                </c:pt>
                <c:pt idx="322">
                  <c:v>108</c:v>
                </c:pt>
                <c:pt idx="323">
                  <c:v>0</c:v>
                </c:pt>
                <c:pt idx="324">
                  <c:v>15</c:v>
                </c:pt>
                <c:pt idx="325">
                  <c:v>45</c:v>
                </c:pt>
                <c:pt idx="326">
                  <c:v>17</c:v>
                </c:pt>
                <c:pt idx="327">
                  <c:v>60</c:v>
                </c:pt>
                <c:pt idx="328">
                  <c:v>16</c:v>
                </c:pt>
                <c:pt idx="329">
                  <c:v>16</c:v>
                </c:pt>
                <c:pt idx="330">
                  <c:v>13</c:v>
                </c:pt>
                <c:pt idx="331">
                  <c:v>22</c:v>
                </c:pt>
                <c:pt idx="332">
                  <c:v>15</c:v>
                </c:pt>
                <c:pt idx="333">
                  <c:v>27</c:v>
                </c:pt>
                <c:pt idx="334">
                  <c:v>17</c:v>
                </c:pt>
                <c:pt idx="335">
                  <c:v>26</c:v>
                </c:pt>
                <c:pt idx="336">
                  <c:v>19</c:v>
                </c:pt>
                <c:pt idx="337">
                  <c:v>7</c:v>
                </c:pt>
                <c:pt idx="338">
                  <c:v>8</c:v>
                </c:pt>
                <c:pt idx="339">
                  <c:v>26</c:v>
                </c:pt>
                <c:pt idx="340">
                  <c:v>23</c:v>
                </c:pt>
                <c:pt idx="341">
                  <c:v>11</c:v>
                </c:pt>
                <c:pt idx="342">
                  <c:v>10</c:v>
                </c:pt>
                <c:pt idx="343">
                  <c:v>20</c:v>
                </c:pt>
                <c:pt idx="344">
                  <c:v>11</c:v>
                </c:pt>
                <c:pt idx="345">
                  <c:v>12</c:v>
                </c:pt>
                <c:pt idx="346">
                  <c:v>117</c:v>
                </c:pt>
                <c:pt idx="347">
                  <c:v>17</c:v>
                </c:pt>
                <c:pt idx="348">
                  <c:v>15</c:v>
                </c:pt>
                <c:pt idx="349">
                  <c:v>12</c:v>
                </c:pt>
                <c:pt idx="350">
                  <c:v>28</c:v>
                </c:pt>
                <c:pt idx="351">
                  <c:v>9</c:v>
                </c:pt>
                <c:pt idx="352">
                  <c:v>56</c:v>
                </c:pt>
                <c:pt idx="353">
                  <c:v>5</c:v>
                </c:pt>
                <c:pt idx="354">
                  <c:v>14</c:v>
                </c:pt>
                <c:pt idx="355">
                  <c:v>38</c:v>
                </c:pt>
                <c:pt idx="356">
                  <c:v>4</c:v>
                </c:pt>
                <c:pt idx="357">
                  <c:v>40</c:v>
                </c:pt>
                <c:pt idx="358">
                  <c:v>23</c:v>
                </c:pt>
                <c:pt idx="359">
                  <c:v>16</c:v>
                </c:pt>
                <c:pt idx="360">
                  <c:v>36</c:v>
                </c:pt>
                <c:pt idx="361">
                  <c:v>24</c:v>
                </c:pt>
                <c:pt idx="362">
                  <c:v>19</c:v>
                </c:pt>
                <c:pt idx="363">
                  <c:v>12</c:v>
                </c:pt>
                <c:pt idx="364">
                  <c:v>97</c:v>
                </c:pt>
              </c:numCache>
            </c:numRef>
          </c:val>
          <c:extLst>
            <c:ext xmlns:c16="http://schemas.microsoft.com/office/drawing/2014/chart" uri="{C3380CC4-5D6E-409C-BE32-E72D297353CC}">
              <c16:uniqueId val="{00000000-078B-4157-9AE5-87186819E7B3}"/>
            </c:ext>
          </c:extLst>
        </c:ser>
        <c:dLbls>
          <c:showLegendKey val="0"/>
          <c:showVal val="0"/>
          <c:showCatName val="0"/>
          <c:showSerName val="0"/>
          <c:showPercent val="0"/>
          <c:showBubbleSize val="0"/>
        </c:dLbls>
        <c:gapWidth val="219"/>
        <c:overlap val="-27"/>
        <c:axId val="460935720"/>
        <c:axId val="460935064"/>
      </c:barChart>
      <c:dateAx>
        <c:axId val="460935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35064"/>
        <c:crosses val="autoZero"/>
        <c:auto val="1"/>
        <c:lblOffset val="100"/>
        <c:baseTimeUnit val="days"/>
      </c:dateAx>
      <c:valAx>
        <c:axId val="460935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3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0.62476900667434798</c:v>
                </c:pt>
                <c:pt idx="1">
                  <c:v>0.33613938971611002</c:v>
                </c:pt>
                <c:pt idx="2">
                  <c:v>0.59737834946406299</c:v>
                </c:pt>
                <c:pt idx="3">
                  <c:v>0.72368850142400598</c:v>
                </c:pt>
                <c:pt idx="4">
                  <c:v>0.485143629261724</c:v>
                </c:pt>
                <c:pt idx="5">
                  <c:v>0.49065196683519602</c:v>
                </c:pt>
                <c:pt idx="6">
                  <c:v>0.40745069100076697</c:v>
                </c:pt>
              </c:numCache>
            </c:numRef>
          </c:val>
          <c:extLst>
            <c:ext xmlns:c16="http://schemas.microsoft.com/office/drawing/2014/chart" uri="{C3380CC4-5D6E-409C-BE32-E72D297353CC}">
              <c16:uniqueId val="{00000000-2B24-4597-89DC-9E51D1986056}"/>
            </c:ext>
          </c:extLst>
        </c:ser>
        <c:dLbls>
          <c:showLegendKey val="0"/>
          <c:showVal val="0"/>
          <c:showCatName val="0"/>
          <c:showSerName val="0"/>
          <c:showPercent val="0"/>
          <c:showBubbleSize val="0"/>
        </c:dLbls>
        <c:gapWidth val="219"/>
        <c:overlap val="-27"/>
        <c:axId val="460937688"/>
        <c:axId val="460929816"/>
      </c:barChart>
      <c:catAx>
        <c:axId val="460937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29816"/>
        <c:crosses val="autoZero"/>
        <c:auto val="1"/>
        <c:lblAlgn val="ctr"/>
        <c:lblOffset val="100"/>
        <c:noMultiLvlLbl val="0"/>
      </c:catAx>
      <c:valAx>
        <c:axId val="460929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37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Sheet1!$A$2:$A$6</c:f>
              <c:strCache>
                <c:ptCount val="5"/>
                <c:pt idx="0">
                  <c:v>Album</c:v>
                </c:pt>
                <c:pt idx="1">
                  <c:v>Link</c:v>
                </c:pt>
                <c:pt idx="2">
                  <c:v>Photo</c:v>
                </c:pt>
                <c:pt idx="3">
                  <c:v>Status</c:v>
                </c:pt>
                <c:pt idx="4">
                  <c:v>Video</c:v>
                </c:pt>
              </c:strCache>
            </c:strRef>
          </c:cat>
          <c:val>
            <c:numRef>
              <c:f>Sheet1!$B$2:$B$6</c:f>
              <c:numCache>
                <c:formatCode>General</c:formatCode>
                <c:ptCount val="5"/>
                <c:pt idx="0">
                  <c:v>0.56881153890085601</c:v>
                </c:pt>
                <c:pt idx="1">
                  <c:v>0.50166567239253201</c:v>
                </c:pt>
                <c:pt idx="2">
                  <c:v>1.00459011790893</c:v>
                </c:pt>
                <c:pt idx="3">
                  <c:v>0.650282059598983</c:v>
                </c:pt>
                <c:pt idx="4">
                  <c:v>0.55571898307507805</c:v>
                </c:pt>
              </c:numCache>
            </c:numRef>
          </c:val>
          <c:extLst>
            <c:ext xmlns:c16="http://schemas.microsoft.com/office/drawing/2014/chart" uri="{C3380CC4-5D6E-409C-BE32-E72D297353CC}">
              <c16:uniqueId val="{00000000-B01F-46FE-9A32-05160113BE5C}"/>
            </c:ext>
          </c:extLst>
        </c:ser>
        <c:dLbls>
          <c:showLegendKey val="0"/>
          <c:showVal val="0"/>
          <c:showCatName val="0"/>
          <c:showSerName val="0"/>
          <c:showPercent val="0"/>
          <c:showBubbleSize val="0"/>
        </c:dLbls>
        <c:gapWidth val="219"/>
        <c:overlap val="-27"/>
        <c:axId val="460941952"/>
        <c:axId val="460943920"/>
      </c:barChart>
      <c:catAx>
        <c:axId val="460941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43920"/>
        <c:crosses val="autoZero"/>
        <c:auto val="1"/>
        <c:lblAlgn val="ctr"/>
        <c:lblOffset val="100"/>
        <c:noMultiLvlLbl val="0"/>
      </c:catAx>
      <c:valAx>
        <c:axId val="460943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41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9</c:v>
                </c:pt>
              </c:numCache>
            </c:numRef>
          </c:val>
          <c:extLst>
            <c:ext xmlns:c16="http://schemas.microsoft.com/office/drawing/2014/chart" uri="{C3380CC4-5D6E-409C-BE32-E72D297353CC}">
              <c16:uniqueId val="{00000000-4AC0-4425-B2D8-E24F3A781FBB}"/>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69</c:v>
                </c:pt>
              </c:numCache>
            </c:numRef>
          </c:val>
          <c:extLst>
            <c:ext xmlns:c16="http://schemas.microsoft.com/office/drawing/2014/chart" uri="{C3380CC4-5D6E-409C-BE32-E72D297353CC}">
              <c16:uniqueId val="{00000001-4AC0-4425-B2D8-E24F3A781FBB}"/>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282</c:v>
                </c:pt>
              </c:numCache>
            </c:numRef>
          </c:val>
          <c:extLst>
            <c:ext xmlns:c16="http://schemas.microsoft.com/office/drawing/2014/chart" uri="{C3380CC4-5D6E-409C-BE32-E72D297353CC}">
              <c16:uniqueId val="{00000002-4AC0-4425-B2D8-E24F3A781FBB}"/>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Yesway</c:v>
                </c:pt>
              </c:strCache>
            </c:strRef>
          </c:cat>
          <c:val>
            <c:numRef>
              <c:f>Sheet1!$E$2</c:f>
              <c:numCache>
                <c:formatCode>General</c:formatCode>
                <c:ptCount val="1"/>
                <c:pt idx="0">
                  <c:v>22</c:v>
                </c:pt>
              </c:numCache>
            </c:numRef>
          </c:val>
          <c:extLst>
            <c:ext xmlns:c16="http://schemas.microsoft.com/office/drawing/2014/chart" uri="{C3380CC4-5D6E-409C-BE32-E72D297353CC}">
              <c16:uniqueId val="{00000003-4AC0-4425-B2D8-E24F3A781FBB}"/>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Yesway</c:v>
                </c:pt>
              </c:strCache>
            </c:strRef>
          </c:cat>
          <c:val>
            <c:numRef>
              <c:f>Sheet1!$F$2</c:f>
              <c:numCache>
                <c:formatCode>General</c:formatCode>
                <c:ptCount val="1"/>
                <c:pt idx="0">
                  <c:v>27</c:v>
                </c:pt>
              </c:numCache>
            </c:numRef>
          </c:val>
          <c:extLst>
            <c:ext xmlns:c16="http://schemas.microsoft.com/office/drawing/2014/chart" uri="{C3380CC4-5D6E-409C-BE32-E72D297353CC}">
              <c16:uniqueId val="{00000004-4AC0-4425-B2D8-E24F3A781FBB}"/>
            </c:ext>
          </c:extLst>
        </c:ser>
        <c:dLbls>
          <c:showLegendKey val="0"/>
          <c:showVal val="0"/>
          <c:showCatName val="0"/>
          <c:showSerName val="0"/>
          <c:showPercent val="0"/>
          <c:showBubbleSize val="0"/>
        </c:dLbls>
        <c:gapWidth val="150"/>
        <c:overlap val="100"/>
        <c:axId val="460945560"/>
        <c:axId val="460946544"/>
      </c:barChart>
      <c:catAx>
        <c:axId val="460945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46544"/>
        <c:crosses val="autoZero"/>
        <c:auto val="1"/>
        <c:lblAlgn val="ctr"/>
        <c:lblOffset val="100"/>
        <c:noMultiLvlLbl val="0"/>
      </c:catAx>
      <c:valAx>
        <c:axId val="4609465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45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6470</c:v>
                </c:pt>
              </c:numCache>
            </c:numRef>
          </c:val>
          <c:extLst>
            <c:ext xmlns:c16="http://schemas.microsoft.com/office/drawing/2014/chart" uri="{C3380CC4-5D6E-409C-BE32-E72D297353CC}">
              <c16:uniqueId val="{00000000-F4FA-4989-ACAD-EAE86B72EB3B}"/>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3376</c:v>
                </c:pt>
              </c:numCache>
            </c:numRef>
          </c:val>
          <c:extLst>
            <c:ext xmlns:c16="http://schemas.microsoft.com/office/drawing/2014/chart" uri="{C3380CC4-5D6E-409C-BE32-E72D297353CC}">
              <c16:uniqueId val="{00000001-F4FA-4989-ACAD-EAE86B72EB3B}"/>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10893</c:v>
                </c:pt>
              </c:numCache>
            </c:numRef>
          </c:val>
          <c:extLst>
            <c:ext xmlns:c16="http://schemas.microsoft.com/office/drawing/2014/chart" uri="{C3380CC4-5D6E-409C-BE32-E72D297353CC}">
              <c16:uniqueId val="{00000002-F4FA-4989-ACAD-EAE86B72EB3B}"/>
            </c:ext>
          </c:extLst>
        </c:ser>
        <c:dLbls>
          <c:showLegendKey val="0"/>
          <c:showVal val="0"/>
          <c:showCatName val="0"/>
          <c:showSerName val="0"/>
          <c:showPercent val="0"/>
          <c:showBubbleSize val="0"/>
        </c:dLbls>
        <c:gapWidth val="219"/>
        <c:overlap val="-27"/>
        <c:axId val="450890216"/>
        <c:axId val="450891856"/>
      </c:barChart>
      <c:catAx>
        <c:axId val="450890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891856"/>
        <c:crosses val="autoZero"/>
        <c:auto val="1"/>
        <c:lblAlgn val="ctr"/>
        <c:lblOffset val="100"/>
        <c:noMultiLvlLbl val="0"/>
      </c:catAx>
      <c:valAx>
        <c:axId val="450891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890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677</c:v>
                </c:pt>
              </c:numCache>
            </c:numRef>
          </c:val>
          <c:extLst>
            <c:ext xmlns:c16="http://schemas.microsoft.com/office/drawing/2014/chart" uri="{C3380CC4-5D6E-409C-BE32-E72D297353CC}">
              <c16:uniqueId val="{00000000-8485-4141-A0FA-613EAFA10996}"/>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907</c:v>
                </c:pt>
              </c:numCache>
            </c:numRef>
          </c:val>
          <c:extLst>
            <c:ext xmlns:c16="http://schemas.microsoft.com/office/drawing/2014/chart" uri="{C3380CC4-5D6E-409C-BE32-E72D297353CC}">
              <c16:uniqueId val="{00000001-8485-4141-A0FA-613EAFA10996}"/>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1108</c:v>
                </c:pt>
              </c:numCache>
            </c:numRef>
          </c:val>
          <c:extLst>
            <c:ext xmlns:c16="http://schemas.microsoft.com/office/drawing/2014/chart" uri="{C3380CC4-5D6E-409C-BE32-E72D297353CC}">
              <c16:uniqueId val="{00000002-8485-4141-A0FA-613EAFA10996}"/>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Yesway</c:v>
                </c:pt>
              </c:strCache>
            </c:strRef>
          </c:cat>
          <c:val>
            <c:numRef>
              <c:f>Sheet1!$E$2</c:f>
              <c:numCache>
                <c:formatCode>General</c:formatCode>
                <c:ptCount val="1"/>
                <c:pt idx="0">
                  <c:v>1136</c:v>
                </c:pt>
              </c:numCache>
            </c:numRef>
          </c:val>
          <c:extLst>
            <c:ext xmlns:c16="http://schemas.microsoft.com/office/drawing/2014/chart" uri="{C3380CC4-5D6E-409C-BE32-E72D297353CC}">
              <c16:uniqueId val="{00000003-8485-4141-A0FA-613EAFA10996}"/>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Yesway</c:v>
                </c:pt>
              </c:strCache>
            </c:strRef>
          </c:cat>
          <c:val>
            <c:numRef>
              <c:f>Sheet1!$F$2</c:f>
              <c:numCache>
                <c:formatCode>General</c:formatCode>
                <c:ptCount val="1"/>
                <c:pt idx="0">
                  <c:v>1614</c:v>
                </c:pt>
              </c:numCache>
            </c:numRef>
          </c:val>
          <c:extLst>
            <c:ext xmlns:c16="http://schemas.microsoft.com/office/drawing/2014/chart" uri="{C3380CC4-5D6E-409C-BE32-E72D297353CC}">
              <c16:uniqueId val="{00000004-8485-4141-A0FA-613EAFA10996}"/>
            </c:ext>
          </c:extLst>
        </c:ser>
        <c:dLbls>
          <c:showLegendKey val="0"/>
          <c:showVal val="0"/>
          <c:showCatName val="0"/>
          <c:showSerName val="0"/>
          <c:showPercent val="0"/>
          <c:showBubbleSize val="0"/>
        </c:dLbls>
        <c:gapWidth val="219"/>
        <c:overlap val="-27"/>
        <c:axId val="450887592"/>
        <c:axId val="450881688"/>
      </c:barChart>
      <c:catAx>
        <c:axId val="450887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881688"/>
        <c:crosses val="autoZero"/>
        <c:auto val="1"/>
        <c:lblAlgn val="ctr"/>
        <c:lblOffset val="100"/>
        <c:noMultiLvlLbl val="0"/>
      </c:catAx>
      <c:valAx>
        <c:axId val="450881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887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128435</c:v>
                </c:pt>
              </c:numCache>
            </c:numRef>
          </c:val>
          <c:extLst>
            <c:ext xmlns:c16="http://schemas.microsoft.com/office/drawing/2014/chart" uri="{C3380CC4-5D6E-409C-BE32-E72D297353CC}">
              <c16:uniqueId val="{00000000-1753-4AE0-9568-91694465D4C0}"/>
            </c:ext>
          </c:extLst>
        </c:ser>
        <c:ser>
          <c:idx val="1"/>
          <c:order val="1"/>
          <c:tx>
            <c:strRef>
              <c:f>Sheet1!$C$1</c:f>
              <c:strCache>
                <c:ptCount val="1"/>
                <c:pt idx="0">
                  <c:v>Non-viral Impressions</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574258</c:v>
                </c:pt>
              </c:numCache>
            </c:numRef>
          </c:val>
          <c:extLst>
            <c:ext xmlns:c16="http://schemas.microsoft.com/office/drawing/2014/chart" uri="{C3380CC4-5D6E-409C-BE32-E72D297353CC}">
              <c16:uniqueId val="{00000001-1753-4AE0-9568-91694465D4C0}"/>
            </c:ext>
          </c:extLst>
        </c:ser>
        <c:dLbls>
          <c:showLegendKey val="0"/>
          <c:showVal val="0"/>
          <c:showCatName val="0"/>
          <c:showSerName val="0"/>
          <c:showPercent val="0"/>
          <c:showBubbleSize val="0"/>
        </c:dLbls>
        <c:gapWidth val="150"/>
        <c:overlap val="100"/>
        <c:axId val="450901696"/>
        <c:axId val="450901040"/>
      </c:barChart>
      <c:catAx>
        <c:axId val="450901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901040"/>
        <c:crosses val="autoZero"/>
        <c:auto val="1"/>
        <c:lblAlgn val="ctr"/>
        <c:lblOffset val="100"/>
        <c:noMultiLvlLbl val="0"/>
      </c:catAx>
      <c:valAx>
        <c:axId val="4509010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901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pt idx="319">
                  <c:v>43420</c:v>
                </c:pt>
                <c:pt idx="320">
                  <c:v>43421</c:v>
                </c:pt>
                <c:pt idx="321">
                  <c:v>43422</c:v>
                </c:pt>
                <c:pt idx="322">
                  <c:v>43423</c:v>
                </c:pt>
                <c:pt idx="323">
                  <c:v>43424</c:v>
                </c:pt>
                <c:pt idx="324">
                  <c:v>43425</c:v>
                </c:pt>
                <c:pt idx="325">
                  <c:v>43426</c:v>
                </c:pt>
                <c:pt idx="326">
                  <c:v>43427</c:v>
                </c:pt>
                <c:pt idx="327">
                  <c:v>43428</c:v>
                </c:pt>
                <c:pt idx="328">
                  <c:v>43429</c:v>
                </c:pt>
                <c:pt idx="329">
                  <c:v>43430</c:v>
                </c:pt>
                <c:pt idx="330">
                  <c:v>43431</c:v>
                </c:pt>
                <c:pt idx="331">
                  <c:v>43432</c:v>
                </c:pt>
                <c:pt idx="332">
                  <c:v>43433</c:v>
                </c:pt>
                <c:pt idx="333">
                  <c:v>43434</c:v>
                </c:pt>
                <c:pt idx="334">
                  <c:v>43435</c:v>
                </c:pt>
                <c:pt idx="335">
                  <c:v>43436</c:v>
                </c:pt>
                <c:pt idx="336">
                  <c:v>43437</c:v>
                </c:pt>
                <c:pt idx="337">
                  <c:v>43438</c:v>
                </c:pt>
                <c:pt idx="338">
                  <c:v>43439</c:v>
                </c:pt>
                <c:pt idx="339">
                  <c:v>43440</c:v>
                </c:pt>
                <c:pt idx="340">
                  <c:v>43441</c:v>
                </c:pt>
                <c:pt idx="341">
                  <c:v>43442</c:v>
                </c:pt>
                <c:pt idx="342">
                  <c:v>43443</c:v>
                </c:pt>
                <c:pt idx="343">
                  <c:v>43444</c:v>
                </c:pt>
                <c:pt idx="344">
                  <c:v>43445</c:v>
                </c:pt>
                <c:pt idx="345">
                  <c:v>43446</c:v>
                </c:pt>
                <c:pt idx="346">
                  <c:v>43447</c:v>
                </c:pt>
                <c:pt idx="347">
                  <c:v>43448</c:v>
                </c:pt>
                <c:pt idx="348">
                  <c:v>43449</c:v>
                </c:pt>
                <c:pt idx="349">
                  <c:v>43450</c:v>
                </c:pt>
                <c:pt idx="350">
                  <c:v>43451</c:v>
                </c:pt>
                <c:pt idx="351">
                  <c:v>43452</c:v>
                </c:pt>
                <c:pt idx="352">
                  <c:v>43453</c:v>
                </c:pt>
                <c:pt idx="353">
                  <c:v>43454</c:v>
                </c:pt>
                <c:pt idx="354">
                  <c:v>43455</c:v>
                </c:pt>
                <c:pt idx="355">
                  <c:v>43456</c:v>
                </c:pt>
                <c:pt idx="356">
                  <c:v>43457</c:v>
                </c:pt>
                <c:pt idx="357">
                  <c:v>43458</c:v>
                </c:pt>
                <c:pt idx="358">
                  <c:v>43459</c:v>
                </c:pt>
                <c:pt idx="359">
                  <c:v>43460</c:v>
                </c:pt>
                <c:pt idx="360">
                  <c:v>43461</c:v>
                </c:pt>
                <c:pt idx="361">
                  <c:v>43462</c:v>
                </c:pt>
                <c:pt idx="362">
                  <c:v>43463</c:v>
                </c:pt>
                <c:pt idx="363">
                  <c:v>43464</c:v>
                </c:pt>
                <c:pt idx="364">
                  <c:v>43465</c:v>
                </c:pt>
              </c:numCache>
            </c:numRef>
          </c:cat>
          <c:val>
            <c:numRef>
              <c:f>Sheet1!$B$2:$B$366</c:f>
              <c:numCache>
                <c:formatCode>General</c:formatCode>
                <c:ptCount val="365"/>
                <c:pt idx="75">
                  <c:v>6</c:v>
                </c:pt>
                <c:pt idx="76">
                  <c:v>3</c:v>
                </c:pt>
                <c:pt idx="77">
                  <c:v>3</c:v>
                </c:pt>
                <c:pt idx="78">
                  <c:v>0</c:v>
                </c:pt>
                <c:pt idx="79">
                  <c:v>1</c:v>
                </c:pt>
                <c:pt idx="80">
                  <c:v>2</c:v>
                </c:pt>
                <c:pt idx="81">
                  <c:v>0</c:v>
                </c:pt>
                <c:pt idx="82">
                  <c:v>2</c:v>
                </c:pt>
                <c:pt idx="83">
                  <c:v>0</c:v>
                </c:pt>
                <c:pt idx="84">
                  <c:v>0</c:v>
                </c:pt>
                <c:pt idx="85">
                  <c:v>0</c:v>
                </c:pt>
                <c:pt idx="86">
                  <c:v>0</c:v>
                </c:pt>
                <c:pt idx="87">
                  <c:v>0</c:v>
                </c:pt>
                <c:pt idx="88">
                  <c:v>3</c:v>
                </c:pt>
                <c:pt idx="89">
                  <c:v>0</c:v>
                </c:pt>
                <c:pt idx="90">
                  <c:v>0</c:v>
                </c:pt>
                <c:pt idx="91">
                  <c:v>197</c:v>
                </c:pt>
                <c:pt idx="92">
                  <c:v>47</c:v>
                </c:pt>
                <c:pt idx="93">
                  <c:v>12</c:v>
                </c:pt>
                <c:pt idx="94">
                  <c:v>7</c:v>
                </c:pt>
                <c:pt idx="95">
                  <c:v>8</c:v>
                </c:pt>
                <c:pt idx="96">
                  <c:v>4</c:v>
                </c:pt>
                <c:pt idx="97">
                  <c:v>3</c:v>
                </c:pt>
                <c:pt idx="98">
                  <c:v>4</c:v>
                </c:pt>
                <c:pt idx="99">
                  <c:v>2</c:v>
                </c:pt>
                <c:pt idx="100">
                  <c:v>1</c:v>
                </c:pt>
                <c:pt idx="101">
                  <c:v>1</c:v>
                </c:pt>
                <c:pt idx="102">
                  <c:v>3</c:v>
                </c:pt>
                <c:pt idx="103">
                  <c:v>2</c:v>
                </c:pt>
                <c:pt idx="104">
                  <c:v>1</c:v>
                </c:pt>
                <c:pt idx="105">
                  <c:v>2</c:v>
                </c:pt>
                <c:pt idx="106">
                  <c:v>3</c:v>
                </c:pt>
                <c:pt idx="107">
                  <c:v>1</c:v>
                </c:pt>
                <c:pt idx="108">
                  <c:v>6</c:v>
                </c:pt>
                <c:pt idx="109">
                  <c:v>7</c:v>
                </c:pt>
                <c:pt idx="110">
                  <c:v>23</c:v>
                </c:pt>
                <c:pt idx="111">
                  <c:v>10</c:v>
                </c:pt>
                <c:pt idx="112">
                  <c:v>8</c:v>
                </c:pt>
                <c:pt idx="113">
                  <c:v>4</c:v>
                </c:pt>
                <c:pt idx="114">
                  <c:v>4</c:v>
                </c:pt>
                <c:pt idx="115">
                  <c:v>11</c:v>
                </c:pt>
                <c:pt idx="116">
                  <c:v>15</c:v>
                </c:pt>
                <c:pt idx="117">
                  <c:v>6</c:v>
                </c:pt>
                <c:pt idx="118">
                  <c:v>7</c:v>
                </c:pt>
                <c:pt idx="119">
                  <c:v>7</c:v>
                </c:pt>
                <c:pt idx="120">
                  <c:v>8</c:v>
                </c:pt>
                <c:pt idx="121">
                  <c:v>8</c:v>
                </c:pt>
                <c:pt idx="122">
                  <c:v>6</c:v>
                </c:pt>
                <c:pt idx="123">
                  <c:v>4</c:v>
                </c:pt>
                <c:pt idx="124">
                  <c:v>12</c:v>
                </c:pt>
                <c:pt idx="125">
                  <c:v>11</c:v>
                </c:pt>
                <c:pt idx="126">
                  <c:v>6</c:v>
                </c:pt>
                <c:pt idx="127">
                  <c:v>2</c:v>
                </c:pt>
                <c:pt idx="128">
                  <c:v>3</c:v>
                </c:pt>
                <c:pt idx="129">
                  <c:v>3</c:v>
                </c:pt>
                <c:pt idx="130">
                  <c:v>8</c:v>
                </c:pt>
                <c:pt idx="131">
                  <c:v>7</c:v>
                </c:pt>
                <c:pt idx="132">
                  <c:v>3</c:v>
                </c:pt>
                <c:pt idx="133">
                  <c:v>7</c:v>
                </c:pt>
                <c:pt idx="134">
                  <c:v>1</c:v>
                </c:pt>
                <c:pt idx="135">
                  <c:v>4</c:v>
                </c:pt>
                <c:pt idx="136">
                  <c:v>2</c:v>
                </c:pt>
                <c:pt idx="137">
                  <c:v>333</c:v>
                </c:pt>
                <c:pt idx="138">
                  <c:v>112</c:v>
                </c:pt>
                <c:pt idx="139">
                  <c:v>64</c:v>
                </c:pt>
                <c:pt idx="140">
                  <c:v>26</c:v>
                </c:pt>
                <c:pt idx="141">
                  <c:v>12</c:v>
                </c:pt>
                <c:pt idx="142">
                  <c:v>13</c:v>
                </c:pt>
                <c:pt idx="143">
                  <c:v>12</c:v>
                </c:pt>
                <c:pt idx="144">
                  <c:v>9</c:v>
                </c:pt>
                <c:pt idx="145">
                  <c:v>5</c:v>
                </c:pt>
                <c:pt idx="146">
                  <c:v>7</c:v>
                </c:pt>
                <c:pt idx="147">
                  <c:v>11</c:v>
                </c:pt>
                <c:pt idx="148">
                  <c:v>2</c:v>
                </c:pt>
                <c:pt idx="149">
                  <c:v>2</c:v>
                </c:pt>
                <c:pt idx="150">
                  <c:v>2</c:v>
                </c:pt>
                <c:pt idx="151">
                  <c:v>2</c:v>
                </c:pt>
                <c:pt idx="152">
                  <c:v>1</c:v>
                </c:pt>
                <c:pt idx="153">
                  <c:v>4</c:v>
                </c:pt>
                <c:pt idx="154">
                  <c:v>5</c:v>
                </c:pt>
                <c:pt idx="155">
                  <c:v>5</c:v>
                </c:pt>
                <c:pt idx="156">
                  <c:v>11</c:v>
                </c:pt>
                <c:pt idx="157">
                  <c:v>2</c:v>
                </c:pt>
                <c:pt idx="158">
                  <c:v>4</c:v>
                </c:pt>
                <c:pt idx="159">
                  <c:v>3</c:v>
                </c:pt>
                <c:pt idx="160">
                  <c:v>6</c:v>
                </c:pt>
                <c:pt idx="161">
                  <c:v>12</c:v>
                </c:pt>
                <c:pt idx="162">
                  <c:v>2</c:v>
                </c:pt>
                <c:pt idx="163">
                  <c:v>1</c:v>
                </c:pt>
                <c:pt idx="164">
                  <c:v>105</c:v>
                </c:pt>
                <c:pt idx="165">
                  <c:v>24</c:v>
                </c:pt>
                <c:pt idx="166">
                  <c:v>19</c:v>
                </c:pt>
                <c:pt idx="167">
                  <c:v>11</c:v>
                </c:pt>
                <c:pt idx="168">
                  <c:v>7</c:v>
                </c:pt>
                <c:pt idx="169">
                  <c:v>9</c:v>
                </c:pt>
                <c:pt idx="170">
                  <c:v>3</c:v>
                </c:pt>
                <c:pt idx="171">
                  <c:v>9</c:v>
                </c:pt>
                <c:pt idx="172">
                  <c:v>3</c:v>
                </c:pt>
                <c:pt idx="173">
                  <c:v>4</c:v>
                </c:pt>
                <c:pt idx="174">
                  <c:v>0</c:v>
                </c:pt>
                <c:pt idx="175">
                  <c:v>5</c:v>
                </c:pt>
                <c:pt idx="176">
                  <c:v>1</c:v>
                </c:pt>
                <c:pt idx="177">
                  <c:v>5</c:v>
                </c:pt>
                <c:pt idx="178">
                  <c:v>6</c:v>
                </c:pt>
                <c:pt idx="179">
                  <c:v>2</c:v>
                </c:pt>
                <c:pt idx="180">
                  <c:v>1</c:v>
                </c:pt>
                <c:pt idx="181">
                  <c:v>3</c:v>
                </c:pt>
                <c:pt idx="182">
                  <c:v>1</c:v>
                </c:pt>
                <c:pt idx="183">
                  <c:v>2</c:v>
                </c:pt>
                <c:pt idx="184">
                  <c:v>1</c:v>
                </c:pt>
                <c:pt idx="185">
                  <c:v>1</c:v>
                </c:pt>
                <c:pt idx="186">
                  <c:v>230</c:v>
                </c:pt>
                <c:pt idx="187">
                  <c:v>71</c:v>
                </c:pt>
                <c:pt idx="188">
                  <c:v>18</c:v>
                </c:pt>
                <c:pt idx="189">
                  <c:v>42</c:v>
                </c:pt>
                <c:pt idx="190">
                  <c:v>67</c:v>
                </c:pt>
                <c:pt idx="191">
                  <c:v>39</c:v>
                </c:pt>
                <c:pt idx="192">
                  <c:v>44</c:v>
                </c:pt>
                <c:pt idx="193">
                  <c:v>20</c:v>
                </c:pt>
                <c:pt idx="194">
                  <c:v>30</c:v>
                </c:pt>
                <c:pt idx="195">
                  <c:v>19</c:v>
                </c:pt>
                <c:pt idx="196">
                  <c:v>20</c:v>
                </c:pt>
                <c:pt idx="197">
                  <c:v>12</c:v>
                </c:pt>
                <c:pt idx="198">
                  <c:v>19</c:v>
                </c:pt>
                <c:pt idx="199">
                  <c:v>19</c:v>
                </c:pt>
                <c:pt idx="200">
                  <c:v>12</c:v>
                </c:pt>
                <c:pt idx="201">
                  <c:v>16</c:v>
                </c:pt>
                <c:pt idx="202">
                  <c:v>12</c:v>
                </c:pt>
                <c:pt idx="203">
                  <c:v>18</c:v>
                </c:pt>
                <c:pt idx="204">
                  <c:v>17</c:v>
                </c:pt>
                <c:pt idx="205">
                  <c:v>11</c:v>
                </c:pt>
                <c:pt idx="206">
                  <c:v>12</c:v>
                </c:pt>
                <c:pt idx="207">
                  <c:v>12</c:v>
                </c:pt>
                <c:pt idx="208">
                  <c:v>12</c:v>
                </c:pt>
                <c:pt idx="209">
                  <c:v>5</c:v>
                </c:pt>
                <c:pt idx="210">
                  <c:v>5</c:v>
                </c:pt>
                <c:pt idx="211">
                  <c:v>5</c:v>
                </c:pt>
                <c:pt idx="212">
                  <c:v>12</c:v>
                </c:pt>
                <c:pt idx="213">
                  <c:v>4</c:v>
                </c:pt>
                <c:pt idx="214">
                  <c:v>7</c:v>
                </c:pt>
                <c:pt idx="215">
                  <c:v>7</c:v>
                </c:pt>
                <c:pt idx="216">
                  <c:v>22</c:v>
                </c:pt>
                <c:pt idx="217">
                  <c:v>9</c:v>
                </c:pt>
                <c:pt idx="218">
                  <c:v>11</c:v>
                </c:pt>
                <c:pt idx="219">
                  <c:v>23</c:v>
                </c:pt>
                <c:pt idx="220">
                  <c:v>5</c:v>
                </c:pt>
                <c:pt idx="221">
                  <c:v>7</c:v>
                </c:pt>
                <c:pt idx="222">
                  <c:v>7</c:v>
                </c:pt>
                <c:pt idx="223">
                  <c:v>5</c:v>
                </c:pt>
                <c:pt idx="224">
                  <c:v>7</c:v>
                </c:pt>
                <c:pt idx="225">
                  <c:v>0</c:v>
                </c:pt>
                <c:pt idx="226">
                  <c:v>4</c:v>
                </c:pt>
                <c:pt idx="227">
                  <c:v>3</c:v>
                </c:pt>
                <c:pt idx="228">
                  <c:v>2</c:v>
                </c:pt>
                <c:pt idx="229">
                  <c:v>4</c:v>
                </c:pt>
                <c:pt idx="230">
                  <c:v>8</c:v>
                </c:pt>
                <c:pt idx="231">
                  <c:v>2</c:v>
                </c:pt>
                <c:pt idx="232">
                  <c:v>5</c:v>
                </c:pt>
                <c:pt idx="233">
                  <c:v>10</c:v>
                </c:pt>
                <c:pt idx="234">
                  <c:v>2</c:v>
                </c:pt>
                <c:pt idx="235">
                  <c:v>4</c:v>
                </c:pt>
                <c:pt idx="236">
                  <c:v>9</c:v>
                </c:pt>
                <c:pt idx="237">
                  <c:v>3</c:v>
                </c:pt>
                <c:pt idx="238">
                  <c:v>2</c:v>
                </c:pt>
                <c:pt idx="239">
                  <c:v>4</c:v>
                </c:pt>
                <c:pt idx="240">
                  <c:v>9</c:v>
                </c:pt>
                <c:pt idx="241">
                  <c:v>1</c:v>
                </c:pt>
                <c:pt idx="242">
                  <c:v>1</c:v>
                </c:pt>
                <c:pt idx="243">
                  <c:v>1</c:v>
                </c:pt>
                <c:pt idx="244">
                  <c:v>4</c:v>
                </c:pt>
                <c:pt idx="245">
                  <c:v>0</c:v>
                </c:pt>
                <c:pt idx="246">
                  <c:v>2</c:v>
                </c:pt>
                <c:pt idx="247">
                  <c:v>1</c:v>
                </c:pt>
                <c:pt idx="248">
                  <c:v>1</c:v>
                </c:pt>
                <c:pt idx="249">
                  <c:v>3</c:v>
                </c:pt>
                <c:pt idx="250">
                  <c:v>0</c:v>
                </c:pt>
                <c:pt idx="251">
                  <c:v>1</c:v>
                </c:pt>
                <c:pt idx="252">
                  <c:v>4</c:v>
                </c:pt>
                <c:pt idx="253">
                  <c:v>1</c:v>
                </c:pt>
                <c:pt idx="254">
                  <c:v>2</c:v>
                </c:pt>
                <c:pt idx="255">
                  <c:v>0</c:v>
                </c:pt>
                <c:pt idx="256">
                  <c:v>1</c:v>
                </c:pt>
                <c:pt idx="257">
                  <c:v>1</c:v>
                </c:pt>
                <c:pt idx="258">
                  <c:v>0</c:v>
                </c:pt>
                <c:pt idx="259">
                  <c:v>1</c:v>
                </c:pt>
                <c:pt idx="260">
                  <c:v>3</c:v>
                </c:pt>
                <c:pt idx="261">
                  <c:v>2</c:v>
                </c:pt>
                <c:pt idx="262">
                  <c:v>0</c:v>
                </c:pt>
                <c:pt idx="263">
                  <c:v>1</c:v>
                </c:pt>
                <c:pt idx="264">
                  <c:v>1</c:v>
                </c:pt>
                <c:pt idx="265">
                  <c:v>0</c:v>
                </c:pt>
                <c:pt idx="266">
                  <c:v>0</c:v>
                </c:pt>
                <c:pt idx="267">
                  <c:v>0</c:v>
                </c:pt>
                <c:pt idx="268">
                  <c:v>11</c:v>
                </c:pt>
                <c:pt idx="269">
                  <c:v>8</c:v>
                </c:pt>
                <c:pt idx="270">
                  <c:v>2</c:v>
                </c:pt>
                <c:pt idx="271">
                  <c:v>6</c:v>
                </c:pt>
                <c:pt idx="272">
                  <c:v>1</c:v>
                </c:pt>
                <c:pt idx="273">
                  <c:v>1</c:v>
                </c:pt>
                <c:pt idx="274">
                  <c:v>25</c:v>
                </c:pt>
                <c:pt idx="275">
                  <c:v>3</c:v>
                </c:pt>
                <c:pt idx="276">
                  <c:v>3</c:v>
                </c:pt>
                <c:pt idx="277">
                  <c:v>1</c:v>
                </c:pt>
                <c:pt idx="278">
                  <c:v>1</c:v>
                </c:pt>
                <c:pt idx="279">
                  <c:v>1</c:v>
                </c:pt>
                <c:pt idx="280">
                  <c:v>7</c:v>
                </c:pt>
                <c:pt idx="281">
                  <c:v>0</c:v>
                </c:pt>
                <c:pt idx="282">
                  <c:v>0</c:v>
                </c:pt>
                <c:pt idx="283">
                  <c:v>2</c:v>
                </c:pt>
                <c:pt idx="284">
                  <c:v>1</c:v>
                </c:pt>
                <c:pt idx="285">
                  <c:v>1</c:v>
                </c:pt>
                <c:pt idx="286">
                  <c:v>0</c:v>
                </c:pt>
                <c:pt idx="287">
                  <c:v>6</c:v>
                </c:pt>
                <c:pt idx="288">
                  <c:v>8</c:v>
                </c:pt>
                <c:pt idx="289">
                  <c:v>2</c:v>
                </c:pt>
                <c:pt idx="290">
                  <c:v>4</c:v>
                </c:pt>
                <c:pt idx="291">
                  <c:v>2</c:v>
                </c:pt>
                <c:pt idx="292">
                  <c:v>0</c:v>
                </c:pt>
                <c:pt idx="293">
                  <c:v>3</c:v>
                </c:pt>
                <c:pt idx="294">
                  <c:v>4</c:v>
                </c:pt>
                <c:pt idx="295">
                  <c:v>4</c:v>
                </c:pt>
                <c:pt idx="296">
                  <c:v>4</c:v>
                </c:pt>
                <c:pt idx="297">
                  <c:v>16</c:v>
                </c:pt>
                <c:pt idx="298">
                  <c:v>90</c:v>
                </c:pt>
                <c:pt idx="299">
                  <c:v>37</c:v>
                </c:pt>
                <c:pt idx="300">
                  <c:v>23</c:v>
                </c:pt>
                <c:pt idx="301">
                  <c:v>35</c:v>
                </c:pt>
                <c:pt idx="302">
                  <c:v>18</c:v>
                </c:pt>
                <c:pt idx="303">
                  <c:v>937</c:v>
                </c:pt>
                <c:pt idx="304">
                  <c:v>213</c:v>
                </c:pt>
                <c:pt idx="305">
                  <c:v>13</c:v>
                </c:pt>
                <c:pt idx="306">
                  <c:v>18</c:v>
                </c:pt>
                <c:pt idx="307">
                  <c:v>12</c:v>
                </c:pt>
                <c:pt idx="308">
                  <c:v>128</c:v>
                </c:pt>
                <c:pt idx="309">
                  <c:v>56</c:v>
                </c:pt>
                <c:pt idx="310">
                  <c:v>49</c:v>
                </c:pt>
                <c:pt idx="311">
                  <c:v>31</c:v>
                </c:pt>
                <c:pt idx="312">
                  <c:v>14</c:v>
                </c:pt>
                <c:pt idx="313">
                  <c:v>12</c:v>
                </c:pt>
                <c:pt idx="314">
                  <c:v>7</c:v>
                </c:pt>
                <c:pt idx="315">
                  <c:v>5</c:v>
                </c:pt>
                <c:pt idx="316">
                  <c:v>8</c:v>
                </c:pt>
                <c:pt idx="317">
                  <c:v>9</c:v>
                </c:pt>
                <c:pt idx="318">
                  <c:v>5</c:v>
                </c:pt>
                <c:pt idx="319">
                  <c:v>11</c:v>
                </c:pt>
                <c:pt idx="320">
                  <c:v>7</c:v>
                </c:pt>
                <c:pt idx="321">
                  <c:v>3</c:v>
                </c:pt>
                <c:pt idx="322">
                  <c:v>1652</c:v>
                </c:pt>
                <c:pt idx="323">
                  <c:v>1617</c:v>
                </c:pt>
                <c:pt idx="324">
                  <c:v>865</c:v>
                </c:pt>
                <c:pt idx="325">
                  <c:v>29</c:v>
                </c:pt>
                <c:pt idx="326">
                  <c:v>20</c:v>
                </c:pt>
                <c:pt idx="327">
                  <c:v>4</c:v>
                </c:pt>
                <c:pt idx="328">
                  <c:v>4</c:v>
                </c:pt>
                <c:pt idx="329">
                  <c:v>6</c:v>
                </c:pt>
                <c:pt idx="330">
                  <c:v>14</c:v>
                </c:pt>
                <c:pt idx="331">
                  <c:v>7</c:v>
                </c:pt>
                <c:pt idx="332">
                  <c:v>2</c:v>
                </c:pt>
                <c:pt idx="333">
                  <c:v>2</c:v>
                </c:pt>
                <c:pt idx="334">
                  <c:v>3</c:v>
                </c:pt>
                <c:pt idx="335">
                  <c:v>3</c:v>
                </c:pt>
                <c:pt idx="336">
                  <c:v>10</c:v>
                </c:pt>
                <c:pt idx="337">
                  <c:v>2</c:v>
                </c:pt>
                <c:pt idx="338">
                  <c:v>2</c:v>
                </c:pt>
                <c:pt idx="339">
                  <c:v>8</c:v>
                </c:pt>
                <c:pt idx="340">
                  <c:v>3</c:v>
                </c:pt>
                <c:pt idx="341">
                  <c:v>0</c:v>
                </c:pt>
                <c:pt idx="342">
                  <c:v>0</c:v>
                </c:pt>
                <c:pt idx="343">
                  <c:v>2</c:v>
                </c:pt>
                <c:pt idx="344">
                  <c:v>3</c:v>
                </c:pt>
                <c:pt idx="345">
                  <c:v>112</c:v>
                </c:pt>
                <c:pt idx="346">
                  <c:v>1307</c:v>
                </c:pt>
                <c:pt idx="347">
                  <c:v>1348</c:v>
                </c:pt>
                <c:pt idx="348">
                  <c:v>1105</c:v>
                </c:pt>
                <c:pt idx="349">
                  <c:v>628</c:v>
                </c:pt>
                <c:pt idx="350">
                  <c:v>187</c:v>
                </c:pt>
                <c:pt idx="351">
                  <c:v>1146</c:v>
                </c:pt>
                <c:pt idx="352">
                  <c:v>482</c:v>
                </c:pt>
                <c:pt idx="353">
                  <c:v>977</c:v>
                </c:pt>
                <c:pt idx="354">
                  <c:v>527</c:v>
                </c:pt>
                <c:pt idx="355">
                  <c:v>1058</c:v>
                </c:pt>
                <c:pt idx="356">
                  <c:v>375</c:v>
                </c:pt>
                <c:pt idx="357">
                  <c:v>177</c:v>
                </c:pt>
                <c:pt idx="358">
                  <c:v>71</c:v>
                </c:pt>
                <c:pt idx="359">
                  <c:v>30</c:v>
                </c:pt>
                <c:pt idx="360">
                  <c:v>14</c:v>
                </c:pt>
                <c:pt idx="361">
                  <c:v>20</c:v>
                </c:pt>
                <c:pt idx="362">
                  <c:v>11</c:v>
                </c:pt>
                <c:pt idx="363">
                  <c:v>9</c:v>
                </c:pt>
                <c:pt idx="364">
                  <c:v>10</c:v>
                </c:pt>
              </c:numCache>
            </c:numRef>
          </c:val>
          <c:extLst>
            <c:ext xmlns:c16="http://schemas.microsoft.com/office/drawing/2014/chart" uri="{C3380CC4-5D6E-409C-BE32-E72D297353CC}">
              <c16:uniqueId val="{00000000-31B7-41CE-AA5F-CBCBFC8E217C}"/>
            </c:ext>
          </c:extLst>
        </c:ser>
        <c:dLbls>
          <c:showLegendKey val="0"/>
          <c:showVal val="0"/>
          <c:showCatName val="0"/>
          <c:showSerName val="0"/>
          <c:showPercent val="0"/>
          <c:showBubbleSize val="0"/>
        </c:dLbls>
        <c:gapWidth val="219"/>
        <c:overlap val="-27"/>
        <c:axId val="450900384"/>
        <c:axId val="450892512"/>
      </c:barChart>
      <c:dateAx>
        <c:axId val="450900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892512"/>
        <c:crosses val="autoZero"/>
        <c:auto val="1"/>
        <c:lblOffset val="100"/>
        <c:baseTimeUnit val="days"/>
      </c:dateAx>
      <c:valAx>
        <c:axId val="45089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90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pt idx="319">
                  <c:v>43420</c:v>
                </c:pt>
                <c:pt idx="320">
                  <c:v>43421</c:v>
                </c:pt>
                <c:pt idx="321">
                  <c:v>43422</c:v>
                </c:pt>
                <c:pt idx="322">
                  <c:v>43423</c:v>
                </c:pt>
                <c:pt idx="323">
                  <c:v>43424</c:v>
                </c:pt>
                <c:pt idx="324">
                  <c:v>43425</c:v>
                </c:pt>
                <c:pt idx="325">
                  <c:v>43426</c:v>
                </c:pt>
                <c:pt idx="326">
                  <c:v>43427</c:v>
                </c:pt>
                <c:pt idx="327">
                  <c:v>43428</c:v>
                </c:pt>
                <c:pt idx="328">
                  <c:v>43429</c:v>
                </c:pt>
                <c:pt idx="329">
                  <c:v>43430</c:v>
                </c:pt>
                <c:pt idx="330">
                  <c:v>43431</c:v>
                </c:pt>
                <c:pt idx="331">
                  <c:v>43432</c:v>
                </c:pt>
                <c:pt idx="332">
                  <c:v>43433</c:v>
                </c:pt>
                <c:pt idx="333">
                  <c:v>43434</c:v>
                </c:pt>
                <c:pt idx="334">
                  <c:v>43435</c:v>
                </c:pt>
                <c:pt idx="335">
                  <c:v>43436</c:v>
                </c:pt>
                <c:pt idx="336">
                  <c:v>43437</c:v>
                </c:pt>
                <c:pt idx="337">
                  <c:v>43438</c:v>
                </c:pt>
                <c:pt idx="338">
                  <c:v>43439</c:v>
                </c:pt>
                <c:pt idx="339">
                  <c:v>43440</c:v>
                </c:pt>
                <c:pt idx="340">
                  <c:v>43441</c:v>
                </c:pt>
                <c:pt idx="341">
                  <c:v>43442</c:v>
                </c:pt>
                <c:pt idx="342">
                  <c:v>43443</c:v>
                </c:pt>
                <c:pt idx="343">
                  <c:v>43444</c:v>
                </c:pt>
                <c:pt idx="344">
                  <c:v>43445</c:v>
                </c:pt>
                <c:pt idx="345">
                  <c:v>43446</c:v>
                </c:pt>
                <c:pt idx="346">
                  <c:v>43447</c:v>
                </c:pt>
                <c:pt idx="347">
                  <c:v>43448</c:v>
                </c:pt>
                <c:pt idx="348">
                  <c:v>43449</c:v>
                </c:pt>
                <c:pt idx="349">
                  <c:v>43450</c:v>
                </c:pt>
                <c:pt idx="350">
                  <c:v>43451</c:v>
                </c:pt>
                <c:pt idx="351">
                  <c:v>43452</c:v>
                </c:pt>
                <c:pt idx="352">
                  <c:v>43453</c:v>
                </c:pt>
                <c:pt idx="353">
                  <c:v>43454</c:v>
                </c:pt>
                <c:pt idx="354">
                  <c:v>43455</c:v>
                </c:pt>
                <c:pt idx="355">
                  <c:v>43456</c:v>
                </c:pt>
                <c:pt idx="356">
                  <c:v>43457</c:v>
                </c:pt>
                <c:pt idx="357">
                  <c:v>43458</c:v>
                </c:pt>
                <c:pt idx="358">
                  <c:v>43459</c:v>
                </c:pt>
                <c:pt idx="359">
                  <c:v>43460</c:v>
                </c:pt>
                <c:pt idx="360">
                  <c:v>43461</c:v>
                </c:pt>
                <c:pt idx="361">
                  <c:v>43462</c:v>
                </c:pt>
                <c:pt idx="362">
                  <c:v>43463</c:v>
                </c:pt>
                <c:pt idx="363">
                  <c:v>43464</c:v>
                </c:pt>
                <c:pt idx="364">
                  <c:v>43465</c:v>
                </c:pt>
              </c:numCache>
            </c:numRef>
          </c:cat>
          <c:val>
            <c:numRef>
              <c:f>Sheet1!$B$2:$B$366</c:f>
              <c:numCache>
                <c:formatCode>General</c:formatCode>
                <c:ptCount val="36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2</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1</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1</c:v>
                </c:pt>
                <c:pt idx="191">
                  <c:v>0</c:v>
                </c:pt>
                <c:pt idx="192">
                  <c:v>0</c:v>
                </c:pt>
                <c:pt idx="193">
                  <c:v>0</c:v>
                </c:pt>
                <c:pt idx="194">
                  <c:v>0</c:v>
                </c:pt>
                <c:pt idx="195">
                  <c:v>0</c:v>
                </c:pt>
                <c:pt idx="196">
                  <c:v>0</c:v>
                </c:pt>
                <c:pt idx="197">
                  <c:v>0</c:v>
                </c:pt>
                <c:pt idx="198">
                  <c:v>0</c:v>
                </c:pt>
                <c:pt idx="199">
                  <c:v>0</c:v>
                </c:pt>
                <c:pt idx="200">
                  <c:v>0</c:v>
                </c:pt>
                <c:pt idx="201">
                  <c:v>0</c:v>
                </c:pt>
                <c:pt idx="202">
                  <c:v>0</c:v>
                </c:pt>
                <c:pt idx="203">
                  <c:v>1</c:v>
                </c:pt>
                <c:pt idx="204">
                  <c:v>0</c:v>
                </c:pt>
                <c:pt idx="205">
                  <c:v>4</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1</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0-3F1C-4E50-88B5-CA171C5A3576}"/>
            </c:ext>
          </c:extLst>
        </c:ser>
        <c:dLbls>
          <c:showLegendKey val="0"/>
          <c:showVal val="0"/>
          <c:showCatName val="0"/>
          <c:showSerName val="0"/>
          <c:showPercent val="0"/>
          <c:showBubbleSize val="0"/>
        </c:dLbls>
        <c:gapWidth val="219"/>
        <c:overlap val="-27"/>
        <c:axId val="450897432"/>
        <c:axId val="450903008"/>
      </c:barChart>
      <c:dateAx>
        <c:axId val="450897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903008"/>
        <c:crosses val="autoZero"/>
        <c:auto val="1"/>
        <c:lblOffset val="100"/>
        <c:baseTimeUnit val="days"/>
      </c:dateAx>
      <c:valAx>
        <c:axId val="450903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89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pt idx="319">
                  <c:v>43420</c:v>
                </c:pt>
                <c:pt idx="320">
                  <c:v>43421</c:v>
                </c:pt>
                <c:pt idx="321">
                  <c:v>43422</c:v>
                </c:pt>
                <c:pt idx="322">
                  <c:v>43423</c:v>
                </c:pt>
                <c:pt idx="323">
                  <c:v>43424</c:v>
                </c:pt>
                <c:pt idx="324">
                  <c:v>43425</c:v>
                </c:pt>
                <c:pt idx="325">
                  <c:v>43426</c:v>
                </c:pt>
                <c:pt idx="326">
                  <c:v>43427</c:v>
                </c:pt>
                <c:pt idx="327">
                  <c:v>43428</c:v>
                </c:pt>
                <c:pt idx="328">
                  <c:v>43429</c:v>
                </c:pt>
                <c:pt idx="329">
                  <c:v>43430</c:v>
                </c:pt>
                <c:pt idx="330">
                  <c:v>43431</c:v>
                </c:pt>
                <c:pt idx="331">
                  <c:v>43432</c:v>
                </c:pt>
                <c:pt idx="332">
                  <c:v>43433</c:v>
                </c:pt>
                <c:pt idx="333">
                  <c:v>43434</c:v>
                </c:pt>
                <c:pt idx="334">
                  <c:v>43435</c:v>
                </c:pt>
                <c:pt idx="335">
                  <c:v>43436</c:v>
                </c:pt>
                <c:pt idx="336">
                  <c:v>43437</c:v>
                </c:pt>
                <c:pt idx="337">
                  <c:v>43438</c:v>
                </c:pt>
                <c:pt idx="338">
                  <c:v>43439</c:v>
                </c:pt>
                <c:pt idx="339">
                  <c:v>43440</c:v>
                </c:pt>
                <c:pt idx="340">
                  <c:v>43441</c:v>
                </c:pt>
                <c:pt idx="341">
                  <c:v>43442</c:v>
                </c:pt>
                <c:pt idx="342">
                  <c:v>43443</c:v>
                </c:pt>
                <c:pt idx="343">
                  <c:v>43444</c:v>
                </c:pt>
                <c:pt idx="344">
                  <c:v>43445</c:v>
                </c:pt>
                <c:pt idx="345">
                  <c:v>43446</c:v>
                </c:pt>
                <c:pt idx="346">
                  <c:v>43447</c:v>
                </c:pt>
                <c:pt idx="347">
                  <c:v>43448</c:v>
                </c:pt>
                <c:pt idx="348">
                  <c:v>43449</c:v>
                </c:pt>
                <c:pt idx="349">
                  <c:v>43450</c:v>
                </c:pt>
                <c:pt idx="350">
                  <c:v>43451</c:v>
                </c:pt>
                <c:pt idx="351">
                  <c:v>43452</c:v>
                </c:pt>
                <c:pt idx="352">
                  <c:v>43453</c:v>
                </c:pt>
                <c:pt idx="353">
                  <c:v>43454</c:v>
                </c:pt>
                <c:pt idx="354">
                  <c:v>43455</c:v>
                </c:pt>
                <c:pt idx="355">
                  <c:v>43456</c:v>
                </c:pt>
                <c:pt idx="356">
                  <c:v>43457</c:v>
                </c:pt>
                <c:pt idx="357">
                  <c:v>43458</c:v>
                </c:pt>
                <c:pt idx="358">
                  <c:v>43459</c:v>
                </c:pt>
                <c:pt idx="359">
                  <c:v>43460</c:v>
                </c:pt>
                <c:pt idx="360">
                  <c:v>43461</c:v>
                </c:pt>
                <c:pt idx="361">
                  <c:v>43462</c:v>
                </c:pt>
                <c:pt idx="362">
                  <c:v>43463</c:v>
                </c:pt>
                <c:pt idx="363">
                  <c:v>43464</c:v>
                </c:pt>
                <c:pt idx="364">
                  <c:v>43465</c:v>
                </c:pt>
              </c:numCache>
            </c:numRef>
          </c:cat>
          <c:val>
            <c:numRef>
              <c:f>Sheet1!$B$2:$B$366</c:f>
              <c:numCache>
                <c:formatCode>General</c:formatCode>
                <c:ptCount val="365"/>
                <c:pt idx="75">
                  <c:v>37</c:v>
                </c:pt>
                <c:pt idx="76">
                  <c:v>16</c:v>
                </c:pt>
                <c:pt idx="77">
                  <c:v>49</c:v>
                </c:pt>
                <c:pt idx="78">
                  <c:v>44</c:v>
                </c:pt>
                <c:pt idx="79">
                  <c:v>39</c:v>
                </c:pt>
                <c:pt idx="80">
                  <c:v>33</c:v>
                </c:pt>
                <c:pt idx="81">
                  <c:v>37</c:v>
                </c:pt>
                <c:pt idx="82">
                  <c:v>13</c:v>
                </c:pt>
                <c:pt idx="83">
                  <c:v>15</c:v>
                </c:pt>
                <c:pt idx="84">
                  <c:v>26</c:v>
                </c:pt>
                <c:pt idx="85">
                  <c:v>22</c:v>
                </c:pt>
                <c:pt idx="86">
                  <c:v>25</c:v>
                </c:pt>
                <c:pt idx="87">
                  <c:v>57</c:v>
                </c:pt>
                <c:pt idx="88">
                  <c:v>79</c:v>
                </c:pt>
                <c:pt idx="89">
                  <c:v>44</c:v>
                </c:pt>
                <c:pt idx="90">
                  <c:v>26</c:v>
                </c:pt>
                <c:pt idx="91">
                  <c:v>44</c:v>
                </c:pt>
                <c:pt idx="92">
                  <c:v>27</c:v>
                </c:pt>
                <c:pt idx="93">
                  <c:v>50</c:v>
                </c:pt>
                <c:pt idx="94">
                  <c:v>34</c:v>
                </c:pt>
                <c:pt idx="95">
                  <c:v>61</c:v>
                </c:pt>
                <c:pt idx="96">
                  <c:v>22</c:v>
                </c:pt>
                <c:pt idx="97">
                  <c:v>23</c:v>
                </c:pt>
                <c:pt idx="98">
                  <c:v>64</c:v>
                </c:pt>
                <c:pt idx="99">
                  <c:v>40</c:v>
                </c:pt>
                <c:pt idx="100">
                  <c:v>109</c:v>
                </c:pt>
                <c:pt idx="101">
                  <c:v>30</c:v>
                </c:pt>
                <c:pt idx="102">
                  <c:v>45</c:v>
                </c:pt>
                <c:pt idx="103">
                  <c:v>20</c:v>
                </c:pt>
                <c:pt idx="104">
                  <c:v>12</c:v>
                </c:pt>
                <c:pt idx="105">
                  <c:v>31</c:v>
                </c:pt>
                <c:pt idx="106">
                  <c:v>47</c:v>
                </c:pt>
                <c:pt idx="107">
                  <c:v>68</c:v>
                </c:pt>
                <c:pt idx="108">
                  <c:v>82</c:v>
                </c:pt>
                <c:pt idx="109">
                  <c:v>100</c:v>
                </c:pt>
                <c:pt idx="110">
                  <c:v>76</c:v>
                </c:pt>
                <c:pt idx="111">
                  <c:v>74</c:v>
                </c:pt>
                <c:pt idx="112">
                  <c:v>78</c:v>
                </c:pt>
                <c:pt idx="113">
                  <c:v>78</c:v>
                </c:pt>
                <c:pt idx="114">
                  <c:v>75</c:v>
                </c:pt>
                <c:pt idx="115">
                  <c:v>102</c:v>
                </c:pt>
                <c:pt idx="116">
                  <c:v>95</c:v>
                </c:pt>
                <c:pt idx="117">
                  <c:v>53</c:v>
                </c:pt>
                <c:pt idx="118">
                  <c:v>73</c:v>
                </c:pt>
                <c:pt idx="119">
                  <c:v>82</c:v>
                </c:pt>
                <c:pt idx="120">
                  <c:v>90</c:v>
                </c:pt>
                <c:pt idx="121">
                  <c:v>102</c:v>
                </c:pt>
                <c:pt idx="122">
                  <c:v>80</c:v>
                </c:pt>
                <c:pt idx="123">
                  <c:v>96</c:v>
                </c:pt>
                <c:pt idx="124">
                  <c:v>103</c:v>
                </c:pt>
                <c:pt idx="125">
                  <c:v>80</c:v>
                </c:pt>
                <c:pt idx="126">
                  <c:v>83</c:v>
                </c:pt>
                <c:pt idx="127">
                  <c:v>65</c:v>
                </c:pt>
                <c:pt idx="128">
                  <c:v>80</c:v>
                </c:pt>
                <c:pt idx="129">
                  <c:v>66</c:v>
                </c:pt>
                <c:pt idx="130">
                  <c:v>73</c:v>
                </c:pt>
                <c:pt idx="131">
                  <c:v>64</c:v>
                </c:pt>
                <c:pt idx="132">
                  <c:v>61</c:v>
                </c:pt>
                <c:pt idx="133">
                  <c:v>91</c:v>
                </c:pt>
                <c:pt idx="134">
                  <c:v>75</c:v>
                </c:pt>
                <c:pt idx="135">
                  <c:v>93</c:v>
                </c:pt>
                <c:pt idx="136">
                  <c:v>71</c:v>
                </c:pt>
                <c:pt idx="137">
                  <c:v>77</c:v>
                </c:pt>
                <c:pt idx="138">
                  <c:v>55</c:v>
                </c:pt>
                <c:pt idx="139">
                  <c:v>45</c:v>
                </c:pt>
                <c:pt idx="140">
                  <c:v>32</c:v>
                </c:pt>
                <c:pt idx="141">
                  <c:v>42</c:v>
                </c:pt>
                <c:pt idx="142">
                  <c:v>40</c:v>
                </c:pt>
                <c:pt idx="143">
                  <c:v>49</c:v>
                </c:pt>
                <c:pt idx="144">
                  <c:v>66</c:v>
                </c:pt>
                <c:pt idx="145">
                  <c:v>21</c:v>
                </c:pt>
                <c:pt idx="146">
                  <c:v>20</c:v>
                </c:pt>
                <c:pt idx="147">
                  <c:v>24</c:v>
                </c:pt>
                <c:pt idx="148">
                  <c:v>74</c:v>
                </c:pt>
                <c:pt idx="149">
                  <c:v>36</c:v>
                </c:pt>
                <c:pt idx="150">
                  <c:v>50</c:v>
                </c:pt>
                <c:pt idx="151">
                  <c:v>31</c:v>
                </c:pt>
                <c:pt idx="152">
                  <c:v>16</c:v>
                </c:pt>
                <c:pt idx="153">
                  <c:v>41</c:v>
                </c:pt>
                <c:pt idx="154">
                  <c:v>29</c:v>
                </c:pt>
                <c:pt idx="155">
                  <c:v>34</c:v>
                </c:pt>
                <c:pt idx="156">
                  <c:v>48</c:v>
                </c:pt>
                <c:pt idx="157">
                  <c:v>66</c:v>
                </c:pt>
                <c:pt idx="158">
                  <c:v>32</c:v>
                </c:pt>
                <c:pt idx="159">
                  <c:v>15</c:v>
                </c:pt>
                <c:pt idx="160">
                  <c:v>31</c:v>
                </c:pt>
                <c:pt idx="161">
                  <c:v>84</c:v>
                </c:pt>
                <c:pt idx="162">
                  <c:v>30</c:v>
                </c:pt>
                <c:pt idx="163">
                  <c:v>42</c:v>
                </c:pt>
                <c:pt idx="164">
                  <c:v>38</c:v>
                </c:pt>
                <c:pt idx="165">
                  <c:v>62</c:v>
                </c:pt>
                <c:pt idx="166">
                  <c:v>11</c:v>
                </c:pt>
                <c:pt idx="167">
                  <c:v>13</c:v>
                </c:pt>
                <c:pt idx="168">
                  <c:v>21</c:v>
                </c:pt>
                <c:pt idx="169">
                  <c:v>34</c:v>
                </c:pt>
                <c:pt idx="170">
                  <c:v>62</c:v>
                </c:pt>
                <c:pt idx="171">
                  <c:v>77</c:v>
                </c:pt>
                <c:pt idx="172">
                  <c:v>23</c:v>
                </c:pt>
                <c:pt idx="173">
                  <c:v>23</c:v>
                </c:pt>
                <c:pt idx="174">
                  <c:v>11</c:v>
                </c:pt>
                <c:pt idx="175">
                  <c:v>45</c:v>
                </c:pt>
                <c:pt idx="176">
                  <c:v>24</c:v>
                </c:pt>
                <c:pt idx="177">
                  <c:v>36</c:v>
                </c:pt>
                <c:pt idx="178">
                  <c:v>60</c:v>
                </c:pt>
                <c:pt idx="179">
                  <c:v>45</c:v>
                </c:pt>
                <c:pt idx="180">
                  <c:v>19</c:v>
                </c:pt>
                <c:pt idx="181">
                  <c:v>17</c:v>
                </c:pt>
                <c:pt idx="182">
                  <c:v>33</c:v>
                </c:pt>
                <c:pt idx="183">
                  <c:v>29</c:v>
                </c:pt>
                <c:pt idx="184">
                  <c:v>27</c:v>
                </c:pt>
                <c:pt idx="185">
                  <c:v>25</c:v>
                </c:pt>
                <c:pt idx="186">
                  <c:v>22</c:v>
                </c:pt>
                <c:pt idx="187">
                  <c:v>38</c:v>
                </c:pt>
                <c:pt idx="188">
                  <c:v>21</c:v>
                </c:pt>
                <c:pt idx="189">
                  <c:v>58</c:v>
                </c:pt>
                <c:pt idx="190">
                  <c:v>131</c:v>
                </c:pt>
                <c:pt idx="191">
                  <c:v>111</c:v>
                </c:pt>
                <c:pt idx="192">
                  <c:v>294</c:v>
                </c:pt>
                <c:pt idx="193">
                  <c:v>109</c:v>
                </c:pt>
                <c:pt idx="194">
                  <c:v>91</c:v>
                </c:pt>
                <c:pt idx="195">
                  <c:v>100</c:v>
                </c:pt>
                <c:pt idx="196">
                  <c:v>152</c:v>
                </c:pt>
                <c:pt idx="197">
                  <c:v>80</c:v>
                </c:pt>
                <c:pt idx="198">
                  <c:v>161</c:v>
                </c:pt>
                <c:pt idx="199">
                  <c:v>82</c:v>
                </c:pt>
                <c:pt idx="200">
                  <c:v>64</c:v>
                </c:pt>
                <c:pt idx="201">
                  <c:v>61</c:v>
                </c:pt>
                <c:pt idx="202">
                  <c:v>82</c:v>
                </c:pt>
                <c:pt idx="203">
                  <c:v>81</c:v>
                </c:pt>
                <c:pt idx="204">
                  <c:v>52</c:v>
                </c:pt>
                <c:pt idx="205">
                  <c:v>125</c:v>
                </c:pt>
                <c:pt idx="206">
                  <c:v>51</c:v>
                </c:pt>
                <c:pt idx="207">
                  <c:v>39</c:v>
                </c:pt>
                <c:pt idx="208">
                  <c:v>44</c:v>
                </c:pt>
                <c:pt idx="209">
                  <c:v>33</c:v>
                </c:pt>
                <c:pt idx="210">
                  <c:v>21</c:v>
                </c:pt>
                <c:pt idx="211">
                  <c:v>58</c:v>
                </c:pt>
                <c:pt idx="212">
                  <c:v>52</c:v>
                </c:pt>
                <c:pt idx="213">
                  <c:v>56</c:v>
                </c:pt>
                <c:pt idx="214">
                  <c:v>50</c:v>
                </c:pt>
                <c:pt idx="215">
                  <c:v>51</c:v>
                </c:pt>
                <c:pt idx="216">
                  <c:v>75</c:v>
                </c:pt>
                <c:pt idx="217">
                  <c:v>54</c:v>
                </c:pt>
                <c:pt idx="218">
                  <c:v>58</c:v>
                </c:pt>
                <c:pt idx="219">
                  <c:v>78</c:v>
                </c:pt>
                <c:pt idx="220">
                  <c:v>33</c:v>
                </c:pt>
                <c:pt idx="221">
                  <c:v>32</c:v>
                </c:pt>
                <c:pt idx="222">
                  <c:v>14</c:v>
                </c:pt>
                <c:pt idx="223">
                  <c:v>19</c:v>
                </c:pt>
                <c:pt idx="224">
                  <c:v>52</c:v>
                </c:pt>
                <c:pt idx="225">
                  <c:v>35</c:v>
                </c:pt>
                <c:pt idx="226">
                  <c:v>66</c:v>
                </c:pt>
                <c:pt idx="227">
                  <c:v>24</c:v>
                </c:pt>
                <c:pt idx="228">
                  <c:v>32</c:v>
                </c:pt>
                <c:pt idx="229">
                  <c:v>28</c:v>
                </c:pt>
                <c:pt idx="230">
                  <c:v>32</c:v>
                </c:pt>
                <c:pt idx="231">
                  <c:v>25</c:v>
                </c:pt>
                <c:pt idx="232">
                  <c:v>41</c:v>
                </c:pt>
                <c:pt idx="233">
                  <c:v>59</c:v>
                </c:pt>
                <c:pt idx="234">
                  <c:v>53</c:v>
                </c:pt>
                <c:pt idx="235">
                  <c:v>33</c:v>
                </c:pt>
                <c:pt idx="236">
                  <c:v>16</c:v>
                </c:pt>
                <c:pt idx="237">
                  <c:v>30</c:v>
                </c:pt>
                <c:pt idx="238">
                  <c:v>44</c:v>
                </c:pt>
                <c:pt idx="239">
                  <c:v>35</c:v>
                </c:pt>
                <c:pt idx="240">
                  <c:v>59</c:v>
                </c:pt>
                <c:pt idx="241">
                  <c:v>36</c:v>
                </c:pt>
                <c:pt idx="242">
                  <c:v>32</c:v>
                </c:pt>
                <c:pt idx="243">
                  <c:v>23</c:v>
                </c:pt>
                <c:pt idx="244">
                  <c:v>14</c:v>
                </c:pt>
                <c:pt idx="245">
                  <c:v>14</c:v>
                </c:pt>
                <c:pt idx="246">
                  <c:v>23</c:v>
                </c:pt>
                <c:pt idx="247">
                  <c:v>20</c:v>
                </c:pt>
                <c:pt idx="248">
                  <c:v>19</c:v>
                </c:pt>
                <c:pt idx="249">
                  <c:v>20</c:v>
                </c:pt>
                <c:pt idx="250">
                  <c:v>15</c:v>
                </c:pt>
                <c:pt idx="251">
                  <c:v>11</c:v>
                </c:pt>
                <c:pt idx="252">
                  <c:v>18</c:v>
                </c:pt>
                <c:pt idx="253">
                  <c:v>20</c:v>
                </c:pt>
                <c:pt idx="254">
                  <c:v>24</c:v>
                </c:pt>
                <c:pt idx="255">
                  <c:v>31</c:v>
                </c:pt>
                <c:pt idx="256">
                  <c:v>68</c:v>
                </c:pt>
                <c:pt idx="257">
                  <c:v>22</c:v>
                </c:pt>
                <c:pt idx="258">
                  <c:v>14</c:v>
                </c:pt>
                <c:pt idx="259">
                  <c:v>22</c:v>
                </c:pt>
                <c:pt idx="260">
                  <c:v>28</c:v>
                </c:pt>
                <c:pt idx="261">
                  <c:v>44</c:v>
                </c:pt>
                <c:pt idx="262">
                  <c:v>43</c:v>
                </c:pt>
                <c:pt idx="263">
                  <c:v>37</c:v>
                </c:pt>
                <c:pt idx="264">
                  <c:v>14</c:v>
                </c:pt>
                <c:pt idx="265">
                  <c:v>15</c:v>
                </c:pt>
                <c:pt idx="266">
                  <c:v>19</c:v>
                </c:pt>
                <c:pt idx="267">
                  <c:v>30</c:v>
                </c:pt>
                <c:pt idx="268">
                  <c:v>31</c:v>
                </c:pt>
                <c:pt idx="269">
                  <c:v>21</c:v>
                </c:pt>
                <c:pt idx="270">
                  <c:v>21</c:v>
                </c:pt>
                <c:pt idx="271">
                  <c:v>24</c:v>
                </c:pt>
                <c:pt idx="272">
                  <c:v>22</c:v>
                </c:pt>
                <c:pt idx="273">
                  <c:v>12</c:v>
                </c:pt>
                <c:pt idx="274">
                  <c:v>24</c:v>
                </c:pt>
                <c:pt idx="275">
                  <c:v>30</c:v>
                </c:pt>
                <c:pt idx="276">
                  <c:v>26</c:v>
                </c:pt>
                <c:pt idx="277">
                  <c:v>24</c:v>
                </c:pt>
                <c:pt idx="278">
                  <c:v>10</c:v>
                </c:pt>
                <c:pt idx="279">
                  <c:v>13</c:v>
                </c:pt>
                <c:pt idx="280">
                  <c:v>14</c:v>
                </c:pt>
                <c:pt idx="281">
                  <c:v>20</c:v>
                </c:pt>
                <c:pt idx="282">
                  <c:v>10</c:v>
                </c:pt>
                <c:pt idx="283">
                  <c:v>40</c:v>
                </c:pt>
                <c:pt idx="284">
                  <c:v>16</c:v>
                </c:pt>
                <c:pt idx="285">
                  <c:v>12</c:v>
                </c:pt>
                <c:pt idx="286">
                  <c:v>30</c:v>
                </c:pt>
                <c:pt idx="287">
                  <c:v>19</c:v>
                </c:pt>
                <c:pt idx="288">
                  <c:v>12</c:v>
                </c:pt>
                <c:pt idx="289">
                  <c:v>25</c:v>
                </c:pt>
                <c:pt idx="290">
                  <c:v>28</c:v>
                </c:pt>
                <c:pt idx="291">
                  <c:v>31</c:v>
                </c:pt>
                <c:pt idx="292">
                  <c:v>18</c:v>
                </c:pt>
                <c:pt idx="293">
                  <c:v>18</c:v>
                </c:pt>
                <c:pt idx="294">
                  <c:v>27</c:v>
                </c:pt>
                <c:pt idx="295">
                  <c:v>15</c:v>
                </c:pt>
                <c:pt idx="296">
                  <c:v>21</c:v>
                </c:pt>
                <c:pt idx="297">
                  <c:v>33</c:v>
                </c:pt>
                <c:pt idx="298">
                  <c:v>53</c:v>
                </c:pt>
                <c:pt idx="299">
                  <c:v>55</c:v>
                </c:pt>
                <c:pt idx="300">
                  <c:v>51</c:v>
                </c:pt>
                <c:pt idx="301">
                  <c:v>42</c:v>
                </c:pt>
                <c:pt idx="302">
                  <c:v>43</c:v>
                </c:pt>
                <c:pt idx="303">
                  <c:v>54</c:v>
                </c:pt>
                <c:pt idx="304">
                  <c:v>39</c:v>
                </c:pt>
                <c:pt idx="305">
                  <c:v>34</c:v>
                </c:pt>
                <c:pt idx="306">
                  <c:v>33</c:v>
                </c:pt>
                <c:pt idx="307">
                  <c:v>39</c:v>
                </c:pt>
                <c:pt idx="308">
                  <c:v>40</c:v>
                </c:pt>
                <c:pt idx="309">
                  <c:v>54</c:v>
                </c:pt>
                <c:pt idx="310">
                  <c:v>220</c:v>
                </c:pt>
                <c:pt idx="311">
                  <c:v>116</c:v>
                </c:pt>
                <c:pt idx="312">
                  <c:v>86</c:v>
                </c:pt>
                <c:pt idx="313">
                  <c:v>59</c:v>
                </c:pt>
                <c:pt idx="314">
                  <c:v>59</c:v>
                </c:pt>
                <c:pt idx="315">
                  <c:v>48</c:v>
                </c:pt>
                <c:pt idx="316">
                  <c:v>56</c:v>
                </c:pt>
                <c:pt idx="317">
                  <c:v>123</c:v>
                </c:pt>
                <c:pt idx="318">
                  <c:v>37</c:v>
                </c:pt>
                <c:pt idx="319">
                  <c:v>60</c:v>
                </c:pt>
                <c:pt idx="320">
                  <c:v>37</c:v>
                </c:pt>
                <c:pt idx="321">
                  <c:v>29</c:v>
                </c:pt>
                <c:pt idx="322">
                  <c:v>47</c:v>
                </c:pt>
                <c:pt idx="323">
                  <c:v>35</c:v>
                </c:pt>
                <c:pt idx="324">
                  <c:v>32</c:v>
                </c:pt>
                <c:pt idx="325">
                  <c:v>23</c:v>
                </c:pt>
                <c:pt idx="326">
                  <c:v>31</c:v>
                </c:pt>
                <c:pt idx="327">
                  <c:v>25</c:v>
                </c:pt>
                <c:pt idx="328">
                  <c:v>19</c:v>
                </c:pt>
                <c:pt idx="329">
                  <c:v>46</c:v>
                </c:pt>
                <c:pt idx="330">
                  <c:v>59</c:v>
                </c:pt>
                <c:pt idx="331">
                  <c:v>40</c:v>
                </c:pt>
                <c:pt idx="332">
                  <c:v>28</c:v>
                </c:pt>
                <c:pt idx="333">
                  <c:v>23</c:v>
                </c:pt>
                <c:pt idx="334">
                  <c:v>19</c:v>
                </c:pt>
                <c:pt idx="335">
                  <c:v>23</c:v>
                </c:pt>
                <c:pt idx="336">
                  <c:v>31</c:v>
                </c:pt>
                <c:pt idx="337">
                  <c:v>26</c:v>
                </c:pt>
                <c:pt idx="338">
                  <c:v>29</c:v>
                </c:pt>
                <c:pt idx="339">
                  <c:v>19</c:v>
                </c:pt>
                <c:pt idx="340">
                  <c:v>24</c:v>
                </c:pt>
                <c:pt idx="341">
                  <c:v>10</c:v>
                </c:pt>
                <c:pt idx="342">
                  <c:v>6</c:v>
                </c:pt>
                <c:pt idx="343">
                  <c:v>31</c:v>
                </c:pt>
                <c:pt idx="344">
                  <c:v>32</c:v>
                </c:pt>
                <c:pt idx="345">
                  <c:v>63</c:v>
                </c:pt>
                <c:pt idx="346">
                  <c:v>46</c:v>
                </c:pt>
                <c:pt idx="347">
                  <c:v>55</c:v>
                </c:pt>
                <c:pt idx="348">
                  <c:v>26</c:v>
                </c:pt>
                <c:pt idx="349">
                  <c:v>37</c:v>
                </c:pt>
                <c:pt idx="350">
                  <c:v>45</c:v>
                </c:pt>
                <c:pt idx="351">
                  <c:v>39</c:v>
                </c:pt>
                <c:pt idx="352">
                  <c:v>41</c:v>
                </c:pt>
                <c:pt idx="353">
                  <c:v>43</c:v>
                </c:pt>
                <c:pt idx="354">
                  <c:v>84</c:v>
                </c:pt>
                <c:pt idx="355">
                  <c:v>52</c:v>
                </c:pt>
                <c:pt idx="356">
                  <c:v>31</c:v>
                </c:pt>
                <c:pt idx="357">
                  <c:v>54</c:v>
                </c:pt>
                <c:pt idx="358">
                  <c:v>62</c:v>
                </c:pt>
                <c:pt idx="359">
                  <c:v>36</c:v>
                </c:pt>
                <c:pt idx="360">
                  <c:v>36</c:v>
                </c:pt>
                <c:pt idx="361">
                  <c:v>41</c:v>
                </c:pt>
                <c:pt idx="362">
                  <c:v>37</c:v>
                </c:pt>
                <c:pt idx="363">
                  <c:v>34</c:v>
                </c:pt>
                <c:pt idx="364">
                  <c:v>43</c:v>
                </c:pt>
              </c:numCache>
            </c:numRef>
          </c:val>
          <c:extLst>
            <c:ext xmlns:c16="http://schemas.microsoft.com/office/drawing/2014/chart" uri="{C3380CC4-5D6E-409C-BE32-E72D297353CC}">
              <c16:uniqueId val="{00000000-6E0E-44E0-B08F-CEDADF7EEBAC}"/>
            </c:ext>
          </c:extLst>
        </c:ser>
        <c:dLbls>
          <c:showLegendKey val="0"/>
          <c:showVal val="0"/>
          <c:showCatName val="0"/>
          <c:showSerName val="0"/>
          <c:showPercent val="0"/>
          <c:showBubbleSize val="0"/>
        </c:dLbls>
        <c:gapWidth val="219"/>
        <c:overlap val="-27"/>
        <c:axId val="450846592"/>
        <c:axId val="450882344"/>
      </c:barChart>
      <c:dateAx>
        <c:axId val="450846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882344"/>
        <c:crosses val="autoZero"/>
        <c:auto val="1"/>
        <c:lblOffset val="100"/>
        <c:baseTimeUnit val="days"/>
      </c:dateAx>
      <c:valAx>
        <c:axId val="450882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846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Yesway</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0.167402221884036</c:v>
                </c:pt>
                <c:pt idx="1">
                  <c:v>0</c:v>
                </c:pt>
                <c:pt idx="2">
                  <c:v>0</c:v>
                </c:pt>
                <c:pt idx="3">
                  <c:v>0</c:v>
                </c:pt>
                <c:pt idx="4">
                  <c:v>0</c:v>
                </c:pt>
                <c:pt idx="5">
                  <c:v>0</c:v>
                </c:pt>
                <c:pt idx="6">
                  <c:v>3.5154466595647502</c:v>
                </c:pt>
                <c:pt idx="7">
                  <c:v>0.19403439354740501</c:v>
                </c:pt>
                <c:pt idx="8">
                  <c:v>0.62141733881195205</c:v>
                </c:pt>
                <c:pt idx="9">
                  <c:v>0.742882587350705</c:v>
                </c:pt>
                <c:pt idx="10">
                  <c:v>0.90078338442362205</c:v>
                </c:pt>
                <c:pt idx="11">
                  <c:v>0.58537690274037102</c:v>
                </c:pt>
                <c:pt idx="12">
                  <c:v>0.35036101388254798</c:v>
                </c:pt>
                <c:pt idx="13">
                  <c:v>0.29087865414147601</c:v>
                </c:pt>
                <c:pt idx="14">
                  <c:v>0.33614724233933402</c:v>
                </c:pt>
                <c:pt idx="15">
                  <c:v>0.49729750958512697</c:v>
                </c:pt>
                <c:pt idx="16">
                  <c:v>0.38221556255341099</c:v>
                </c:pt>
                <c:pt idx="17">
                  <c:v>0.42214473344669901</c:v>
                </c:pt>
                <c:pt idx="18">
                  <c:v>0.401384872926495</c:v>
                </c:pt>
                <c:pt idx="19">
                  <c:v>0.535687110028915</c:v>
                </c:pt>
                <c:pt idx="20">
                  <c:v>0.42104195201136302</c:v>
                </c:pt>
                <c:pt idx="21">
                  <c:v>0.24349414092223401</c:v>
                </c:pt>
                <c:pt idx="22">
                  <c:v>0</c:v>
                </c:pt>
                <c:pt idx="23">
                  <c:v>0</c:v>
                </c:pt>
              </c:numCache>
            </c:numRef>
          </c:val>
          <c:smooth val="0"/>
          <c:extLst>
            <c:ext xmlns:c16="http://schemas.microsoft.com/office/drawing/2014/chart" uri="{C3380CC4-5D6E-409C-BE32-E72D297353CC}">
              <c16:uniqueId val="{00000000-5EC2-450D-AE29-319C467412BB}"/>
            </c:ext>
          </c:extLst>
        </c:ser>
        <c:dLbls>
          <c:showLegendKey val="0"/>
          <c:showVal val="0"/>
          <c:showCatName val="0"/>
          <c:showSerName val="0"/>
          <c:showPercent val="0"/>
          <c:showBubbleSize val="0"/>
        </c:dLbls>
        <c:smooth val="0"/>
        <c:axId val="460948184"/>
        <c:axId val="460942280"/>
      </c:lineChart>
      <c:catAx>
        <c:axId val="460948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42280"/>
        <c:crosses val="autoZero"/>
        <c:auto val="1"/>
        <c:lblAlgn val="ctr"/>
        <c:lblOffset val="100"/>
        <c:noMultiLvlLbl val="0"/>
      </c:catAx>
      <c:valAx>
        <c:axId val="460942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48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pt idx="319">
                  <c:v>43420</c:v>
                </c:pt>
                <c:pt idx="320">
                  <c:v>43421</c:v>
                </c:pt>
                <c:pt idx="321">
                  <c:v>43422</c:v>
                </c:pt>
                <c:pt idx="322">
                  <c:v>43423</c:v>
                </c:pt>
                <c:pt idx="323">
                  <c:v>43424</c:v>
                </c:pt>
                <c:pt idx="324">
                  <c:v>43425</c:v>
                </c:pt>
                <c:pt idx="325">
                  <c:v>43426</c:v>
                </c:pt>
                <c:pt idx="326">
                  <c:v>43427</c:v>
                </c:pt>
                <c:pt idx="327">
                  <c:v>43428</c:v>
                </c:pt>
                <c:pt idx="328">
                  <c:v>43429</c:v>
                </c:pt>
                <c:pt idx="329">
                  <c:v>43430</c:v>
                </c:pt>
                <c:pt idx="330">
                  <c:v>43431</c:v>
                </c:pt>
                <c:pt idx="331">
                  <c:v>43432</c:v>
                </c:pt>
                <c:pt idx="332">
                  <c:v>43433</c:v>
                </c:pt>
                <c:pt idx="333">
                  <c:v>43434</c:v>
                </c:pt>
                <c:pt idx="334">
                  <c:v>43435</c:v>
                </c:pt>
                <c:pt idx="335">
                  <c:v>43436</c:v>
                </c:pt>
                <c:pt idx="336">
                  <c:v>43437</c:v>
                </c:pt>
                <c:pt idx="337">
                  <c:v>43438</c:v>
                </c:pt>
                <c:pt idx="338">
                  <c:v>43439</c:v>
                </c:pt>
                <c:pt idx="339">
                  <c:v>43440</c:v>
                </c:pt>
                <c:pt idx="340">
                  <c:v>43441</c:v>
                </c:pt>
                <c:pt idx="341">
                  <c:v>43442</c:v>
                </c:pt>
                <c:pt idx="342">
                  <c:v>43443</c:v>
                </c:pt>
                <c:pt idx="343">
                  <c:v>43444</c:v>
                </c:pt>
                <c:pt idx="344">
                  <c:v>43445</c:v>
                </c:pt>
                <c:pt idx="345">
                  <c:v>43446</c:v>
                </c:pt>
                <c:pt idx="346">
                  <c:v>43447</c:v>
                </c:pt>
                <c:pt idx="347">
                  <c:v>43448</c:v>
                </c:pt>
                <c:pt idx="348">
                  <c:v>43449</c:v>
                </c:pt>
                <c:pt idx="349">
                  <c:v>43450</c:v>
                </c:pt>
                <c:pt idx="350">
                  <c:v>43451</c:v>
                </c:pt>
                <c:pt idx="351">
                  <c:v>43452</c:v>
                </c:pt>
                <c:pt idx="352">
                  <c:v>43453</c:v>
                </c:pt>
                <c:pt idx="353">
                  <c:v>43454</c:v>
                </c:pt>
                <c:pt idx="354">
                  <c:v>43455</c:v>
                </c:pt>
                <c:pt idx="355">
                  <c:v>43456</c:v>
                </c:pt>
                <c:pt idx="356">
                  <c:v>43457</c:v>
                </c:pt>
                <c:pt idx="357">
                  <c:v>43458</c:v>
                </c:pt>
                <c:pt idx="358">
                  <c:v>43459</c:v>
                </c:pt>
                <c:pt idx="359">
                  <c:v>43460</c:v>
                </c:pt>
                <c:pt idx="360">
                  <c:v>43461</c:v>
                </c:pt>
                <c:pt idx="361">
                  <c:v>43462</c:v>
                </c:pt>
                <c:pt idx="362">
                  <c:v>43463</c:v>
                </c:pt>
                <c:pt idx="363">
                  <c:v>43464</c:v>
                </c:pt>
                <c:pt idx="364">
                  <c:v>43465</c:v>
                </c:pt>
              </c:numCache>
            </c:numRef>
          </c:cat>
          <c:val>
            <c:numRef>
              <c:f>Sheet1!$B$2:$B$366</c:f>
              <c:numCache>
                <c:formatCode>General</c:formatCode>
                <c:ptCount val="365"/>
                <c:pt idx="0">
                  <c:v>56</c:v>
                </c:pt>
                <c:pt idx="1">
                  <c:v>3</c:v>
                </c:pt>
                <c:pt idx="2">
                  <c:v>2</c:v>
                </c:pt>
                <c:pt idx="3">
                  <c:v>4</c:v>
                </c:pt>
                <c:pt idx="4">
                  <c:v>0</c:v>
                </c:pt>
                <c:pt idx="5">
                  <c:v>1</c:v>
                </c:pt>
                <c:pt idx="6">
                  <c:v>3</c:v>
                </c:pt>
                <c:pt idx="7">
                  <c:v>2</c:v>
                </c:pt>
                <c:pt idx="8">
                  <c:v>4</c:v>
                </c:pt>
                <c:pt idx="9">
                  <c:v>1</c:v>
                </c:pt>
                <c:pt idx="10">
                  <c:v>2</c:v>
                </c:pt>
                <c:pt idx="11">
                  <c:v>4</c:v>
                </c:pt>
                <c:pt idx="12">
                  <c:v>5</c:v>
                </c:pt>
                <c:pt idx="13">
                  <c:v>2</c:v>
                </c:pt>
                <c:pt idx="14">
                  <c:v>2</c:v>
                </c:pt>
                <c:pt idx="15">
                  <c:v>5</c:v>
                </c:pt>
                <c:pt idx="16">
                  <c:v>1</c:v>
                </c:pt>
                <c:pt idx="17">
                  <c:v>2</c:v>
                </c:pt>
                <c:pt idx="18">
                  <c:v>1</c:v>
                </c:pt>
                <c:pt idx="19">
                  <c:v>1</c:v>
                </c:pt>
                <c:pt idx="20">
                  <c:v>0</c:v>
                </c:pt>
                <c:pt idx="21">
                  <c:v>1</c:v>
                </c:pt>
                <c:pt idx="22">
                  <c:v>1</c:v>
                </c:pt>
                <c:pt idx="23">
                  <c:v>0</c:v>
                </c:pt>
                <c:pt idx="24">
                  <c:v>2</c:v>
                </c:pt>
                <c:pt idx="25">
                  <c:v>0</c:v>
                </c:pt>
                <c:pt idx="26">
                  <c:v>1</c:v>
                </c:pt>
                <c:pt idx="27">
                  <c:v>1</c:v>
                </c:pt>
                <c:pt idx="28">
                  <c:v>1</c:v>
                </c:pt>
                <c:pt idx="29">
                  <c:v>1</c:v>
                </c:pt>
                <c:pt idx="30">
                  <c:v>2</c:v>
                </c:pt>
                <c:pt idx="31">
                  <c:v>7</c:v>
                </c:pt>
                <c:pt idx="32">
                  <c:v>1</c:v>
                </c:pt>
                <c:pt idx="33">
                  <c:v>0</c:v>
                </c:pt>
                <c:pt idx="34">
                  <c:v>7</c:v>
                </c:pt>
                <c:pt idx="35">
                  <c:v>0</c:v>
                </c:pt>
                <c:pt idx="36">
                  <c:v>2</c:v>
                </c:pt>
                <c:pt idx="37">
                  <c:v>4</c:v>
                </c:pt>
                <c:pt idx="38">
                  <c:v>3</c:v>
                </c:pt>
                <c:pt idx="39">
                  <c:v>4</c:v>
                </c:pt>
                <c:pt idx="40">
                  <c:v>1</c:v>
                </c:pt>
                <c:pt idx="41">
                  <c:v>2</c:v>
                </c:pt>
                <c:pt idx="42">
                  <c:v>31</c:v>
                </c:pt>
                <c:pt idx="43">
                  <c:v>2</c:v>
                </c:pt>
                <c:pt idx="44">
                  <c:v>0</c:v>
                </c:pt>
                <c:pt idx="45">
                  <c:v>1</c:v>
                </c:pt>
                <c:pt idx="46">
                  <c:v>2</c:v>
                </c:pt>
                <c:pt idx="47">
                  <c:v>1</c:v>
                </c:pt>
                <c:pt idx="48">
                  <c:v>2</c:v>
                </c:pt>
                <c:pt idx="49">
                  <c:v>0</c:v>
                </c:pt>
                <c:pt idx="50">
                  <c:v>2</c:v>
                </c:pt>
                <c:pt idx="51">
                  <c:v>1</c:v>
                </c:pt>
                <c:pt idx="52">
                  <c:v>1</c:v>
                </c:pt>
                <c:pt idx="53">
                  <c:v>1</c:v>
                </c:pt>
                <c:pt idx="54">
                  <c:v>1</c:v>
                </c:pt>
                <c:pt idx="55">
                  <c:v>1</c:v>
                </c:pt>
                <c:pt idx="56">
                  <c:v>2</c:v>
                </c:pt>
                <c:pt idx="57">
                  <c:v>0</c:v>
                </c:pt>
                <c:pt idx="58">
                  <c:v>1</c:v>
                </c:pt>
                <c:pt idx="59">
                  <c:v>2</c:v>
                </c:pt>
                <c:pt idx="60">
                  <c:v>15</c:v>
                </c:pt>
                <c:pt idx="61">
                  <c:v>0</c:v>
                </c:pt>
                <c:pt idx="62">
                  <c:v>2</c:v>
                </c:pt>
                <c:pt idx="63">
                  <c:v>1</c:v>
                </c:pt>
                <c:pt idx="64">
                  <c:v>0</c:v>
                </c:pt>
                <c:pt idx="65">
                  <c:v>1</c:v>
                </c:pt>
                <c:pt idx="66">
                  <c:v>0</c:v>
                </c:pt>
                <c:pt idx="67">
                  <c:v>3</c:v>
                </c:pt>
                <c:pt idx="68">
                  <c:v>4</c:v>
                </c:pt>
                <c:pt idx="69">
                  <c:v>6</c:v>
                </c:pt>
                <c:pt idx="70">
                  <c:v>0</c:v>
                </c:pt>
                <c:pt idx="71">
                  <c:v>5</c:v>
                </c:pt>
                <c:pt idx="72">
                  <c:v>2</c:v>
                </c:pt>
                <c:pt idx="73">
                  <c:v>24</c:v>
                </c:pt>
                <c:pt idx="74">
                  <c:v>5</c:v>
                </c:pt>
                <c:pt idx="75">
                  <c:v>18</c:v>
                </c:pt>
                <c:pt idx="76">
                  <c:v>6</c:v>
                </c:pt>
                <c:pt idx="77">
                  <c:v>2</c:v>
                </c:pt>
                <c:pt idx="78">
                  <c:v>1</c:v>
                </c:pt>
                <c:pt idx="79">
                  <c:v>0</c:v>
                </c:pt>
                <c:pt idx="80">
                  <c:v>12</c:v>
                </c:pt>
                <c:pt idx="81">
                  <c:v>2</c:v>
                </c:pt>
                <c:pt idx="82">
                  <c:v>6</c:v>
                </c:pt>
                <c:pt idx="83">
                  <c:v>1</c:v>
                </c:pt>
                <c:pt idx="84">
                  <c:v>3</c:v>
                </c:pt>
                <c:pt idx="85">
                  <c:v>12</c:v>
                </c:pt>
                <c:pt idx="86">
                  <c:v>6</c:v>
                </c:pt>
                <c:pt idx="87">
                  <c:v>4</c:v>
                </c:pt>
                <c:pt idx="88">
                  <c:v>12</c:v>
                </c:pt>
                <c:pt idx="89">
                  <c:v>5</c:v>
                </c:pt>
                <c:pt idx="90">
                  <c:v>4</c:v>
                </c:pt>
                <c:pt idx="91">
                  <c:v>4</c:v>
                </c:pt>
                <c:pt idx="92">
                  <c:v>3</c:v>
                </c:pt>
                <c:pt idx="93">
                  <c:v>2</c:v>
                </c:pt>
                <c:pt idx="94">
                  <c:v>0</c:v>
                </c:pt>
                <c:pt idx="95">
                  <c:v>1</c:v>
                </c:pt>
                <c:pt idx="96">
                  <c:v>4</c:v>
                </c:pt>
                <c:pt idx="97">
                  <c:v>1</c:v>
                </c:pt>
                <c:pt idx="98">
                  <c:v>1</c:v>
                </c:pt>
                <c:pt idx="99">
                  <c:v>2</c:v>
                </c:pt>
                <c:pt idx="100">
                  <c:v>3</c:v>
                </c:pt>
                <c:pt idx="101">
                  <c:v>1</c:v>
                </c:pt>
                <c:pt idx="102">
                  <c:v>11</c:v>
                </c:pt>
                <c:pt idx="103">
                  <c:v>2</c:v>
                </c:pt>
                <c:pt idx="104">
                  <c:v>0</c:v>
                </c:pt>
                <c:pt idx="105">
                  <c:v>15</c:v>
                </c:pt>
                <c:pt idx="106">
                  <c:v>0</c:v>
                </c:pt>
                <c:pt idx="107">
                  <c:v>2</c:v>
                </c:pt>
                <c:pt idx="108">
                  <c:v>0</c:v>
                </c:pt>
                <c:pt idx="109">
                  <c:v>1</c:v>
                </c:pt>
                <c:pt idx="110">
                  <c:v>3</c:v>
                </c:pt>
                <c:pt idx="111">
                  <c:v>2</c:v>
                </c:pt>
                <c:pt idx="112">
                  <c:v>2</c:v>
                </c:pt>
                <c:pt idx="113">
                  <c:v>8</c:v>
                </c:pt>
                <c:pt idx="114">
                  <c:v>2</c:v>
                </c:pt>
                <c:pt idx="115">
                  <c:v>0</c:v>
                </c:pt>
                <c:pt idx="116">
                  <c:v>0</c:v>
                </c:pt>
                <c:pt idx="117">
                  <c:v>4</c:v>
                </c:pt>
                <c:pt idx="118">
                  <c:v>0</c:v>
                </c:pt>
                <c:pt idx="119">
                  <c:v>0</c:v>
                </c:pt>
                <c:pt idx="120">
                  <c:v>2</c:v>
                </c:pt>
                <c:pt idx="121">
                  <c:v>2</c:v>
                </c:pt>
                <c:pt idx="122">
                  <c:v>0</c:v>
                </c:pt>
                <c:pt idx="123">
                  <c:v>1</c:v>
                </c:pt>
                <c:pt idx="124">
                  <c:v>3</c:v>
                </c:pt>
                <c:pt idx="125">
                  <c:v>3</c:v>
                </c:pt>
                <c:pt idx="126">
                  <c:v>3</c:v>
                </c:pt>
                <c:pt idx="127">
                  <c:v>3</c:v>
                </c:pt>
                <c:pt idx="128">
                  <c:v>0</c:v>
                </c:pt>
                <c:pt idx="129">
                  <c:v>1</c:v>
                </c:pt>
                <c:pt idx="130">
                  <c:v>4</c:v>
                </c:pt>
                <c:pt idx="131">
                  <c:v>3</c:v>
                </c:pt>
                <c:pt idx="132">
                  <c:v>4</c:v>
                </c:pt>
                <c:pt idx="133">
                  <c:v>3</c:v>
                </c:pt>
                <c:pt idx="134">
                  <c:v>10</c:v>
                </c:pt>
                <c:pt idx="135">
                  <c:v>0</c:v>
                </c:pt>
                <c:pt idx="136">
                  <c:v>9</c:v>
                </c:pt>
                <c:pt idx="137">
                  <c:v>4</c:v>
                </c:pt>
                <c:pt idx="138">
                  <c:v>6</c:v>
                </c:pt>
                <c:pt idx="139">
                  <c:v>0</c:v>
                </c:pt>
                <c:pt idx="140">
                  <c:v>1</c:v>
                </c:pt>
                <c:pt idx="141">
                  <c:v>2</c:v>
                </c:pt>
                <c:pt idx="142">
                  <c:v>3</c:v>
                </c:pt>
                <c:pt idx="143">
                  <c:v>40</c:v>
                </c:pt>
                <c:pt idx="144">
                  <c:v>21</c:v>
                </c:pt>
                <c:pt idx="145">
                  <c:v>0</c:v>
                </c:pt>
                <c:pt idx="146">
                  <c:v>1</c:v>
                </c:pt>
                <c:pt idx="147">
                  <c:v>8</c:v>
                </c:pt>
                <c:pt idx="148">
                  <c:v>0</c:v>
                </c:pt>
                <c:pt idx="149">
                  <c:v>2</c:v>
                </c:pt>
                <c:pt idx="150">
                  <c:v>3</c:v>
                </c:pt>
                <c:pt idx="151">
                  <c:v>4</c:v>
                </c:pt>
                <c:pt idx="152">
                  <c:v>9</c:v>
                </c:pt>
                <c:pt idx="153">
                  <c:v>37</c:v>
                </c:pt>
                <c:pt idx="154">
                  <c:v>8</c:v>
                </c:pt>
                <c:pt idx="155">
                  <c:v>14</c:v>
                </c:pt>
                <c:pt idx="156">
                  <c:v>13</c:v>
                </c:pt>
                <c:pt idx="157">
                  <c:v>7</c:v>
                </c:pt>
                <c:pt idx="158">
                  <c:v>11</c:v>
                </c:pt>
                <c:pt idx="159">
                  <c:v>27</c:v>
                </c:pt>
                <c:pt idx="160">
                  <c:v>31</c:v>
                </c:pt>
                <c:pt idx="161">
                  <c:v>3</c:v>
                </c:pt>
                <c:pt idx="162">
                  <c:v>4</c:v>
                </c:pt>
                <c:pt idx="163">
                  <c:v>4</c:v>
                </c:pt>
                <c:pt idx="164">
                  <c:v>3</c:v>
                </c:pt>
                <c:pt idx="165">
                  <c:v>2</c:v>
                </c:pt>
                <c:pt idx="166">
                  <c:v>4</c:v>
                </c:pt>
                <c:pt idx="167">
                  <c:v>2</c:v>
                </c:pt>
                <c:pt idx="168">
                  <c:v>6</c:v>
                </c:pt>
                <c:pt idx="169">
                  <c:v>1</c:v>
                </c:pt>
                <c:pt idx="170">
                  <c:v>11</c:v>
                </c:pt>
                <c:pt idx="171">
                  <c:v>26</c:v>
                </c:pt>
                <c:pt idx="172">
                  <c:v>0</c:v>
                </c:pt>
                <c:pt idx="173">
                  <c:v>2</c:v>
                </c:pt>
                <c:pt idx="174">
                  <c:v>10</c:v>
                </c:pt>
                <c:pt idx="175">
                  <c:v>0</c:v>
                </c:pt>
                <c:pt idx="176">
                  <c:v>3</c:v>
                </c:pt>
                <c:pt idx="177">
                  <c:v>4</c:v>
                </c:pt>
                <c:pt idx="178">
                  <c:v>10</c:v>
                </c:pt>
                <c:pt idx="179">
                  <c:v>6</c:v>
                </c:pt>
                <c:pt idx="180">
                  <c:v>6</c:v>
                </c:pt>
                <c:pt idx="181">
                  <c:v>20</c:v>
                </c:pt>
                <c:pt idx="182">
                  <c:v>15</c:v>
                </c:pt>
                <c:pt idx="183">
                  <c:v>3</c:v>
                </c:pt>
                <c:pt idx="184">
                  <c:v>22</c:v>
                </c:pt>
                <c:pt idx="185">
                  <c:v>12</c:v>
                </c:pt>
                <c:pt idx="186">
                  <c:v>5</c:v>
                </c:pt>
                <c:pt idx="187">
                  <c:v>23</c:v>
                </c:pt>
                <c:pt idx="188">
                  <c:v>10</c:v>
                </c:pt>
                <c:pt idx="189">
                  <c:v>22</c:v>
                </c:pt>
                <c:pt idx="190">
                  <c:v>3</c:v>
                </c:pt>
                <c:pt idx="191">
                  <c:v>11</c:v>
                </c:pt>
                <c:pt idx="192">
                  <c:v>3</c:v>
                </c:pt>
                <c:pt idx="193">
                  <c:v>8</c:v>
                </c:pt>
                <c:pt idx="194">
                  <c:v>1</c:v>
                </c:pt>
                <c:pt idx="195">
                  <c:v>6</c:v>
                </c:pt>
                <c:pt idx="196">
                  <c:v>2</c:v>
                </c:pt>
                <c:pt idx="197">
                  <c:v>8</c:v>
                </c:pt>
                <c:pt idx="198">
                  <c:v>3</c:v>
                </c:pt>
                <c:pt idx="199">
                  <c:v>16</c:v>
                </c:pt>
                <c:pt idx="200">
                  <c:v>34</c:v>
                </c:pt>
                <c:pt idx="201">
                  <c:v>5</c:v>
                </c:pt>
                <c:pt idx="202">
                  <c:v>5</c:v>
                </c:pt>
                <c:pt idx="203">
                  <c:v>0</c:v>
                </c:pt>
                <c:pt idx="204">
                  <c:v>9</c:v>
                </c:pt>
                <c:pt idx="205">
                  <c:v>5</c:v>
                </c:pt>
                <c:pt idx="206">
                  <c:v>0</c:v>
                </c:pt>
                <c:pt idx="207">
                  <c:v>0</c:v>
                </c:pt>
                <c:pt idx="208">
                  <c:v>1</c:v>
                </c:pt>
                <c:pt idx="209">
                  <c:v>6</c:v>
                </c:pt>
                <c:pt idx="210">
                  <c:v>0</c:v>
                </c:pt>
                <c:pt idx="211">
                  <c:v>8</c:v>
                </c:pt>
                <c:pt idx="212">
                  <c:v>3</c:v>
                </c:pt>
                <c:pt idx="213">
                  <c:v>5</c:v>
                </c:pt>
                <c:pt idx="214">
                  <c:v>1</c:v>
                </c:pt>
                <c:pt idx="215">
                  <c:v>0</c:v>
                </c:pt>
                <c:pt idx="216">
                  <c:v>3</c:v>
                </c:pt>
                <c:pt idx="217">
                  <c:v>0</c:v>
                </c:pt>
                <c:pt idx="218">
                  <c:v>1</c:v>
                </c:pt>
                <c:pt idx="219">
                  <c:v>4</c:v>
                </c:pt>
                <c:pt idx="220">
                  <c:v>0</c:v>
                </c:pt>
                <c:pt idx="221">
                  <c:v>0</c:v>
                </c:pt>
                <c:pt idx="222">
                  <c:v>3</c:v>
                </c:pt>
                <c:pt idx="223">
                  <c:v>0</c:v>
                </c:pt>
                <c:pt idx="224">
                  <c:v>5</c:v>
                </c:pt>
                <c:pt idx="225">
                  <c:v>2</c:v>
                </c:pt>
                <c:pt idx="226">
                  <c:v>47</c:v>
                </c:pt>
                <c:pt idx="227">
                  <c:v>2</c:v>
                </c:pt>
                <c:pt idx="228">
                  <c:v>9</c:v>
                </c:pt>
                <c:pt idx="229">
                  <c:v>3</c:v>
                </c:pt>
                <c:pt idx="230">
                  <c:v>7</c:v>
                </c:pt>
                <c:pt idx="231">
                  <c:v>0</c:v>
                </c:pt>
                <c:pt idx="232">
                  <c:v>1</c:v>
                </c:pt>
                <c:pt idx="233">
                  <c:v>0</c:v>
                </c:pt>
                <c:pt idx="234">
                  <c:v>0</c:v>
                </c:pt>
                <c:pt idx="235">
                  <c:v>0</c:v>
                </c:pt>
                <c:pt idx="236">
                  <c:v>1</c:v>
                </c:pt>
                <c:pt idx="237">
                  <c:v>2</c:v>
                </c:pt>
                <c:pt idx="238">
                  <c:v>4</c:v>
                </c:pt>
                <c:pt idx="239">
                  <c:v>2</c:v>
                </c:pt>
                <c:pt idx="240">
                  <c:v>1</c:v>
                </c:pt>
                <c:pt idx="241">
                  <c:v>4</c:v>
                </c:pt>
                <c:pt idx="242">
                  <c:v>4</c:v>
                </c:pt>
                <c:pt idx="243">
                  <c:v>3</c:v>
                </c:pt>
                <c:pt idx="244">
                  <c:v>4</c:v>
                </c:pt>
                <c:pt idx="245">
                  <c:v>1</c:v>
                </c:pt>
                <c:pt idx="246">
                  <c:v>0</c:v>
                </c:pt>
                <c:pt idx="247">
                  <c:v>1</c:v>
                </c:pt>
                <c:pt idx="248">
                  <c:v>4</c:v>
                </c:pt>
                <c:pt idx="249">
                  <c:v>1</c:v>
                </c:pt>
                <c:pt idx="250">
                  <c:v>0</c:v>
                </c:pt>
                <c:pt idx="251">
                  <c:v>2</c:v>
                </c:pt>
                <c:pt idx="252">
                  <c:v>0</c:v>
                </c:pt>
                <c:pt idx="253">
                  <c:v>3</c:v>
                </c:pt>
                <c:pt idx="254">
                  <c:v>10</c:v>
                </c:pt>
                <c:pt idx="255">
                  <c:v>0</c:v>
                </c:pt>
                <c:pt idx="256">
                  <c:v>0</c:v>
                </c:pt>
                <c:pt idx="257">
                  <c:v>5</c:v>
                </c:pt>
                <c:pt idx="258">
                  <c:v>1</c:v>
                </c:pt>
                <c:pt idx="259">
                  <c:v>0</c:v>
                </c:pt>
                <c:pt idx="260">
                  <c:v>1</c:v>
                </c:pt>
                <c:pt idx="261">
                  <c:v>1</c:v>
                </c:pt>
                <c:pt idx="262">
                  <c:v>0</c:v>
                </c:pt>
                <c:pt idx="263">
                  <c:v>1</c:v>
                </c:pt>
                <c:pt idx="264">
                  <c:v>1</c:v>
                </c:pt>
                <c:pt idx="265">
                  <c:v>4</c:v>
                </c:pt>
                <c:pt idx="266">
                  <c:v>2</c:v>
                </c:pt>
                <c:pt idx="267">
                  <c:v>0</c:v>
                </c:pt>
                <c:pt idx="268">
                  <c:v>3</c:v>
                </c:pt>
                <c:pt idx="269">
                  <c:v>0</c:v>
                </c:pt>
                <c:pt idx="270">
                  <c:v>5</c:v>
                </c:pt>
                <c:pt idx="271">
                  <c:v>19</c:v>
                </c:pt>
                <c:pt idx="272">
                  <c:v>3</c:v>
                </c:pt>
                <c:pt idx="273">
                  <c:v>2</c:v>
                </c:pt>
                <c:pt idx="274">
                  <c:v>2</c:v>
                </c:pt>
                <c:pt idx="275">
                  <c:v>4</c:v>
                </c:pt>
                <c:pt idx="276">
                  <c:v>4</c:v>
                </c:pt>
                <c:pt idx="277">
                  <c:v>3</c:v>
                </c:pt>
                <c:pt idx="278">
                  <c:v>4</c:v>
                </c:pt>
                <c:pt idx="279">
                  <c:v>0</c:v>
                </c:pt>
                <c:pt idx="280">
                  <c:v>2</c:v>
                </c:pt>
                <c:pt idx="281">
                  <c:v>0</c:v>
                </c:pt>
                <c:pt idx="282">
                  <c:v>1</c:v>
                </c:pt>
                <c:pt idx="283">
                  <c:v>1</c:v>
                </c:pt>
                <c:pt idx="284">
                  <c:v>2</c:v>
                </c:pt>
                <c:pt idx="285">
                  <c:v>4</c:v>
                </c:pt>
                <c:pt idx="286">
                  <c:v>1</c:v>
                </c:pt>
                <c:pt idx="287">
                  <c:v>5</c:v>
                </c:pt>
                <c:pt idx="288">
                  <c:v>0</c:v>
                </c:pt>
                <c:pt idx="289">
                  <c:v>0</c:v>
                </c:pt>
                <c:pt idx="290">
                  <c:v>0</c:v>
                </c:pt>
                <c:pt idx="291">
                  <c:v>2</c:v>
                </c:pt>
                <c:pt idx="292">
                  <c:v>6</c:v>
                </c:pt>
                <c:pt idx="293">
                  <c:v>0</c:v>
                </c:pt>
                <c:pt idx="294">
                  <c:v>0</c:v>
                </c:pt>
                <c:pt idx="295">
                  <c:v>1</c:v>
                </c:pt>
                <c:pt idx="296">
                  <c:v>2</c:v>
                </c:pt>
                <c:pt idx="297">
                  <c:v>2</c:v>
                </c:pt>
                <c:pt idx="298">
                  <c:v>4</c:v>
                </c:pt>
                <c:pt idx="299">
                  <c:v>2</c:v>
                </c:pt>
                <c:pt idx="300">
                  <c:v>4</c:v>
                </c:pt>
                <c:pt idx="301">
                  <c:v>0</c:v>
                </c:pt>
                <c:pt idx="302">
                  <c:v>0</c:v>
                </c:pt>
                <c:pt idx="303">
                  <c:v>1</c:v>
                </c:pt>
                <c:pt idx="304">
                  <c:v>3</c:v>
                </c:pt>
                <c:pt idx="305">
                  <c:v>1</c:v>
                </c:pt>
                <c:pt idx="306">
                  <c:v>3</c:v>
                </c:pt>
                <c:pt idx="307">
                  <c:v>3</c:v>
                </c:pt>
                <c:pt idx="308">
                  <c:v>3</c:v>
                </c:pt>
                <c:pt idx="309">
                  <c:v>4</c:v>
                </c:pt>
                <c:pt idx="310">
                  <c:v>11</c:v>
                </c:pt>
                <c:pt idx="311">
                  <c:v>54</c:v>
                </c:pt>
                <c:pt idx="312">
                  <c:v>33</c:v>
                </c:pt>
                <c:pt idx="313">
                  <c:v>3</c:v>
                </c:pt>
                <c:pt idx="314">
                  <c:v>1</c:v>
                </c:pt>
                <c:pt idx="315">
                  <c:v>1</c:v>
                </c:pt>
                <c:pt idx="316">
                  <c:v>0</c:v>
                </c:pt>
                <c:pt idx="317">
                  <c:v>0</c:v>
                </c:pt>
                <c:pt idx="318">
                  <c:v>0</c:v>
                </c:pt>
                <c:pt idx="319">
                  <c:v>41</c:v>
                </c:pt>
                <c:pt idx="320">
                  <c:v>6</c:v>
                </c:pt>
                <c:pt idx="321">
                  <c:v>3</c:v>
                </c:pt>
                <c:pt idx="322">
                  <c:v>5</c:v>
                </c:pt>
                <c:pt idx="323">
                  <c:v>0</c:v>
                </c:pt>
                <c:pt idx="324">
                  <c:v>3</c:v>
                </c:pt>
                <c:pt idx="325">
                  <c:v>5</c:v>
                </c:pt>
                <c:pt idx="326">
                  <c:v>4</c:v>
                </c:pt>
                <c:pt idx="327">
                  <c:v>4</c:v>
                </c:pt>
                <c:pt idx="328">
                  <c:v>5</c:v>
                </c:pt>
                <c:pt idx="329">
                  <c:v>3</c:v>
                </c:pt>
                <c:pt idx="330">
                  <c:v>1</c:v>
                </c:pt>
                <c:pt idx="331">
                  <c:v>4</c:v>
                </c:pt>
                <c:pt idx="332">
                  <c:v>3</c:v>
                </c:pt>
                <c:pt idx="333">
                  <c:v>2</c:v>
                </c:pt>
                <c:pt idx="334">
                  <c:v>5</c:v>
                </c:pt>
                <c:pt idx="335">
                  <c:v>6</c:v>
                </c:pt>
                <c:pt idx="336">
                  <c:v>3</c:v>
                </c:pt>
                <c:pt idx="337">
                  <c:v>3</c:v>
                </c:pt>
                <c:pt idx="338">
                  <c:v>4</c:v>
                </c:pt>
                <c:pt idx="339">
                  <c:v>8</c:v>
                </c:pt>
                <c:pt idx="340">
                  <c:v>9</c:v>
                </c:pt>
                <c:pt idx="341">
                  <c:v>4</c:v>
                </c:pt>
                <c:pt idx="342">
                  <c:v>3</c:v>
                </c:pt>
                <c:pt idx="343">
                  <c:v>4</c:v>
                </c:pt>
                <c:pt idx="344">
                  <c:v>2</c:v>
                </c:pt>
                <c:pt idx="345">
                  <c:v>1</c:v>
                </c:pt>
                <c:pt idx="346">
                  <c:v>14</c:v>
                </c:pt>
                <c:pt idx="347">
                  <c:v>2</c:v>
                </c:pt>
                <c:pt idx="348">
                  <c:v>0</c:v>
                </c:pt>
                <c:pt idx="349">
                  <c:v>1</c:v>
                </c:pt>
                <c:pt idx="350">
                  <c:v>1</c:v>
                </c:pt>
                <c:pt idx="351">
                  <c:v>0</c:v>
                </c:pt>
                <c:pt idx="352">
                  <c:v>11</c:v>
                </c:pt>
                <c:pt idx="353">
                  <c:v>0</c:v>
                </c:pt>
                <c:pt idx="354">
                  <c:v>1</c:v>
                </c:pt>
                <c:pt idx="355">
                  <c:v>11</c:v>
                </c:pt>
                <c:pt idx="356">
                  <c:v>0</c:v>
                </c:pt>
                <c:pt idx="357">
                  <c:v>8</c:v>
                </c:pt>
                <c:pt idx="358">
                  <c:v>9</c:v>
                </c:pt>
                <c:pt idx="359">
                  <c:v>3</c:v>
                </c:pt>
                <c:pt idx="360">
                  <c:v>7</c:v>
                </c:pt>
                <c:pt idx="361">
                  <c:v>6</c:v>
                </c:pt>
                <c:pt idx="362">
                  <c:v>2</c:v>
                </c:pt>
                <c:pt idx="363">
                  <c:v>3</c:v>
                </c:pt>
                <c:pt idx="364">
                  <c:v>47</c:v>
                </c:pt>
              </c:numCache>
            </c:numRef>
          </c:val>
          <c:extLst>
            <c:ext xmlns:c16="http://schemas.microsoft.com/office/drawing/2014/chart" uri="{C3380CC4-5D6E-409C-BE32-E72D297353CC}">
              <c16:uniqueId val="{00000000-1B22-4955-A4AB-7E57F233D7FE}"/>
            </c:ext>
          </c:extLst>
        </c:ser>
        <c:dLbls>
          <c:showLegendKey val="0"/>
          <c:showVal val="0"/>
          <c:showCatName val="0"/>
          <c:showSerName val="0"/>
          <c:showPercent val="0"/>
          <c:showBubbleSize val="0"/>
        </c:dLbls>
        <c:gapWidth val="219"/>
        <c:overlap val="-27"/>
        <c:axId val="460954416"/>
        <c:axId val="460954744"/>
      </c:barChart>
      <c:dateAx>
        <c:axId val="460954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54744"/>
        <c:crosses val="autoZero"/>
        <c:auto val="1"/>
        <c:lblOffset val="100"/>
        <c:baseTimeUnit val="days"/>
      </c:dateAx>
      <c:valAx>
        <c:axId val="460954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54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10148</c:v>
                </c:pt>
              </c:numCache>
            </c:numRef>
          </c:val>
          <c:extLst>
            <c:ext xmlns:c16="http://schemas.microsoft.com/office/drawing/2014/chart" uri="{C3380CC4-5D6E-409C-BE32-E72D297353CC}">
              <c16:uniqueId val="{00000000-2963-4BDC-BCCD-2BAB212FF2B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527</c:v>
                </c:pt>
              </c:numCache>
            </c:numRef>
          </c:val>
          <c:extLst>
            <c:ext xmlns:c16="http://schemas.microsoft.com/office/drawing/2014/chart" uri="{C3380CC4-5D6E-409C-BE32-E72D297353CC}">
              <c16:uniqueId val="{00000001-2963-4BDC-BCCD-2BAB212FF2B3}"/>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66</c:v>
                </c:pt>
              </c:numCache>
            </c:numRef>
          </c:val>
          <c:extLst>
            <c:ext xmlns:c16="http://schemas.microsoft.com/office/drawing/2014/chart" uri="{C3380CC4-5D6E-409C-BE32-E72D297353CC}">
              <c16:uniqueId val="{00000002-2963-4BDC-BCCD-2BAB212FF2B3}"/>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Yesway</c:v>
                </c:pt>
              </c:strCache>
            </c:strRef>
          </c:cat>
          <c:val>
            <c:numRef>
              <c:f>Sheet1!$E$2</c:f>
              <c:numCache>
                <c:formatCode>General</c:formatCode>
                <c:ptCount val="1"/>
                <c:pt idx="0">
                  <c:v>73</c:v>
                </c:pt>
              </c:numCache>
            </c:numRef>
          </c:val>
          <c:extLst>
            <c:ext xmlns:c16="http://schemas.microsoft.com/office/drawing/2014/chart" uri="{C3380CC4-5D6E-409C-BE32-E72D297353CC}">
              <c16:uniqueId val="{00000003-2963-4BDC-BCCD-2BAB212FF2B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Yesway</c:v>
                </c:pt>
              </c:strCache>
            </c:strRef>
          </c:cat>
          <c:val>
            <c:numRef>
              <c:f>Sheet1!$F$2</c:f>
              <c:numCache>
                <c:formatCode>General</c:formatCode>
                <c:ptCount val="1"/>
                <c:pt idx="0">
                  <c:v>5</c:v>
                </c:pt>
              </c:numCache>
            </c:numRef>
          </c:val>
          <c:extLst>
            <c:ext xmlns:c16="http://schemas.microsoft.com/office/drawing/2014/chart" uri="{C3380CC4-5D6E-409C-BE32-E72D297353CC}">
              <c16:uniqueId val="{00000004-2963-4BDC-BCCD-2BAB212FF2B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Yesway</c:v>
                </c:pt>
              </c:strCache>
            </c:strRef>
          </c:cat>
          <c:val>
            <c:numRef>
              <c:f>Sheet1!$G$2</c:f>
              <c:numCache>
                <c:formatCode>General</c:formatCode>
                <c:ptCount val="1"/>
                <c:pt idx="0">
                  <c:v>3</c:v>
                </c:pt>
              </c:numCache>
            </c:numRef>
          </c:val>
          <c:extLst>
            <c:ext xmlns:c16="http://schemas.microsoft.com/office/drawing/2014/chart" uri="{C3380CC4-5D6E-409C-BE32-E72D297353CC}">
              <c16:uniqueId val="{00000005-2963-4BDC-BCCD-2BAB212FF2B3}"/>
            </c:ext>
          </c:extLst>
        </c:ser>
        <c:dLbls>
          <c:showLegendKey val="0"/>
          <c:showVal val="0"/>
          <c:showCatName val="0"/>
          <c:showSerName val="0"/>
          <c:showPercent val="0"/>
          <c:showBubbleSize val="0"/>
        </c:dLbls>
        <c:gapWidth val="150"/>
        <c:overlap val="100"/>
        <c:axId val="460952448"/>
        <c:axId val="460959664"/>
      </c:barChart>
      <c:catAx>
        <c:axId val="460952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59664"/>
        <c:crosses val="autoZero"/>
        <c:auto val="1"/>
        <c:lblAlgn val="ctr"/>
        <c:lblOffset val="100"/>
        <c:noMultiLvlLbl val="0"/>
      </c:catAx>
      <c:valAx>
        <c:axId val="460959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5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pt idx="319">
                  <c:v>43420</c:v>
                </c:pt>
                <c:pt idx="320">
                  <c:v>43421</c:v>
                </c:pt>
                <c:pt idx="321">
                  <c:v>43422</c:v>
                </c:pt>
                <c:pt idx="322">
                  <c:v>43423</c:v>
                </c:pt>
                <c:pt idx="323">
                  <c:v>43424</c:v>
                </c:pt>
                <c:pt idx="324">
                  <c:v>43425</c:v>
                </c:pt>
                <c:pt idx="325">
                  <c:v>43426</c:v>
                </c:pt>
                <c:pt idx="326">
                  <c:v>43427</c:v>
                </c:pt>
                <c:pt idx="327">
                  <c:v>43428</c:v>
                </c:pt>
                <c:pt idx="328">
                  <c:v>43429</c:v>
                </c:pt>
                <c:pt idx="329">
                  <c:v>43430</c:v>
                </c:pt>
                <c:pt idx="330">
                  <c:v>43431</c:v>
                </c:pt>
                <c:pt idx="331">
                  <c:v>43432</c:v>
                </c:pt>
                <c:pt idx="332">
                  <c:v>43433</c:v>
                </c:pt>
                <c:pt idx="333">
                  <c:v>43434</c:v>
                </c:pt>
                <c:pt idx="334">
                  <c:v>43435</c:v>
                </c:pt>
                <c:pt idx="335">
                  <c:v>43436</c:v>
                </c:pt>
                <c:pt idx="336">
                  <c:v>43437</c:v>
                </c:pt>
                <c:pt idx="337">
                  <c:v>43438</c:v>
                </c:pt>
                <c:pt idx="338">
                  <c:v>43439</c:v>
                </c:pt>
                <c:pt idx="339">
                  <c:v>43440</c:v>
                </c:pt>
                <c:pt idx="340">
                  <c:v>43441</c:v>
                </c:pt>
                <c:pt idx="341">
                  <c:v>43442</c:v>
                </c:pt>
                <c:pt idx="342">
                  <c:v>43443</c:v>
                </c:pt>
                <c:pt idx="343">
                  <c:v>43444</c:v>
                </c:pt>
                <c:pt idx="344">
                  <c:v>43445</c:v>
                </c:pt>
                <c:pt idx="345">
                  <c:v>43446</c:v>
                </c:pt>
                <c:pt idx="346">
                  <c:v>43447</c:v>
                </c:pt>
                <c:pt idx="347">
                  <c:v>43448</c:v>
                </c:pt>
                <c:pt idx="348">
                  <c:v>43449</c:v>
                </c:pt>
                <c:pt idx="349">
                  <c:v>43450</c:v>
                </c:pt>
                <c:pt idx="350">
                  <c:v>43451</c:v>
                </c:pt>
                <c:pt idx="351">
                  <c:v>43452</c:v>
                </c:pt>
                <c:pt idx="352">
                  <c:v>43453</c:v>
                </c:pt>
                <c:pt idx="353">
                  <c:v>43454</c:v>
                </c:pt>
                <c:pt idx="354">
                  <c:v>43455</c:v>
                </c:pt>
                <c:pt idx="355">
                  <c:v>43456</c:v>
                </c:pt>
                <c:pt idx="356">
                  <c:v>43457</c:v>
                </c:pt>
                <c:pt idx="357">
                  <c:v>43458</c:v>
                </c:pt>
                <c:pt idx="358">
                  <c:v>43459</c:v>
                </c:pt>
                <c:pt idx="359">
                  <c:v>43460</c:v>
                </c:pt>
                <c:pt idx="360">
                  <c:v>43461</c:v>
                </c:pt>
                <c:pt idx="361">
                  <c:v>43462</c:v>
                </c:pt>
                <c:pt idx="362">
                  <c:v>43463</c:v>
                </c:pt>
                <c:pt idx="363">
                  <c:v>43464</c:v>
                </c:pt>
                <c:pt idx="364">
                  <c:v>43465</c:v>
                </c:pt>
              </c:numCache>
            </c:numRef>
          </c:cat>
          <c:val>
            <c:numRef>
              <c:f>Sheet1!$B$2:$B$366</c:f>
              <c:numCache>
                <c:formatCode>General</c:formatCode>
                <c:ptCount val="365"/>
                <c:pt idx="0">
                  <c:v>1834</c:v>
                </c:pt>
                <c:pt idx="1">
                  <c:v>1861</c:v>
                </c:pt>
                <c:pt idx="2">
                  <c:v>1862</c:v>
                </c:pt>
                <c:pt idx="3">
                  <c:v>1866</c:v>
                </c:pt>
                <c:pt idx="4">
                  <c:v>1866</c:v>
                </c:pt>
                <c:pt idx="5">
                  <c:v>1866</c:v>
                </c:pt>
                <c:pt idx="6">
                  <c:v>1866</c:v>
                </c:pt>
                <c:pt idx="7">
                  <c:v>1863</c:v>
                </c:pt>
                <c:pt idx="8">
                  <c:v>1865</c:v>
                </c:pt>
                <c:pt idx="9">
                  <c:v>1868</c:v>
                </c:pt>
                <c:pt idx="10">
                  <c:v>1869</c:v>
                </c:pt>
                <c:pt idx="11">
                  <c:v>1871</c:v>
                </c:pt>
                <c:pt idx="12">
                  <c:v>1872</c:v>
                </c:pt>
                <c:pt idx="13">
                  <c:v>1873</c:v>
                </c:pt>
                <c:pt idx="14">
                  <c:v>1871</c:v>
                </c:pt>
                <c:pt idx="15">
                  <c:v>1874</c:v>
                </c:pt>
                <c:pt idx="16">
                  <c:v>1876</c:v>
                </c:pt>
                <c:pt idx="17">
                  <c:v>1876</c:v>
                </c:pt>
                <c:pt idx="18">
                  <c:v>1876</c:v>
                </c:pt>
                <c:pt idx="19">
                  <c:v>1877</c:v>
                </c:pt>
                <c:pt idx="20">
                  <c:v>1878</c:v>
                </c:pt>
                <c:pt idx="21">
                  <c:v>1879</c:v>
                </c:pt>
                <c:pt idx="22">
                  <c:v>1879</c:v>
                </c:pt>
                <c:pt idx="23">
                  <c:v>1881</c:v>
                </c:pt>
                <c:pt idx="24">
                  <c:v>1881</c:v>
                </c:pt>
                <c:pt idx="25">
                  <c:v>1881</c:v>
                </c:pt>
                <c:pt idx="26">
                  <c:v>1881</c:v>
                </c:pt>
                <c:pt idx="27">
                  <c:v>1881</c:v>
                </c:pt>
                <c:pt idx="28">
                  <c:v>1881</c:v>
                </c:pt>
                <c:pt idx="29">
                  <c:v>1881</c:v>
                </c:pt>
                <c:pt idx="30">
                  <c:v>1880</c:v>
                </c:pt>
                <c:pt idx="31">
                  <c:v>1881</c:v>
                </c:pt>
                <c:pt idx="32">
                  <c:v>1882</c:v>
                </c:pt>
                <c:pt idx="33">
                  <c:v>1881</c:v>
                </c:pt>
                <c:pt idx="34">
                  <c:v>1882</c:v>
                </c:pt>
                <c:pt idx="35">
                  <c:v>1884</c:v>
                </c:pt>
                <c:pt idx="36">
                  <c:v>1886</c:v>
                </c:pt>
                <c:pt idx="37">
                  <c:v>1888</c:v>
                </c:pt>
                <c:pt idx="38">
                  <c:v>1890</c:v>
                </c:pt>
                <c:pt idx="39">
                  <c:v>1891</c:v>
                </c:pt>
                <c:pt idx="40">
                  <c:v>1891</c:v>
                </c:pt>
                <c:pt idx="41">
                  <c:v>1892</c:v>
                </c:pt>
                <c:pt idx="42">
                  <c:v>1893</c:v>
                </c:pt>
                <c:pt idx="43">
                  <c:v>1894</c:v>
                </c:pt>
                <c:pt idx="44">
                  <c:v>1901</c:v>
                </c:pt>
                <c:pt idx="45">
                  <c:v>1906</c:v>
                </c:pt>
                <c:pt idx="46">
                  <c:v>1906</c:v>
                </c:pt>
                <c:pt idx="47">
                  <c:v>1906</c:v>
                </c:pt>
                <c:pt idx="48">
                  <c:v>1907</c:v>
                </c:pt>
                <c:pt idx="49">
                  <c:v>1908</c:v>
                </c:pt>
                <c:pt idx="50">
                  <c:v>1908</c:v>
                </c:pt>
                <c:pt idx="51">
                  <c:v>1910</c:v>
                </c:pt>
                <c:pt idx="52">
                  <c:v>1910</c:v>
                </c:pt>
                <c:pt idx="53">
                  <c:v>1910</c:v>
                </c:pt>
                <c:pt idx="54">
                  <c:v>1912</c:v>
                </c:pt>
                <c:pt idx="55">
                  <c:v>1913</c:v>
                </c:pt>
                <c:pt idx="56">
                  <c:v>1914</c:v>
                </c:pt>
                <c:pt idx="57">
                  <c:v>1915</c:v>
                </c:pt>
                <c:pt idx="58">
                  <c:v>1916</c:v>
                </c:pt>
                <c:pt idx="59">
                  <c:v>1917</c:v>
                </c:pt>
                <c:pt idx="60">
                  <c:v>1931</c:v>
                </c:pt>
                <c:pt idx="61">
                  <c:v>1933</c:v>
                </c:pt>
                <c:pt idx="62">
                  <c:v>1934</c:v>
                </c:pt>
                <c:pt idx="63">
                  <c:v>1937</c:v>
                </c:pt>
                <c:pt idx="64">
                  <c:v>1938</c:v>
                </c:pt>
                <c:pt idx="65">
                  <c:v>1940</c:v>
                </c:pt>
                <c:pt idx="66">
                  <c:v>1939</c:v>
                </c:pt>
                <c:pt idx="67">
                  <c:v>1939</c:v>
                </c:pt>
                <c:pt idx="68">
                  <c:v>1939</c:v>
                </c:pt>
                <c:pt idx="69">
                  <c:v>1938</c:v>
                </c:pt>
                <c:pt idx="70">
                  <c:v>1939</c:v>
                </c:pt>
                <c:pt idx="71">
                  <c:v>1938</c:v>
                </c:pt>
                <c:pt idx="72">
                  <c:v>1938</c:v>
                </c:pt>
                <c:pt idx="73">
                  <c:v>1973</c:v>
                </c:pt>
                <c:pt idx="74">
                  <c:v>1984</c:v>
                </c:pt>
                <c:pt idx="75">
                  <c:v>1994</c:v>
                </c:pt>
                <c:pt idx="76">
                  <c:v>1999</c:v>
                </c:pt>
                <c:pt idx="77">
                  <c:v>2001</c:v>
                </c:pt>
                <c:pt idx="78">
                  <c:v>2002</c:v>
                </c:pt>
                <c:pt idx="79">
                  <c:v>2001</c:v>
                </c:pt>
                <c:pt idx="80">
                  <c:v>2003</c:v>
                </c:pt>
                <c:pt idx="81">
                  <c:v>2007</c:v>
                </c:pt>
                <c:pt idx="82">
                  <c:v>2008</c:v>
                </c:pt>
                <c:pt idx="83">
                  <c:v>2011</c:v>
                </c:pt>
                <c:pt idx="84">
                  <c:v>2012</c:v>
                </c:pt>
                <c:pt idx="85">
                  <c:v>2011</c:v>
                </c:pt>
                <c:pt idx="86">
                  <c:v>2015</c:v>
                </c:pt>
                <c:pt idx="87">
                  <c:v>2016</c:v>
                </c:pt>
                <c:pt idx="88">
                  <c:v>2017</c:v>
                </c:pt>
                <c:pt idx="89">
                  <c:v>2023</c:v>
                </c:pt>
                <c:pt idx="90">
                  <c:v>2024</c:v>
                </c:pt>
                <c:pt idx="91">
                  <c:v>2026</c:v>
                </c:pt>
                <c:pt idx="92">
                  <c:v>2027</c:v>
                </c:pt>
                <c:pt idx="93">
                  <c:v>2028</c:v>
                </c:pt>
                <c:pt idx="94">
                  <c:v>2030</c:v>
                </c:pt>
                <c:pt idx="95">
                  <c:v>2033</c:v>
                </c:pt>
                <c:pt idx="96">
                  <c:v>2034</c:v>
                </c:pt>
                <c:pt idx="97">
                  <c:v>2034</c:v>
                </c:pt>
                <c:pt idx="98">
                  <c:v>2039</c:v>
                </c:pt>
                <c:pt idx="99">
                  <c:v>2040</c:v>
                </c:pt>
                <c:pt idx="100">
                  <c:v>2045</c:v>
                </c:pt>
                <c:pt idx="101">
                  <c:v>2046</c:v>
                </c:pt>
                <c:pt idx="102">
                  <c:v>2047</c:v>
                </c:pt>
                <c:pt idx="103">
                  <c:v>2048</c:v>
                </c:pt>
                <c:pt idx="104">
                  <c:v>2047</c:v>
                </c:pt>
                <c:pt idx="105">
                  <c:v>2046</c:v>
                </c:pt>
                <c:pt idx="106">
                  <c:v>2049</c:v>
                </c:pt>
                <c:pt idx="107">
                  <c:v>2050</c:v>
                </c:pt>
                <c:pt idx="108">
                  <c:v>2066</c:v>
                </c:pt>
                <c:pt idx="109">
                  <c:v>2156</c:v>
                </c:pt>
                <c:pt idx="110">
                  <c:v>2336</c:v>
                </c:pt>
                <c:pt idx="111">
                  <c:v>2505</c:v>
                </c:pt>
                <c:pt idx="112">
                  <c:v>2648</c:v>
                </c:pt>
                <c:pt idx="113">
                  <c:v>2758</c:v>
                </c:pt>
                <c:pt idx="114">
                  <c:v>2863</c:v>
                </c:pt>
                <c:pt idx="115">
                  <c:v>2952</c:v>
                </c:pt>
                <c:pt idx="116">
                  <c:v>3042</c:v>
                </c:pt>
                <c:pt idx="117">
                  <c:v>3112</c:v>
                </c:pt>
                <c:pt idx="118">
                  <c:v>3200</c:v>
                </c:pt>
                <c:pt idx="119">
                  <c:v>3277</c:v>
                </c:pt>
                <c:pt idx="120">
                  <c:v>3355</c:v>
                </c:pt>
                <c:pt idx="121">
                  <c:v>3421</c:v>
                </c:pt>
                <c:pt idx="122">
                  <c:v>3485</c:v>
                </c:pt>
                <c:pt idx="123">
                  <c:v>3554</c:v>
                </c:pt>
                <c:pt idx="124">
                  <c:v>3612</c:v>
                </c:pt>
                <c:pt idx="125">
                  <c:v>3687</c:v>
                </c:pt>
                <c:pt idx="126">
                  <c:v>3742</c:v>
                </c:pt>
                <c:pt idx="127">
                  <c:v>3784</c:v>
                </c:pt>
                <c:pt idx="128">
                  <c:v>3830</c:v>
                </c:pt>
                <c:pt idx="129">
                  <c:v>3876</c:v>
                </c:pt>
                <c:pt idx="130">
                  <c:v>3930</c:v>
                </c:pt>
                <c:pt idx="131">
                  <c:v>3977</c:v>
                </c:pt>
                <c:pt idx="132">
                  <c:v>4029</c:v>
                </c:pt>
                <c:pt idx="133">
                  <c:v>4082</c:v>
                </c:pt>
                <c:pt idx="134">
                  <c:v>4134</c:v>
                </c:pt>
                <c:pt idx="135">
                  <c:v>4190</c:v>
                </c:pt>
                <c:pt idx="136">
                  <c:v>4239</c:v>
                </c:pt>
                <c:pt idx="137">
                  <c:v>4280</c:v>
                </c:pt>
                <c:pt idx="138">
                  <c:v>4318</c:v>
                </c:pt>
                <c:pt idx="139">
                  <c:v>4342</c:v>
                </c:pt>
                <c:pt idx="140">
                  <c:v>4343</c:v>
                </c:pt>
                <c:pt idx="141">
                  <c:v>4341</c:v>
                </c:pt>
                <c:pt idx="142">
                  <c:v>4346</c:v>
                </c:pt>
                <c:pt idx="143">
                  <c:v>4353</c:v>
                </c:pt>
                <c:pt idx="144">
                  <c:v>4360</c:v>
                </c:pt>
                <c:pt idx="145">
                  <c:v>4368</c:v>
                </c:pt>
                <c:pt idx="146">
                  <c:v>4370</c:v>
                </c:pt>
                <c:pt idx="147">
                  <c:v>4373</c:v>
                </c:pt>
                <c:pt idx="148">
                  <c:v>4375</c:v>
                </c:pt>
                <c:pt idx="149">
                  <c:v>4376</c:v>
                </c:pt>
                <c:pt idx="150">
                  <c:v>4376</c:v>
                </c:pt>
                <c:pt idx="151">
                  <c:v>4376</c:v>
                </c:pt>
                <c:pt idx="152">
                  <c:v>4377</c:v>
                </c:pt>
                <c:pt idx="153">
                  <c:v>4380</c:v>
                </c:pt>
                <c:pt idx="154">
                  <c:v>4390</c:v>
                </c:pt>
                <c:pt idx="155">
                  <c:v>4394</c:v>
                </c:pt>
                <c:pt idx="156">
                  <c:v>4401</c:v>
                </c:pt>
                <c:pt idx="157">
                  <c:v>4405</c:v>
                </c:pt>
                <c:pt idx="158">
                  <c:v>4409</c:v>
                </c:pt>
                <c:pt idx="159">
                  <c:v>4410</c:v>
                </c:pt>
                <c:pt idx="160">
                  <c:v>4417</c:v>
                </c:pt>
                <c:pt idx="161">
                  <c:v>4425</c:v>
                </c:pt>
                <c:pt idx="162">
                  <c:v>4428</c:v>
                </c:pt>
                <c:pt idx="163">
                  <c:v>4431</c:v>
                </c:pt>
                <c:pt idx="164">
                  <c:v>4433</c:v>
                </c:pt>
                <c:pt idx="165">
                  <c:v>4434</c:v>
                </c:pt>
                <c:pt idx="166">
                  <c:v>4434</c:v>
                </c:pt>
                <c:pt idx="167">
                  <c:v>4434</c:v>
                </c:pt>
                <c:pt idx="168">
                  <c:v>4434</c:v>
                </c:pt>
                <c:pt idx="169">
                  <c:v>4435</c:v>
                </c:pt>
                <c:pt idx="170">
                  <c:v>4434</c:v>
                </c:pt>
                <c:pt idx="171">
                  <c:v>4440</c:v>
                </c:pt>
                <c:pt idx="172">
                  <c:v>4442</c:v>
                </c:pt>
                <c:pt idx="173">
                  <c:v>4442</c:v>
                </c:pt>
                <c:pt idx="174">
                  <c:v>4445</c:v>
                </c:pt>
                <c:pt idx="175">
                  <c:v>4444</c:v>
                </c:pt>
                <c:pt idx="176">
                  <c:v>4444</c:v>
                </c:pt>
                <c:pt idx="177">
                  <c:v>4443</c:v>
                </c:pt>
                <c:pt idx="178">
                  <c:v>4446</c:v>
                </c:pt>
                <c:pt idx="179">
                  <c:v>4450</c:v>
                </c:pt>
                <c:pt idx="180">
                  <c:v>4451</c:v>
                </c:pt>
                <c:pt idx="181">
                  <c:v>4454</c:v>
                </c:pt>
                <c:pt idx="182">
                  <c:v>4456</c:v>
                </c:pt>
                <c:pt idx="183">
                  <c:v>4458</c:v>
                </c:pt>
                <c:pt idx="184">
                  <c:v>4459</c:v>
                </c:pt>
                <c:pt idx="185">
                  <c:v>4462</c:v>
                </c:pt>
                <c:pt idx="186">
                  <c:v>4465</c:v>
                </c:pt>
                <c:pt idx="187">
                  <c:v>4468</c:v>
                </c:pt>
                <c:pt idx="188">
                  <c:v>4468</c:v>
                </c:pt>
                <c:pt idx="189">
                  <c:v>4556</c:v>
                </c:pt>
                <c:pt idx="190">
                  <c:v>4915</c:v>
                </c:pt>
                <c:pt idx="191">
                  <c:v>5227</c:v>
                </c:pt>
                <c:pt idx="192">
                  <c:v>5533</c:v>
                </c:pt>
                <c:pt idx="193">
                  <c:v>5791</c:v>
                </c:pt>
                <c:pt idx="194">
                  <c:v>6053</c:v>
                </c:pt>
                <c:pt idx="195">
                  <c:v>6263</c:v>
                </c:pt>
                <c:pt idx="196">
                  <c:v>6440</c:v>
                </c:pt>
                <c:pt idx="197">
                  <c:v>6617</c:v>
                </c:pt>
                <c:pt idx="198">
                  <c:v>6784</c:v>
                </c:pt>
                <c:pt idx="199">
                  <c:v>6947</c:v>
                </c:pt>
                <c:pt idx="200">
                  <c:v>7088</c:v>
                </c:pt>
                <c:pt idx="201">
                  <c:v>7217</c:v>
                </c:pt>
                <c:pt idx="202">
                  <c:v>7329</c:v>
                </c:pt>
                <c:pt idx="203">
                  <c:v>7469</c:v>
                </c:pt>
                <c:pt idx="204">
                  <c:v>7612</c:v>
                </c:pt>
                <c:pt idx="205">
                  <c:v>7729</c:v>
                </c:pt>
                <c:pt idx="206">
                  <c:v>7793</c:v>
                </c:pt>
                <c:pt idx="207">
                  <c:v>8007</c:v>
                </c:pt>
                <c:pt idx="208">
                  <c:v>8139</c:v>
                </c:pt>
                <c:pt idx="209">
                  <c:v>8237</c:v>
                </c:pt>
                <c:pt idx="210">
                  <c:v>8329</c:v>
                </c:pt>
                <c:pt idx="211">
                  <c:v>8385</c:v>
                </c:pt>
                <c:pt idx="212">
                  <c:v>8503</c:v>
                </c:pt>
                <c:pt idx="213">
                  <c:v>8630</c:v>
                </c:pt>
                <c:pt idx="214">
                  <c:v>8718</c:v>
                </c:pt>
                <c:pt idx="215">
                  <c:v>8831</c:v>
                </c:pt>
                <c:pt idx="216">
                  <c:v>8961</c:v>
                </c:pt>
                <c:pt idx="217">
                  <c:v>9067</c:v>
                </c:pt>
                <c:pt idx="218">
                  <c:v>9189</c:v>
                </c:pt>
                <c:pt idx="219">
                  <c:v>9285</c:v>
                </c:pt>
                <c:pt idx="220">
                  <c:v>9352</c:v>
                </c:pt>
                <c:pt idx="221">
                  <c:v>9397</c:v>
                </c:pt>
                <c:pt idx="222">
                  <c:v>9469</c:v>
                </c:pt>
                <c:pt idx="223">
                  <c:v>9527</c:v>
                </c:pt>
                <c:pt idx="224">
                  <c:v>9585</c:v>
                </c:pt>
                <c:pt idx="225">
                  <c:v>9644</c:v>
                </c:pt>
                <c:pt idx="226">
                  <c:v>9688</c:v>
                </c:pt>
                <c:pt idx="227">
                  <c:v>9734</c:v>
                </c:pt>
                <c:pt idx="228">
                  <c:v>9786</c:v>
                </c:pt>
                <c:pt idx="229">
                  <c:v>9828</c:v>
                </c:pt>
                <c:pt idx="230">
                  <c:v>9861</c:v>
                </c:pt>
                <c:pt idx="231">
                  <c:v>9901</c:v>
                </c:pt>
                <c:pt idx="232">
                  <c:v>9940</c:v>
                </c:pt>
                <c:pt idx="233">
                  <c:v>9987</c:v>
                </c:pt>
                <c:pt idx="234">
                  <c:v>10031</c:v>
                </c:pt>
                <c:pt idx="235">
                  <c:v>10076</c:v>
                </c:pt>
                <c:pt idx="236">
                  <c:v>10123</c:v>
                </c:pt>
                <c:pt idx="237">
                  <c:v>10161</c:v>
                </c:pt>
                <c:pt idx="238">
                  <c:v>10203</c:v>
                </c:pt>
                <c:pt idx="239">
                  <c:v>10239</c:v>
                </c:pt>
                <c:pt idx="240">
                  <c:v>10276</c:v>
                </c:pt>
                <c:pt idx="241">
                  <c:v>10314</c:v>
                </c:pt>
                <c:pt idx="242">
                  <c:v>10330</c:v>
                </c:pt>
                <c:pt idx="243">
                  <c:v>10331</c:v>
                </c:pt>
                <c:pt idx="244">
                  <c:v>10328</c:v>
                </c:pt>
                <c:pt idx="245">
                  <c:v>10328</c:v>
                </c:pt>
                <c:pt idx="246">
                  <c:v>10329</c:v>
                </c:pt>
                <c:pt idx="247">
                  <c:v>10328</c:v>
                </c:pt>
                <c:pt idx="248">
                  <c:v>10324</c:v>
                </c:pt>
                <c:pt idx="249">
                  <c:v>10326</c:v>
                </c:pt>
                <c:pt idx="250">
                  <c:v>10325</c:v>
                </c:pt>
                <c:pt idx="251">
                  <c:v>10324</c:v>
                </c:pt>
                <c:pt idx="252">
                  <c:v>10324</c:v>
                </c:pt>
                <c:pt idx="253">
                  <c:v>10324</c:v>
                </c:pt>
                <c:pt idx="254">
                  <c:v>10322</c:v>
                </c:pt>
                <c:pt idx="255">
                  <c:v>10321</c:v>
                </c:pt>
                <c:pt idx="256">
                  <c:v>10321</c:v>
                </c:pt>
                <c:pt idx="257">
                  <c:v>10321</c:v>
                </c:pt>
                <c:pt idx="258">
                  <c:v>10324</c:v>
                </c:pt>
                <c:pt idx="259">
                  <c:v>10326</c:v>
                </c:pt>
                <c:pt idx="260">
                  <c:v>10328</c:v>
                </c:pt>
                <c:pt idx="261">
                  <c:v>10330</c:v>
                </c:pt>
                <c:pt idx="262">
                  <c:v>10331</c:v>
                </c:pt>
                <c:pt idx="263">
                  <c:v>10331</c:v>
                </c:pt>
                <c:pt idx="264">
                  <c:v>10330</c:v>
                </c:pt>
                <c:pt idx="265">
                  <c:v>10330</c:v>
                </c:pt>
                <c:pt idx="266">
                  <c:v>10330</c:v>
                </c:pt>
                <c:pt idx="267">
                  <c:v>10330</c:v>
                </c:pt>
                <c:pt idx="268">
                  <c:v>10332</c:v>
                </c:pt>
                <c:pt idx="269">
                  <c:v>10333</c:v>
                </c:pt>
                <c:pt idx="270">
                  <c:v>10334</c:v>
                </c:pt>
                <c:pt idx="271">
                  <c:v>10334</c:v>
                </c:pt>
                <c:pt idx="272">
                  <c:v>10332</c:v>
                </c:pt>
                <c:pt idx="273">
                  <c:v>10333</c:v>
                </c:pt>
                <c:pt idx="274">
                  <c:v>10333</c:v>
                </c:pt>
                <c:pt idx="275">
                  <c:v>10339</c:v>
                </c:pt>
                <c:pt idx="276">
                  <c:v>10340</c:v>
                </c:pt>
                <c:pt idx="277">
                  <c:v>10341</c:v>
                </c:pt>
                <c:pt idx="278">
                  <c:v>10339</c:v>
                </c:pt>
                <c:pt idx="279">
                  <c:v>10339</c:v>
                </c:pt>
                <c:pt idx="280">
                  <c:v>10338</c:v>
                </c:pt>
                <c:pt idx="281">
                  <c:v>10338</c:v>
                </c:pt>
                <c:pt idx="282">
                  <c:v>10337</c:v>
                </c:pt>
                <c:pt idx="283">
                  <c:v>10338</c:v>
                </c:pt>
                <c:pt idx="284">
                  <c:v>10342</c:v>
                </c:pt>
                <c:pt idx="285">
                  <c:v>10342</c:v>
                </c:pt>
                <c:pt idx="286">
                  <c:v>10345</c:v>
                </c:pt>
                <c:pt idx="287">
                  <c:v>10344</c:v>
                </c:pt>
                <c:pt idx="288">
                  <c:v>10343</c:v>
                </c:pt>
                <c:pt idx="289">
                  <c:v>10344</c:v>
                </c:pt>
                <c:pt idx="290">
                  <c:v>10343</c:v>
                </c:pt>
                <c:pt idx="291">
                  <c:v>10343</c:v>
                </c:pt>
                <c:pt idx="292">
                  <c:v>10343</c:v>
                </c:pt>
                <c:pt idx="293">
                  <c:v>10340</c:v>
                </c:pt>
                <c:pt idx="294">
                  <c:v>10343</c:v>
                </c:pt>
                <c:pt idx="295">
                  <c:v>10346</c:v>
                </c:pt>
                <c:pt idx="296">
                  <c:v>10362</c:v>
                </c:pt>
                <c:pt idx="297">
                  <c:v>10397</c:v>
                </c:pt>
                <c:pt idx="298">
                  <c:v>10438</c:v>
                </c:pt>
                <c:pt idx="299">
                  <c:v>10468</c:v>
                </c:pt>
                <c:pt idx="300">
                  <c:v>10515</c:v>
                </c:pt>
                <c:pt idx="301">
                  <c:v>10542</c:v>
                </c:pt>
                <c:pt idx="302">
                  <c:v>10572</c:v>
                </c:pt>
                <c:pt idx="303">
                  <c:v>10606</c:v>
                </c:pt>
                <c:pt idx="304">
                  <c:v>10637</c:v>
                </c:pt>
                <c:pt idx="305">
                  <c:v>10661</c:v>
                </c:pt>
                <c:pt idx="306">
                  <c:v>10696</c:v>
                </c:pt>
                <c:pt idx="307">
                  <c:v>10733</c:v>
                </c:pt>
                <c:pt idx="308">
                  <c:v>10758</c:v>
                </c:pt>
                <c:pt idx="309">
                  <c:v>10781</c:v>
                </c:pt>
                <c:pt idx="310">
                  <c:v>10844</c:v>
                </c:pt>
                <c:pt idx="311">
                  <c:v>10891</c:v>
                </c:pt>
                <c:pt idx="312">
                  <c:v>10917</c:v>
                </c:pt>
                <c:pt idx="313">
                  <c:v>10954</c:v>
                </c:pt>
                <c:pt idx="314">
                  <c:v>10976</c:v>
                </c:pt>
                <c:pt idx="315">
                  <c:v>11005</c:v>
                </c:pt>
                <c:pt idx="316">
                  <c:v>11025</c:v>
                </c:pt>
                <c:pt idx="317">
                  <c:v>11044</c:v>
                </c:pt>
                <c:pt idx="318">
                  <c:v>11062</c:v>
                </c:pt>
                <c:pt idx="319">
                  <c:v>11087</c:v>
                </c:pt>
                <c:pt idx="320">
                  <c:v>11107</c:v>
                </c:pt>
                <c:pt idx="321">
                  <c:v>11131</c:v>
                </c:pt>
                <c:pt idx="322">
                  <c:v>11146</c:v>
                </c:pt>
                <c:pt idx="323">
                  <c:v>11169</c:v>
                </c:pt>
                <c:pt idx="324">
                  <c:v>11192</c:v>
                </c:pt>
                <c:pt idx="325">
                  <c:v>11217</c:v>
                </c:pt>
                <c:pt idx="326">
                  <c:v>11241</c:v>
                </c:pt>
                <c:pt idx="327">
                  <c:v>11240</c:v>
                </c:pt>
                <c:pt idx="328">
                  <c:v>11241</c:v>
                </c:pt>
                <c:pt idx="329">
                  <c:v>11244</c:v>
                </c:pt>
                <c:pt idx="330">
                  <c:v>11252</c:v>
                </c:pt>
                <c:pt idx="331">
                  <c:v>11253</c:v>
                </c:pt>
                <c:pt idx="332">
                  <c:v>11255</c:v>
                </c:pt>
                <c:pt idx="333">
                  <c:v>11255</c:v>
                </c:pt>
                <c:pt idx="334">
                  <c:v>11254</c:v>
                </c:pt>
                <c:pt idx="335">
                  <c:v>11253</c:v>
                </c:pt>
                <c:pt idx="336">
                  <c:v>11253</c:v>
                </c:pt>
                <c:pt idx="337">
                  <c:v>11256</c:v>
                </c:pt>
                <c:pt idx="338">
                  <c:v>11255</c:v>
                </c:pt>
                <c:pt idx="339">
                  <c:v>11252</c:v>
                </c:pt>
                <c:pt idx="340">
                  <c:v>11253</c:v>
                </c:pt>
                <c:pt idx="341">
                  <c:v>11255</c:v>
                </c:pt>
                <c:pt idx="342">
                  <c:v>11254</c:v>
                </c:pt>
                <c:pt idx="343">
                  <c:v>11253</c:v>
                </c:pt>
                <c:pt idx="344">
                  <c:v>11252</c:v>
                </c:pt>
                <c:pt idx="345">
                  <c:v>11256</c:v>
                </c:pt>
                <c:pt idx="346">
                  <c:v>11262</c:v>
                </c:pt>
                <c:pt idx="347">
                  <c:v>11262</c:v>
                </c:pt>
                <c:pt idx="348">
                  <c:v>11261</c:v>
                </c:pt>
                <c:pt idx="349">
                  <c:v>11260</c:v>
                </c:pt>
                <c:pt idx="350">
                  <c:v>11262</c:v>
                </c:pt>
                <c:pt idx="351">
                  <c:v>11264</c:v>
                </c:pt>
                <c:pt idx="352">
                  <c:v>11264</c:v>
                </c:pt>
                <c:pt idx="353">
                  <c:v>11266</c:v>
                </c:pt>
                <c:pt idx="354">
                  <c:v>11283</c:v>
                </c:pt>
                <c:pt idx="355">
                  <c:v>11285</c:v>
                </c:pt>
                <c:pt idx="356">
                  <c:v>11288</c:v>
                </c:pt>
                <c:pt idx="357">
                  <c:v>11289</c:v>
                </c:pt>
                <c:pt idx="358">
                  <c:v>11294</c:v>
                </c:pt>
                <c:pt idx="359">
                  <c:v>11297</c:v>
                </c:pt>
                <c:pt idx="360">
                  <c:v>11298</c:v>
                </c:pt>
                <c:pt idx="361">
                  <c:v>11301</c:v>
                </c:pt>
                <c:pt idx="362">
                  <c:v>11300</c:v>
                </c:pt>
                <c:pt idx="363">
                  <c:v>11301</c:v>
                </c:pt>
                <c:pt idx="364">
                  <c:v>11308</c:v>
                </c:pt>
              </c:numCache>
            </c:numRef>
          </c:val>
          <c:extLst>
            <c:ext xmlns:c16="http://schemas.microsoft.com/office/drawing/2014/chart" uri="{C3380CC4-5D6E-409C-BE32-E72D297353CC}">
              <c16:uniqueId val="{00000000-98D5-4F80-B6EE-3C70DAB239FE}"/>
            </c:ext>
          </c:extLst>
        </c:ser>
        <c:dLbls>
          <c:showLegendKey val="0"/>
          <c:showVal val="0"/>
          <c:showCatName val="0"/>
          <c:showSerName val="0"/>
          <c:showPercent val="0"/>
          <c:showBubbleSize val="0"/>
        </c:dLbls>
        <c:gapWidth val="219"/>
        <c:overlap val="-27"/>
        <c:axId val="379597688"/>
        <c:axId val="379597360"/>
      </c:barChart>
      <c:dateAx>
        <c:axId val="379597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597360"/>
        <c:crosses val="autoZero"/>
        <c:auto val="1"/>
        <c:lblOffset val="100"/>
        <c:baseTimeUnit val="days"/>
      </c:dateAx>
      <c:valAx>
        <c:axId val="379597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597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pt idx="319">
                  <c:v>43420</c:v>
                </c:pt>
                <c:pt idx="320">
                  <c:v>43421</c:v>
                </c:pt>
                <c:pt idx="321">
                  <c:v>43422</c:v>
                </c:pt>
                <c:pt idx="322">
                  <c:v>43423</c:v>
                </c:pt>
                <c:pt idx="323">
                  <c:v>43424</c:v>
                </c:pt>
                <c:pt idx="324">
                  <c:v>43425</c:v>
                </c:pt>
                <c:pt idx="325">
                  <c:v>43426</c:v>
                </c:pt>
                <c:pt idx="326">
                  <c:v>43427</c:v>
                </c:pt>
                <c:pt idx="327">
                  <c:v>43428</c:v>
                </c:pt>
                <c:pt idx="328">
                  <c:v>43429</c:v>
                </c:pt>
                <c:pt idx="329">
                  <c:v>43430</c:v>
                </c:pt>
                <c:pt idx="330">
                  <c:v>43431</c:v>
                </c:pt>
                <c:pt idx="331">
                  <c:v>43432</c:v>
                </c:pt>
                <c:pt idx="332">
                  <c:v>43433</c:v>
                </c:pt>
                <c:pt idx="333">
                  <c:v>43434</c:v>
                </c:pt>
                <c:pt idx="334">
                  <c:v>43435</c:v>
                </c:pt>
                <c:pt idx="335">
                  <c:v>43436</c:v>
                </c:pt>
                <c:pt idx="336">
                  <c:v>43437</c:v>
                </c:pt>
                <c:pt idx="337">
                  <c:v>43438</c:v>
                </c:pt>
                <c:pt idx="338">
                  <c:v>43439</c:v>
                </c:pt>
                <c:pt idx="339">
                  <c:v>43440</c:v>
                </c:pt>
                <c:pt idx="340">
                  <c:v>43441</c:v>
                </c:pt>
                <c:pt idx="341">
                  <c:v>43442</c:v>
                </c:pt>
                <c:pt idx="342">
                  <c:v>43443</c:v>
                </c:pt>
                <c:pt idx="343">
                  <c:v>43444</c:v>
                </c:pt>
                <c:pt idx="344">
                  <c:v>43445</c:v>
                </c:pt>
                <c:pt idx="345">
                  <c:v>43446</c:v>
                </c:pt>
                <c:pt idx="346">
                  <c:v>43447</c:v>
                </c:pt>
                <c:pt idx="347">
                  <c:v>43448</c:v>
                </c:pt>
                <c:pt idx="348">
                  <c:v>43449</c:v>
                </c:pt>
                <c:pt idx="349">
                  <c:v>43450</c:v>
                </c:pt>
                <c:pt idx="350">
                  <c:v>43451</c:v>
                </c:pt>
                <c:pt idx="351">
                  <c:v>43452</c:v>
                </c:pt>
                <c:pt idx="352">
                  <c:v>43453</c:v>
                </c:pt>
                <c:pt idx="353">
                  <c:v>43454</c:v>
                </c:pt>
                <c:pt idx="354">
                  <c:v>43455</c:v>
                </c:pt>
                <c:pt idx="355">
                  <c:v>43456</c:v>
                </c:pt>
                <c:pt idx="356">
                  <c:v>43457</c:v>
                </c:pt>
                <c:pt idx="357">
                  <c:v>43458</c:v>
                </c:pt>
                <c:pt idx="358">
                  <c:v>43459</c:v>
                </c:pt>
                <c:pt idx="359">
                  <c:v>43460</c:v>
                </c:pt>
                <c:pt idx="360">
                  <c:v>43461</c:v>
                </c:pt>
                <c:pt idx="361">
                  <c:v>43462</c:v>
                </c:pt>
                <c:pt idx="362">
                  <c:v>43463</c:v>
                </c:pt>
                <c:pt idx="363">
                  <c:v>43464</c:v>
                </c:pt>
                <c:pt idx="364">
                  <c:v>43465</c:v>
                </c:pt>
              </c:numCache>
            </c:numRef>
          </c:cat>
          <c:val>
            <c:numRef>
              <c:f>Sheet1!$B$2:$B$366</c:f>
              <c:numCache>
                <c:formatCode>General</c:formatCode>
                <c:ptCount val="365"/>
                <c:pt idx="75">
                  <c:v>3515</c:v>
                </c:pt>
                <c:pt idx="76">
                  <c:v>1103</c:v>
                </c:pt>
                <c:pt idx="77">
                  <c:v>593</c:v>
                </c:pt>
                <c:pt idx="78">
                  <c:v>474</c:v>
                </c:pt>
                <c:pt idx="79">
                  <c:v>235</c:v>
                </c:pt>
                <c:pt idx="80">
                  <c:v>2792</c:v>
                </c:pt>
                <c:pt idx="81">
                  <c:v>581</c:v>
                </c:pt>
                <c:pt idx="82">
                  <c:v>1562</c:v>
                </c:pt>
                <c:pt idx="83">
                  <c:v>540</c:v>
                </c:pt>
                <c:pt idx="84">
                  <c:v>379</c:v>
                </c:pt>
                <c:pt idx="85">
                  <c:v>1870</c:v>
                </c:pt>
                <c:pt idx="86">
                  <c:v>1510</c:v>
                </c:pt>
                <c:pt idx="87">
                  <c:v>947</c:v>
                </c:pt>
                <c:pt idx="88">
                  <c:v>1907</c:v>
                </c:pt>
                <c:pt idx="89">
                  <c:v>3094</c:v>
                </c:pt>
                <c:pt idx="90">
                  <c:v>1875</c:v>
                </c:pt>
                <c:pt idx="91">
                  <c:v>773</c:v>
                </c:pt>
                <c:pt idx="92">
                  <c:v>483</c:v>
                </c:pt>
                <c:pt idx="93">
                  <c:v>438</c:v>
                </c:pt>
                <c:pt idx="94">
                  <c:v>283</c:v>
                </c:pt>
                <c:pt idx="95">
                  <c:v>285</c:v>
                </c:pt>
                <c:pt idx="96">
                  <c:v>374</c:v>
                </c:pt>
                <c:pt idx="97">
                  <c:v>525</c:v>
                </c:pt>
                <c:pt idx="98">
                  <c:v>596</c:v>
                </c:pt>
                <c:pt idx="99">
                  <c:v>373</c:v>
                </c:pt>
                <c:pt idx="100">
                  <c:v>1231</c:v>
                </c:pt>
                <c:pt idx="101">
                  <c:v>504</c:v>
                </c:pt>
                <c:pt idx="102">
                  <c:v>696</c:v>
                </c:pt>
                <c:pt idx="103">
                  <c:v>552</c:v>
                </c:pt>
                <c:pt idx="104">
                  <c:v>360</c:v>
                </c:pt>
                <c:pt idx="105">
                  <c:v>647</c:v>
                </c:pt>
                <c:pt idx="106">
                  <c:v>445</c:v>
                </c:pt>
                <c:pt idx="107">
                  <c:v>937</c:v>
                </c:pt>
                <c:pt idx="108">
                  <c:v>723</c:v>
                </c:pt>
                <c:pt idx="109">
                  <c:v>2976</c:v>
                </c:pt>
                <c:pt idx="110">
                  <c:v>4382</c:v>
                </c:pt>
                <c:pt idx="111">
                  <c:v>4734</c:v>
                </c:pt>
                <c:pt idx="112">
                  <c:v>4505</c:v>
                </c:pt>
                <c:pt idx="113">
                  <c:v>4541</c:v>
                </c:pt>
                <c:pt idx="114">
                  <c:v>4267</c:v>
                </c:pt>
                <c:pt idx="115">
                  <c:v>3927</c:v>
                </c:pt>
                <c:pt idx="116">
                  <c:v>4349</c:v>
                </c:pt>
                <c:pt idx="117">
                  <c:v>4046</c:v>
                </c:pt>
                <c:pt idx="118">
                  <c:v>3948</c:v>
                </c:pt>
                <c:pt idx="119">
                  <c:v>4157</c:v>
                </c:pt>
                <c:pt idx="120">
                  <c:v>4645</c:v>
                </c:pt>
                <c:pt idx="121">
                  <c:v>3913</c:v>
                </c:pt>
                <c:pt idx="122">
                  <c:v>3589</c:v>
                </c:pt>
                <c:pt idx="123">
                  <c:v>4075</c:v>
                </c:pt>
                <c:pt idx="124">
                  <c:v>4180</c:v>
                </c:pt>
                <c:pt idx="125">
                  <c:v>4795</c:v>
                </c:pt>
                <c:pt idx="126">
                  <c:v>5360</c:v>
                </c:pt>
                <c:pt idx="127">
                  <c:v>3783</c:v>
                </c:pt>
                <c:pt idx="128">
                  <c:v>3423</c:v>
                </c:pt>
                <c:pt idx="129">
                  <c:v>3240</c:v>
                </c:pt>
                <c:pt idx="130">
                  <c:v>3996</c:v>
                </c:pt>
                <c:pt idx="131">
                  <c:v>3907</c:v>
                </c:pt>
                <c:pt idx="132">
                  <c:v>4307</c:v>
                </c:pt>
                <c:pt idx="133">
                  <c:v>4451</c:v>
                </c:pt>
                <c:pt idx="134">
                  <c:v>4704</c:v>
                </c:pt>
                <c:pt idx="135">
                  <c:v>3827</c:v>
                </c:pt>
                <c:pt idx="136">
                  <c:v>3854</c:v>
                </c:pt>
                <c:pt idx="137">
                  <c:v>4243</c:v>
                </c:pt>
                <c:pt idx="138">
                  <c:v>4541</c:v>
                </c:pt>
                <c:pt idx="139">
                  <c:v>1524</c:v>
                </c:pt>
                <c:pt idx="140">
                  <c:v>955</c:v>
                </c:pt>
                <c:pt idx="141">
                  <c:v>2196</c:v>
                </c:pt>
                <c:pt idx="142">
                  <c:v>1892</c:v>
                </c:pt>
                <c:pt idx="143">
                  <c:v>4299</c:v>
                </c:pt>
                <c:pt idx="144">
                  <c:v>4469</c:v>
                </c:pt>
                <c:pt idx="145">
                  <c:v>2006</c:v>
                </c:pt>
                <c:pt idx="146">
                  <c:v>1730</c:v>
                </c:pt>
                <c:pt idx="147">
                  <c:v>1311</c:v>
                </c:pt>
                <c:pt idx="148">
                  <c:v>1127</c:v>
                </c:pt>
                <c:pt idx="149">
                  <c:v>617</c:v>
                </c:pt>
                <c:pt idx="150">
                  <c:v>801</c:v>
                </c:pt>
                <c:pt idx="151">
                  <c:v>753</c:v>
                </c:pt>
                <c:pt idx="152">
                  <c:v>3279</c:v>
                </c:pt>
                <c:pt idx="153">
                  <c:v>4607</c:v>
                </c:pt>
                <c:pt idx="154">
                  <c:v>3284</c:v>
                </c:pt>
                <c:pt idx="155">
                  <c:v>1309</c:v>
                </c:pt>
                <c:pt idx="156">
                  <c:v>2036</c:v>
                </c:pt>
                <c:pt idx="157">
                  <c:v>2573</c:v>
                </c:pt>
                <c:pt idx="158">
                  <c:v>3099</c:v>
                </c:pt>
                <c:pt idx="159">
                  <c:v>2738</c:v>
                </c:pt>
                <c:pt idx="160">
                  <c:v>4243</c:v>
                </c:pt>
                <c:pt idx="161">
                  <c:v>5612</c:v>
                </c:pt>
                <c:pt idx="162">
                  <c:v>1058</c:v>
                </c:pt>
                <c:pt idx="163">
                  <c:v>757</c:v>
                </c:pt>
                <c:pt idx="164">
                  <c:v>955</c:v>
                </c:pt>
                <c:pt idx="165">
                  <c:v>791</c:v>
                </c:pt>
                <c:pt idx="166">
                  <c:v>669</c:v>
                </c:pt>
                <c:pt idx="167">
                  <c:v>418</c:v>
                </c:pt>
                <c:pt idx="168">
                  <c:v>646</c:v>
                </c:pt>
                <c:pt idx="169">
                  <c:v>556</c:v>
                </c:pt>
                <c:pt idx="170">
                  <c:v>804</c:v>
                </c:pt>
                <c:pt idx="171">
                  <c:v>4105</c:v>
                </c:pt>
                <c:pt idx="172">
                  <c:v>1161</c:v>
                </c:pt>
                <c:pt idx="173">
                  <c:v>794</c:v>
                </c:pt>
                <c:pt idx="174">
                  <c:v>1127</c:v>
                </c:pt>
                <c:pt idx="175">
                  <c:v>964</c:v>
                </c:pt>
                <c:pt idx="176">
                  <c:v>726</c:v>
                </c:pt>
                <c:pt idx="177">
                  <c:v>1995</c:v>
                </c:pt>
                <c:pt idx="178">
                  <c:v>1059</c:v>
                </c:pt>
                <c:pt idx="179">
                  <c:v>1194</c:v>
                </c:pt>
                <c:pt idx="180">
                  <c:v>972</c:v>
                </c:pt>
                <c:pt idx="181">
                  <c:v>1746</c:v>
                </c:pt>
                <c:pt idx="182">
                  <c:v>3245</c:v>
                </c:pt>
                <c:pt idx="183">
                  <c:v>2467</c:v>
                </c:pt>
                <c:pt idx="184">
                  <c:v>2839</c:v>
                </c:pt>
                <c:pt idx="185">
                  <c:v>3527</c:v>
                </c:pt>
                <c:pt idx="186">
                  <c:v>1739</c:v>
                </c:pt>
                <c:pt idx="187">
                  <c:v>2431</c:v>
                </c:pt>
                <c:pt idx="188">
                  <c:v>1505</c:v>
                </c:pt>
                <c:pt idx="189">
                  <c:v>11947</c:v>
                </c:pt>
                <c:pt idx="190">
                  <c:v>15863</c:v>
                </c:pt>
                <c:pt idx="191">
                  <c:v>17504</c:v>
                </c:pt>
                <c:pt idx="192">
                  <c:v>14259</c:v>
                </c:pt>
                <c:pt idx="193">
                  <c:v>12046</c:v>
                </c:pt>
                <c:pt idx="194">
                  <c:v>14215</c:v>
                </c:pt>
                <c:pt idx="195">
                  <c:v>12120</c:v>
                </c:pt>
                <c:pt idx="196">
                  <c:v>11660</c:v>
                </c:pt>
                <c:pt idx="197">
                  <c:v>10948</c:v>
                </c:pt>
                <c:pt idx="198">
                  <c:v>11794</c:v>
                </c:pt>
                <c:pt idx="199">
                  <c:v>13379</c:v>
                </c:pt>
                <c:pt idx="200">
                  <c:v>14061</c:v>
                </c:pt>
                <c:pt idx="201">
                  <c:v>13365</c:v>
                </c:pt>
                <c:pt idx="202">
                  <c:v>11801</c:v>
                </c:pt>
                <c:pt idx="203">
                  <c:v>11388</c:v>
                </c:pt>
                <c:pt idx="204">
                  <c:v>13785</c:v>
                </c:pt>
                <c:pt idx="205">
                  <c:v>10914</c:v>
                </c:pt>
                <c:pt idx="206">
                  <c:v>12279</c:v>
                </c:pt>
                <c:pt idx="207">
                  <c:v>11619</c:v>
                </c:pt>
                <c:pt idx="208">
                  <c:v>10553</c:v>
                </c:pt>
                <c:pt idx="209">
                  <c:v>12082</c:v>
                </c:pt>
                <c:pt idx="210">
                  <c:v>5273</c:v>
                </c:pt>
                <c:pt idx="211">
                  <c:v>11052</c:v>
                </c:pt>
                <c:pt idx="212">
                  <c:v>13194</c:v>
                </c:pt>
                <c:pt idx="213">
                  <c:v>11582</c:v>
                </c:pt>
                <c:pt idx="214">
                  <c:v>10548</c:v>
                </c:pt>
                <c:pt idx="215">
                  <c:v>13030</c:v>
                </c:pt>
                <c:pt idx="216">
                  <c:v>13664</c:v>
                </c:pt>
                <c:pt idx="217">
                  <c:v>13050</c:v>
                </c:pt>
                <c:pt idx="218">
                  <c:v>14567</c:v>
                </c:pt>
                <c:pt idx="219">
                  <c:v>15540</c:v>
                </c:pt>
                <c:pt idx="220">
                  <c:v>3294</c:v>
                </c:pt>
                <c:pt idx="221">
                  <c:v>6405</c:v>
                </c:pt>
                <c:pt idx="222">
                  <c:v>7060</c:v>
                </c:pt>
                <c:pt idx="223">
                  <c:v>7142</c:v>
                </c:pt>
                <c:pt idx="224">
                  <c:v>7274</c:v>
                </c:pt>
                <c:pt idx="225">
                  <c:v>7060</c:v>
                </c:pt>
                <c:pt idx="226">
                  <c:v>11252</c:v>
                </c:pt>
                <c:pt idx="227">
                  <c:v>8441</c:v>
                </c:pt>
                <c:pt idx="228">
                  <c:v>8388</c:v>
                </c:pt>
                <c:pt idx="229">
                  <c:v>7024</c:v>
                </c:pt>
                <c:pt idx="230">
                  <c:v>6351</c:v>
                </c:pt>
                <c:pt idx="231">
                  <c:v>5615</c:v>
                </c:pt>
                <c:pt idx="232">
                  <c:v>5849</c:v>
                </c:pt>
                <c:pt idx="233">
                  <c:v>5258</c:v>
                </c:pt>
                <c:pt idx="234">
                  <c:v>4734</c:v>
                </c:pt>
                <c:pt idx="235">
                  <c:v>4478</c:v>
                </c:pt>
                <c:pt idx="236">
                  <c:v>4434</c:v>
                </c:pt>
                <c:pt idx="237">
                  <c:v>5138</c:v>
                </c:pt>
                <c:pt idx="238">
                  <c:v>4837</c:v>
                </c:pt>
                <c:pt idx="239">
                  <c:v>4704</c:v>
                </c:pt>
                <c:pt idx="240">
                  <c:v>4827</c:v>
                </c:pt>
                <c:pt idx="241">
                  <c:v>4417</c:v>
                </c:pt>
                <c:pt idx="242">
                  <c:v>1086</c:v>
                </c:pt>
                <c:pt idx="243">
                  <c:v>1372</c:v>
                </c:pt>
                <c:pt idx="244">
                  <c:v>1499</c:v>
                </c:pt>
                <c:pt idx="245">
                  <c:v>861</c:v>
                </c:pt>
                <c:pt idx="246">
                  <c:v>634</c:v>
                </c:pt>
                <c:pt idx="247">
                  <c:v>515</c:v>
                </c:pt>
                <c:pt idx="248">
                  <c:v>855</c:v>
                </c:pt>
                <c:pt idx="249">
                  <c:v>494</c:v>
                </c:pt>
                <c:pt idx="250">
                  <c:v>530</c:v>
                </c:pt>
                <c:pt idx="251">
                  <c:v>681</c:v>
                </c:pt>
                <c:pt idx="252">
                  <c:v>639</c:v>
                </c:pt>
                <c:pt idx="253">
                  <c:v>857</c:v>
                </c:pt>
                <c:pt idx="254">
                  <c:v>753</c:v>
                </c:pt>
                <c:pt idx="255">
                  <c:v>621</c:v>
                </c:pt>
                <c:pt idx="256">
                  <c:v>621</c:v>
                </c:pt>
                <c:pt idx="257">
                  <c:v>671</c:v>
                </c:pt>
                <c:pt idx="258">
                  <c:v>503</c:v>
                </c:pt>
                <c:pt idx="259">
                  <c:v>454</c:v>
                </c:pt>
                <c:pt idx="260">
                  <c:v>639</c:v>
                </c:pt>
                <c:pt idx="261">
                  <c:v>490</c:v>
                </c:pt>
                <c:pt idx="262">
                  <c:v>605</c:v>
                </c:pt>
                <c:pt idx="263">
                  <c:v>401</c:v>
                </c:pt>
                <c:pt idx="264">
                  <c:v>653</c:v>
                </c:pt>
                <c:pt idx="265">
                  <c:v>844</c:v>
                </c:pt>
                <c:pt idx="266">
                  <c:v>588</c:v>
                </c:pt>
                <c:pt idx="267">
                  <c:v>746</c:v>
                </c:pt>
                <c:pt idx="268">
                  <c:v>392</c:v>
                </c:pt>
                <c:pt idx="269">
                  <c:v>347</c:v>
                </c:pt>
                <c:pt idx="270">
                  <c:v>623</c:v>
                </c:pt>
                <c:pt idx="271">
                  <c:v>1964</c:v>
                </c:pt>
                <c:pt idx="272">
                  <c:v>1133</c:v>
                </c:pt>
                <c:pt idx="273">
                  <c:v>699</c:v>
                </c:pt>
                <c:pt idx="274">
                  <c:v>890</c:v>
                </c:pt>
                <c:pt idx="275">
                  <c:v>661</c:v>
                </c:pt>
                <c:pt idx="276">
                  <c:v>689</c:v>
                </c:pt>
                <c:pt idx="277">
                  <c:v>625</c:v>
                </c:pt>
                <c:pt idx="278">
                  <c:v>704</c:v>
                </c:pt>
                <c:pt idx="279">
                  <c:v>846</c:v>
                </c:pt>
                <c:pt idx="280">
                  <c:v>589</c:v>
                </c:pt>
                <c:pt idx="281">
                  <c:v>440</c:v>
                </c:pt>
                <c:pt idx="282">
                  <c:v>700</c:v>
                </c:pt>
                <c:pt idx="283">
                  <c:v>543</c:v>
                </c:pt>
                <c:pt idx="284">
                  <c:v>284</c:v>
                </c:pt>
                <c:pt idx="285">
                  <c:v>723</c:v>
                </c:pt>
                <c:pt idx="286">
                  <c:v>884</c:v>
                </c:pt>
                <c:pt idx="287">
                  <c:v>699</c:v>
                </c:pt>
                <c:pt idx="288">
                  <c:v>411</c:v>
                </c:pt>
                <c:pt idx="289">
                  <c:v>272</c:v>
                </c:pt>
                <c:pt idx="290">
                  <c:v>473</c:v>
                </c:pt>
                <c:pt idx="291">
                  <c:v>573</c:v>
                </c:pt>
                <c:pt idx="292">
                  <c:v>943</c:v>
                </c:pt>
                <c:pt idx="293">
                  <c:v>843</c:v>
                </c:pt>
                <c:pt idx="294">
                  <c:v>418</c:v>
                </c:pt>
                <c:pt idx="295">
                  <c:v>534</c:v>
                </c:pt>
                <c:pt idx="296">
                  <c:v>1995</c:v>
                </c:pt>
                <c:pt idx="297">
                  <c:v>2392</c:v>
                </c:pt>
                <c:pt idx="298">
                  <c:v>2875</c:v>
                </c:pt>
                <c:pt idx="299">
                  <c:v>2847</c:v>
                </c:pt>
                <c:pt idx="300">
                  <c:v>3192</c:v>
                </c:pt>
                <c:pt idx="301">
                  <c:v>3113</c:v>
                </c:pt>
                <c:pt idx="302">
                  <c:v>2357</c:v>
                </c:pt>
                <c:pt idx="303">
                  <c:v>4032</c:v>
                </c:pt>
                <c:pt idx="304">
                  <c:v>3269</c:v>
                </c:pt>
                <c:pt idx="305">
                  <c:v>2757</c:v>
                </c:pt>
                <c:pt idx="306">
                  <c:v>3672</c:v>
                </c:pt>
                <c:pt idx="307">
                  <c:v>3595</c:v>
                </c:pt>
                <c:pt idx="308">
                  <c:v>3397</c:v>
                </c:pt>
                <c:pt idx="309">
                  <c:v>3887</c:v>
                </c:pt>
                <c:pt idx="310">
                  <c:v>4332</c:v>
                </c:pt>
                <c:pt idx="311">
                  <c:v>4775</c:v>
                </c:pt>
                <c:pt idx="312">
                  <c:v>5297</c:v>
                </c:pt>
                <c:pt idx="313">
                  <c:v>4891</c:v>
                </c:pt>
                <c:pt idx="314">
                  <c:v>4635</c:v>
                </c:pt>
                <c:pt idx="315">
                  <c:v>4112</c:v>
                </c:pt>
                <c:pt idx="316">
                  <c:v>3304</c:v>
                </c:pt>
                <c:pt idx="317">
                  <c:v>2963</c:v>
                </c:pt>
                <c:pt idx="318">
                  <c:v>2704</c:v>
                </c:pt>
                <c:pt idx="319">
                  <c:v>4017</c:v>
                </c:pt>
                <c:pt idx="320">
                  <c:v>3164</c:v>
                </c:pt>
                <c:pt idx="321">
                  <c:v>2871</c:v>
                </c:pt>
                <c:pt idx="322">
                  <c:v>5486</c:v>
                </c:pt>
                <c:pt idx="323">
                  <c:v>4744</c:v>
                </c:pt>
                <c:pt idx="324">
                  <c:v>4365</c:v>
                </c:pt>
                <c:pt idx="325">
                  <c:v>3023</c:v>
                </c:pt>
                <c:pt idx="326">
                  <c:v>2594</c:v>
                </c:pt>
                <c:pt idx="327">
                  <c:v>1203</c:v>
                </c:pt>
                <c:pt idx="328">
                  <c:v>980</c:v>
                </c:pt>
                <c:pt idx="329">
                  <c:v>829</c:v>
                </c:pt>
                <c:pt idx="330">
                  <c:v>640</c:v>
                </c:pt>
                <c:pt idx="331">
                  <c:v>947</c:v>
                </c:pt>
                <c:pt idx="332">
                  <c:v>767</c:v>
                </c:pt>
                <c:pt idx="333">
                  <c:v>904</c:v>
                </c:pt>
                <c:pt idx="334">
                  <c:v>1061</c:v>
                </c:pt>
                <c:pt idx="335">
                  <c:v>951</c:v>
                </c:pt>
                <c:pt idx="336">
                  <c:v>1157</c:v>
                </c:pt>
                <c:pt idx="337">
                  <c:v>620</c:v>
                </c:pt>
                <c:pt idx="338">
                  <c:v>555</c:v>
                </c:pt>
                <c:pt idx="339">
                  <c:v>810</c:v>
                </c:pt>
                <c:pt idx="340">
                  <c:v>1085</c:v>
                </c:pt>
                <c:pt idx="341">
                  <c:v>806</c:v>
                </c:pt>
                <c:pt idx="342">
                  <c:v>847</c:v>
                </c:pt>
                <c:pt idx="343">
                  <c:v>1001</c:v>
                </c:pt>
                <c:pt idx="344">
                  <c:v>713</c:v>
                </c:pt>
                <c:pt idx="345">
                  <c:v>823</c:v>
                </c:pt>
                <c:pt idx="346">
                  <c:v>2707</c:v>
                </c:pt>
                <c:pt idx="347">
                  <c:v>2243</c:v>
                </c:pt>
                <c:pt idx="348">
                  <c:v>1897</c:v>
                </c:pt>
                <c:pt idx="349">
                  <c:v>2255</c:v>
                </c:pt>
                <c:pt idx="350">
                  <c:v>702</c:v>
                </c:pt>
                <c:pt idx="351">
                  <c:v>1746</c:v>
                </c:pt>
                <c:pt idx="352">
                  <c:v>1110</c:v>
                </c:pt>
                <c:pt idx="353">
                  <c:v>1677</c:v>
                </c:pt>
                <c:pt idx="354">
                  <c:v>963</c:v>
                </c:pt>
                <c:pt idx="355">
                  <c:v>1915</c:v>
                </c:pt>
                <c:pt idx="356">
                  <c:v>766</c:v>
                </c:pt>
                <c:pt idx="357">
                  <c:v>1657</c:v>
                </c:pt>
                <c:pt idx="358">
                  <c:v>1813</c:v>
                </c:pt>
                <c:pt idx="359">
                  <c:v>1138</c:v>
                </c:pt>
                <c:pt idx="360">
                  <c:v>1394</c:v>
                </c:pt>
                <c:pt idx="361">
                  <c:v>1324</c:v>
                </c:pt>
                <c:pt idx="362">
                  <c:v>906</c:v>
                </c:pt>
                <c:pt idx="363">
                  <c:v>980</c:v>
                </c:pt>
                <c:pt idx="364">
                  <c:v>4017</c:v>
                </c:pt>
              </c:numCache>
            </c:numRef>
          </c:val>
          <c:extLst>
            <c:ext xmlns:c16="http://schemas.microsoft.com/office/drawing/2014/chart" uri="{C3380CC4-5D6E-409C-BE32-E72D297353CC}">
              <c16:uniqueId val="{00000000-95E4-4B15-BB04-ED91E2B52982}"/>
            </c:ext>
          </c:extLst>
        </c:ser>
        <c:dLbls>
          <c:showLegendKey val="0"/>
          <c:showVal val="0"/>
          <c:showCatName val="0"/>
          <c:showSerName val="0"/>
          <c:showPercent val="0"/>
          <c:showBubbleSize val="0"/>
        </c:dLbls>
        <c:gapWidth val="219"/>
        <c:overlap val="-27"/>
        <c:axId val="379596704"/>
        <c:axId val="379600312"/>
      </c:barChart>
      <c:dateAx>
        <c:axId val="379596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00312"/>
        <c:crosses val="autoZero"/>
        <c:auto val="1"/>
        <c:lblOffset val="100"/>
        <c:baseTimeUnit val="days"/>
      </c:dateAx>
      <c:valAx>
        <c:axId val="379600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59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Yesway</c:v>
                </c:pt>
              </c:strCache>
            </c:strRef>
          </c:tx>
          <c:spPr>
            <a:ln w="28575" cap="rnd">
              <a:solidFill>
                <a:schemeClr val="accent1"/>
              </a:solidFill>
              <a:round/>
            </a:ln>
            <a:effectLst/>
          </c:spPr>
          <c:marker>
            <c:symbol val="none"/>
          </c:marker>
          <c:cat>
            <c:numRef>
              <c:f>Sheet1!$A$2:$A$366</c:f>
              <c:numCache>
                <c:formatCode>m/d/yyyy</c:formatCode>
                <c:ptCount val="365"/>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pt idx="319">
                  <c:v>43420</c:v>
                </c:pt>
                <c:pt idx="320">
                  <c:v>43421</c:v>
                </c:pt>
                <c:pt idx="321">
                  <c:v>43422</c:v>
                </c:pt>
                <c:pt idx="322">
                  <c:v>43423</c:v>
                </c:pt>
                <c:pt idx="323">
                  <c:v>43424</c:v>
                </c:pt>
                <c:pt idx="324">
                  <c:v>43425</c:v>
                </c:pt>
                <c:pt idx="325">
                  <c:v>43426</c:v>
                </c:pt>
                <c:pt idx="326">
                  <c:v>43427</c:v>
                </c:pt>
                <c:pt idx="327">
                  <c:v>43428</c:v>
                </c:pt>
                <c:pt idx="328">
                  <c:v>43429</c:v>
                </c:pt>
                <c:pt idx="329">
                  <c:v>43430</c:v>
                </c:pt>
                <c:pt idx="330">
                  <c:v>43431</c:v>
                </c:pt>
                <c:pt idx="331">
                  <c:v>43432</c:v>
                </c:pt>
                <c:pt idx="332">
                  <c:v>43433</c:v>
                </c:pt>
                <c:pt idx="333">
                  <c:v>43434</c:v>
                </c:pt>
                <c:pt idx="334">
                  <c:v>43435</c:v>
                </c:pt>
                <c:pt idx="335">
                  <c:v>43436</c:v>
                </c:pt>
                <c:pt idx="336">
                  <c:v>43437</c:v>
                </c:pt>
                <c:pt idx="337">
                  <c:v>43438</c:v>
                </c:pt>
                <c:pt idx="338">
                  <c:v>43439</c:v>
                </c:pt>
                <c:pt idx="339">
                  <c:v>43440</c:v>
                </c:pt>
                <c:pt idx="340">
                  <c:v>43441</c:v>
                </c:pt>
                <c:pt idx="341">
                  <c:v>43442</c:v>
                </c:pt>
                <c:pt idx="342">
                  <c:v>43443</c:v>
                </c:pt>
                <c:pt idx="343">
                  <c:v>43444</c:v>
                </c:pt>
                <c:pt idx="344">
                  <c:v>43445</c:v>
                </c:pt>
                <c:pt idx="345">
                  <c:v>43446</c:v>
                </c:pt>
                <c:pt idx="346">
                  <c:v>43447</c:v>
                </c:pt>
                <c:pt idx="347">
                  <c:v>43448</c:v>
                </c:pt>
                <c:pt idx="348">
                  <c:v>43449</c:v>
                </c:pt>
                <c:pt idx="349">
                  <c:v>43450</c:v>
                </c:pt>
                <c:pt idx="350">
                  <c:v>43451</c:v>
                </c:pt>
                <c:pt idx="351">
                  <c:v>43452</c:v>
                </c:pt>
                <c:pt idx="352">
                  <c:v>43453</c:v>
                </c:pt>
                <c:pt idx="353">
                  <c:v>43454</c:v>
                </c:pt>
                <c:pt idx="354">
                  <c:v>43455</c:v>
                </c:pt>
                <c:pt idx="355">
                  <c:v>43456</c:v>
                </c:pt>
                <c:pt idx="356">
                  <c:v>43457</c:v>
                </c:pt>
                <c:pt idx="357">
                  <c:v>43458</c:v>
                </c:pt>
                <c:pt idx="358">
                  <c:v>43459</c:v>
                </c:pt>
                <c:pt idx="359">
                  <c:v>43460</c:v>
                </c:pt>
                <c:pt idx="360">
                  <c:v>43461</c:v>
                </c:pt>
                <c:pt idx="361">
                  <c:v>43462</c:v>
                </c:pt>
                <c:pt idx="362">
                  <c:v>43463</c:v>
                </c:pt>
                <c:pt idx="363">
                  <c:v>43464</c:v>
                </c:pt>
                <c:pt idx="364">
                  <c:v>43465</c:v>
                </c:pt>
              </c:numCache>
            </c:numRef>
          </c:cat>
          <c:val>
            <c:numRef>
              <c:f>Sheet1!$B$2:$B$366</c:f>
              <c:numCache>
                <c:formatCode>General</c:formatCode>
                <c:ptCount val="365"/>
                <c:pt idx="0">
                  <c:v>1834</c:v>
                </c:pt>
                <c:pt idx="1">
                  <c:v>1861</c:v>
                </c:pt>
                <c:pt idx="2">
                  <c:v>1862</c:v>
                </c:pt>
                <c:pt idx="3">
                  <c:v>1866</c:v>
                </c:pt>
                <c:pt idx="4">
                  <c:v>1866</c:v>
                </c:pt>
                <c:pt idx="5">
                  <c:v>1866</c:v>
                </c:pt>
                <c:pt idx="6">
                  <c:v>1866</c:v>
                </c:pt>
                <c:pt idx="7">
                  <c:v>1863</c:v>
                </c:pt>
                <c:pt idx="8">
                  <c:v>1865</c:v>
                </c:pt>
                <c:pt idx="9">
                  <c:v>1868</c:v>
                </c:pt>
                <c:pt idx="10">
                  <c:v>1869</c:v>
                </c:pt>
                <c:pt idx="11">
                  <c:v>1871</c:v>
                </c:pt>
                <c:pt idx="12">
                  <c:v>1872</c:v>
                </c:pt>
                <c:pt idx="13">
                  <c:v>1873</c:v>
                </c:pt>
                <c:pt idx="14">
                  <c:v>1871</c:v>
                </c:pt>
                <c:pt idx="15">
                  <c:v>1874</c:v>
                </c:pt>
                <c:pt idx="16">
                  <c:v>1876</c:v>
                </c:pt>
                <c:pt idx="17">
                  <c:v>1876</c:v>
                </c:pt>
                <c:pt idx="18">
                  <c:v>1876</c:v>
                </c:pt>
                <c:pt idx="19">
                  <c:v>1877</c:v>
                </c:pt>
                <c:pt idx="20">
                  <c:v>1878</c:v>
                </c:pt>
                <c:pt idx="21">
                  <c:v>1879</c:v>
                </c:pt>
                <c:pt idx="22">
                  <c:v>1879</c:v>
                </c:pt>
                <c:pt idx="23">
                  <c:v>1881</c:v>
                </c:pt>
                <c:pt idx="24">
                  <c:v>1881</c:v>
                </c:pt>
                <c:pt idx="25">
                  <c:v>1881</c:v>
                </c:pt>
                <c:pt idx="26">
                  <c:v>1881</c:v>
                </c:pt>
                <c:pt idx="27">
                  <c:v>1881</c:v>
                </c:pt>
                <c:pt idx="28">
                  <c:v>1881</c:v>
                </c:pt>
                <c:pt idx="29">
                  <c:v>1881</c:v>
                </c:pt>
                <c:pt idx="30">
                  <c:v>1880</c:v>
                </c:pt>
                <c:pt idx="31">
                  <c:v>1881</c:v>
                </c:pt>
                <c:pt idx="32">
                  <c:v>1882</c:v>
                </c:pt>
                <c:pt idx="33">
                  <c:v>1881</c:v>
                </c:pt>
                <c:pt idx="34">
                  <c:v>1882</c:v>
                </c:pt>
                <c:pt idx="35">
                  <c:v>1884</c:v>
                </c:pt>
                <c:pt idx="36">
                  <c:v>1886</c:v>
                </c:pt>
                <c:pt idx="37">
                  <c:v>1888</c:v>
                </c:pt>
                <c:pt idx="38">
                  <c:v>1890</c:v>
                </c:pt>
                <c:pt idx="39">
                  <c:v>1891</c:v>
                </c:pt>
                <c:pt idx="40">
                  <c:v>1891</c:v>
                </c:pt>
                <c:pt idx="41">
                  <c:v>1892</c:v>
                </c:pt>
                <c:pt idx="42">
                  <c:v>1893</c:v>
                </c:pt>
                <c:pt idx="43">
                  <c:v>1894</c:v>
                </c:pt>
                <c:pt idx="44">
                  <c:v>1901</c:v>
                </c:pt>
                <c:pt idx="45">
                  <c:v>1906</c:v>
                </c:pt>
                <c:pt idx="46">
                  <c:v>1906</c:v>
                </c:pt>
                <c:pt idx="47">
                  <c:v>1906</c:v>
                </c:pt>
                <c:pt idx="48">
                  <c:v>1907</c:v>
                </c:pt>
                <c:pt idx="49">
                  <c:v>1908</c:v>
                </c:pt>
                <c:pt idx="50">
                  <c:v>1908</c:v>
                </c:pt>
                <c:pt idx="51">
                  <c:v>1910</c:v>
                </c:pt>
                <c:pt idx="52">
                  <c:v>1910</c:v>
                </c:pt>
                <c:pt idx="53">
                  <c:v>1910</c:v>
                </c:pt>
                <c:pt idx="54">
                  <c:v>1912</c:v>
                </c:pt>
                <c:pt idx="55">
                  <c:v>1913</c:v>
                </c:pt>
                <c:pt idx="56">
                  <c:v>1914</c:v>
                </c:pt>
                <c:pt idx="57">
                  <c:v>1915</c:v>
                </c:pt>
                <c:pt idx="58">
                  <c:v>1916</c:v>
                </c:pt>
                <c:pt idx="59">
                  <c:v>1917</c:v>
                </c:pt>
                <c:pt idx="60">
                  <c:v>1931</c:v>
                </c:pt>
                <c:pt idx="61">
                  <c:v>1933</c:v>
                </c:pt>
                <c:pt idx="62">
                  <c:v>1934</c:v>
                </c:pt>
                <c:pt idx="63">
                  <c:v>1937</c:v>
                </c:pt>
                <c:pt idx="64">
                  <c:v>1938</c:v>
                </c:pt>
                <c:pt idx="65">
                  <c:v>1940</c:v>
                </c:pt>
                <c:pt idx="66">
                  <c:v>1939</c:v>
                </c:pt>
                <c:pt idx="67">
                  <c:v>1939</c:v>
                </c:pt>
                <c:pt idx="68">
                  <c:v>1939</c:v>
                </c:pt>
                <c:pt idx="69">
                  <c:v>1938</c:v>
                </c:pt>
                <c:pt idx="70">
                  <c:v>1939</c:v>
                </c:pt>
                <c:pt idx="71">
                  <c:v>1938</c:v>
                </c:pt>
                <c:pt idx="72">
                  <c:v>1938</c:v>
                </c:pt>
                <c:pt idx="73">
                  <c:v>1973</c:v>
                </c:pt>
                <c:pt idx="74">
                  <c:v>1984</c:v>
                </c:pt>
                <c:pt idx="75">
                  <c:v>1994</c:v>
                </c:pt>
                <c:pt idx="76">
                  <c:v>1999</c:v>
                </c:pt>
                <c:pt idx="77">
                  <c:v>2001</c:v>
                </c:pt>
                <c:pt idx="78">
                  <c:v>2002</c:v>
                </c:pt>
                <c:pt idx="79">
                  <c:v>2001</c:v>
                </c:pt>
                <c:pt idx="80">
                  <c:v>2003</c:v>
                </c:pt>
                <c:pt idx="81">
                  <c:v>2007</c:v>
                </c:pt>
                <c:pt idx="82">
                  <c:v>2008</c:v>
                </c:pt>
                <c:pt idx="83">
                  <c:v>2011</c:v>
                </c:pt>
                <c:pt idx="84">
                  <c:v>2012</c:v>
                </c:pt>
                <c:pt idx="85">
                  <c:v>2011</c:v>
                </c:pt>
                <c:pt idx="86">
                  <c:v>2015</c:v>
                </c:pt>
                <c:pt idx="87">
                  <c:v>2016</c:v>
                </c:pt>
                <c:pt idx="88">
                  <c:v>2017</c:v>
                </c:pt>
                <c:pt idx="89">
                  <c:v>2023</c:v>
                </c:pt>
                <c:pt idx="90">
                  <c:v>2024</c:v>
                </c:pt>
                <c:pt idx="91">
                  <c:v>2026</c:v>
                </c:pt>
                <c:pt idx="92">
                  <c:v>2027</c:v>
                </c:pt>
                <c:pt idx="93">
                  <c:v>2028</c:v>
                </c:pt>
                <c:pt idx="94">
                  <c:v>2030</c:v>
                </c:pt>
                <c:pt idx="95">
                  <c:v>2033</c:v>
                </c:pt>
                <c:pt idx="96">
                  <c:v>2034</c:v>
                </c:pt>
                <c:pt idx="97">
                  <c:v>2034</c:v>
                </c:pt>
                <c:pt idx="98">
                  <c:v>2039</c:v>
                </c:pt>
                <c:pt idx="99">
                  <c:v>2040</c:v>
                </c:pt>
                <c:pt idx="100">
                  <c:v>2045</c:v>
                </c:pt>
                <c:pt idx="101">
                  <c:v>2046</c:v>
                </c:pt>
                <c:pt idx="102">
                  <c:v>2047</c:v>
                </c:pt>
                <c:pt idx="103">
                  <c:v>2048</c:v>
                </c:pt>
                <c:pt idx="104">
                  <c:v>2047</c:v>
                </c:pt>
                <c:pt idx="105">
                  <c:v>2046</c:v>
                </c:pt>
                <c:pt idx="106">
                  <c:v>2049</c:v>
                </c:pt>
                <c:pt idx="107">
                  <c:v>2050</c:v>
                </c:pt>
                <c:pt idx="108">
                  <c:v>2066</c:v>
                </c:pt>
                <c:pt idx="109">
                  <c:v>2156</c:v>
                </c:pt>
                <c:pt idx="110">
                  <c:v>2336</c:v>
                </c:pt>
                <c:pt idx="111">
                  <c:v>2505</c:v>
                </c:pt>
                <c:pt idx="112">
                  <c:v>2648</c:v>
                </c:pt>
                <c:pt idx="113">
                  <c:v>2758</c:v>
                </c:pt>
                <c:pt idx="114">
                  <c:v>2863</c:v>
                </c:pt>
                <c:pt idx="115">
                  <c:v>2952</c:v>
                </c:pt>
                <c:pt idx="116">
                  <c:v>3042</c:v>
                </c:pt>
                <c:pt idx="117">
                  <c:v>3112</c:v>
                </c:pt>
                <c:pt idx="118">
                  <c:v>3200</c:v>
                </c:pt>
                <c:pt idx="119">
                  <c:v>3277</c:v>
                </c:pt>
                <c:pt idx="120">
                  <c:v>3355</c:v>
                </c:pt>
                <c:pt idx="121">
                  <c:v>3421</c:v>
                </c:pt>
                <c:pt idx="122">
                  <c:v>3485</c:v>
                </c:pt>
                <c:pt idx="123">
                  <c:v>3554</c:v>
                </c:pt>
                <c:pt idx="124">
                  <c:v>3612</c:v>
                </c:pt>
                <c:pt idx="125">
                  <c:v>3687</c:v>
                </c:pt>
                <c:pt idx="126">
                  <c:v>3742</c:v>
                </c:pt>
                <c:pt idx="127">
                  <c:v>3784</c:v>
                </c:pt>
                <c:pt idx="128">
                  <c:v>3830</c:v>
                </c:pt>
                <c:pt idx="129">
                  <c:v>3876</c:v>
                </c:pt>
                <c:pt idx="130">
                  <c:v>3930</c:v>
                </c:pt>
                <c:pt idx="131">
                  <c:v>3977</c:v>
                </c:pt>
                <c:pt idx="132">
                  <c:v>4029</c:v>
                </c:pt>
                <c:pt idx="133">
                  <c:v>4082</c:v>
                </c:pt>
                <c:pt idx="134">
                  <c:v>4134</c:v>
                </c:pt>
                <c:pt idx="135">
                  <c:v>4190</c:v>
                </c:pt>
                <c:pt idx="136">
                  <c:v>4239</c:v>
                </c:pt>
                <c:pt idx="137">
                  <c:v>4280</c:v>
                </c:pt>
                <c:pt idx="138">
                  <c:v>4318</c:v>
                </c:pt>
                <c:pt idx="139">
                  <c:v>4342</c:v>
                </c:pt>
                <c:pt idx="140">
                  <c:v>4343</c:v>
                </c:pt>
                <c:pt idx="141">
                  <c:v>4341</c:v>
                </c:pt>
                <c:pt idx="142">
                  <c:v>4346</c:v>
                </c:pt>
                <c:pt idx="143">
                  <c:v>4353</c:v>
                </c:pt>
                <c:pt idx="144">
                  <c:v>4360</c:v>
                </c:pt>
                <c:pt idx="145">
                  <c:v>4368</c:v>
                </c:pt>
                <c:pt idx="146">
                  <c:v>4370</c:v>
                </c:pt>
                <c:pt idx="147">
                  <c:v>4373</c:v>
                </c:pt>
                <c:pt idx="148">
                  <c:v>4375</c:v>
                </c:pt>
                <c:pt idx="149">
                  <c:v>4376</c:v>
                </c:pt>
                <c:pt idx="150">
                  <c:v>4376</c:v>
                </c:pt>
                <c:pt idx="151">
                  <c:v>4376</c:v>
                </c:pt>
                <c:pt idx="152">
                  <c:v>4377</c:v>
                </c:pt>
                <c:pt idx="153">
                  <c:v>4380</c:v>
                </c:pt>
                <c:pt idx="154">
                  <c:v>4390</c:v>
                </c:pt>
                <c:pt idx="155">
                  <c:v>4394</c:v>
                </c:pt>
                <c:pt idx="156">
                  <c:v>4401</c:v>
                </c:pt>
                <c:pt idx="157">
                  <c:v>4405</c:v>
                </c:pt>
                <c:pt idx="158">
                  <c:v>4409</c:v>
                </c:pt>
                <c:pt idx="159">
                  <c:v>4410</c:v>
                </c:pt>
                <c:pt idx="160">
                  <c:v>4417</c:v>
                </c:pt>
                <c:pt idx="161">
                  <c:v>4425</c:v>
                </c:pt>
                <c:pt idx="162">
                  <c:v>4428</c:v>
                </c:pt>
                <c:pt idx="163">
                  <c:v>4431</c:v>
                </c:pt>
                <c:pt idx="164">
                  <c:v>4433</c:v>
                </c:pt>
                <c:pt idx="165">
                  <c:v>4434</c:v>
                </c:pt>
                <c:pt idx="166">
                  <c:v>4434</c:v>
                </c:pt>
                <c:pt idx="167">
                  <c:v>4434</c:v>
                </c:pt>
                <c:pt idx="168">
                  <c:v>4434</c:v>
                </c:pt>
                <c:pt idx="169">
                  <c:v>4435</c:v>
                </c:pt>
                <c:pt idx="170">
                  <c:v>4434</c:v>
                </c:pt>
                <c:pt idx="171">
                  <c:v>4440</c:v>
                </c:pt>
                <c:pt idx="172">
                  <c:v>4442</c:v>
                </c:pt>
                <c:pt idx="173">
                  <c:v>4442</c:v>
                </c:pt>
                <c:pt idx="174">
                  <c:v>4445</c:v>
                </c:pt>
                <c:pt idx="175">
                  <c:v>4444</c:v>
                </c:pt>
                <c:pt idx="176">
                  <c:v>4444</c:v>
                </c:pt>
                <c:pt idx="177">
                  <c:v>4443</c:v>
                </c:pt>
                <c:pt idx="178">
                  <c:v>4446</c:v>
                </c:pt>
                <c:pt idx="179">
                  <c:v>4450</c:v>
                </c:pt>
                <c:pt idx="180">
                  <c:v>4451</c:v>
                </c:pt>
                <c:pt idx="181">
                  <c:v>4454</c:v>
                </c:pt>
                <c:pt idx="182">
                  <c:v>4456</c:v>
                </c:pt>
                <c:pt idx="183">
                  <c:v>4458</c:v>
                </c:pt>
                <c:pt idx="184">
                  <c:v>4459</c:v>
                </c:pt>
                <c:pt idx="185">
                  <c:v>4462</c:v>
                </c:pt>
                <c:pt idx="186">
                  <c:v>4465</c:v>
                </c:pt>
                <c:pt idx="187">
                  <c:v>4468</c:v>
                </c:pt>
                <c:pt idx="188">
                  <c:v>4468</c:v>
                </c:pt>
                <c:pt idx="189">
                  <c:v>4556</c:v>
                </c:pt>
                <c:pt idx="190">
                  <c:v>4915</c:v>
                </c:pt>
                <c:pt idx="191">
                  <c:v>5227</c:v>
                </c:pt>
                <c:pt idx="192">
                  <c:v>5533</c:v>
                </c:pt>
                <c:pt idx="193">
                  <c:v>5791</c:v>
                </c:pt>
                <c:pt idx="194">
                  <c:v>6053</c:v>
                </c:pt>
                <c:pt idx="195">
                  <c:v>6263</c:v>
                </c:pt>
                <c:pt idx="196">
                  <c:v>6440</c:v>
                </c:pt>
                <c:pt idx="197">
                  <c:v>6617</c:v>
                </c:pt>
                <c:pt idx="198">
                  <c:v>6784</c:v>
                </c:pt>
                <c:pt idx="199">
                  <c:v>6947</c:v>
                </c:pt>
                <c:pt idx="200">
                  <c:v>7088</c:v>
                </c:pt>
                <c:pt idx="201">
                  <c:v>7217</c:v>
                </c:pt>
                <c:pt idx="202">
                  <c:v>7329</c:v>
                </c:pt>
                <c:pt idx="203">
                  <c:v>7469</c:v>
                </c:pt>
                <c:pt idx="204">
                  <c:v>7612</c:v>
                </c:pt>
                <c:pt idx="205">
                  <c:v>7729</c:v>
                </c:pt>
                <c:pt idx="206">
                  <c:v>7793</c:v>
                </c:pt>
                <c:pt idx="207">
                  <c:v>8007</c:v>
                </c:pt>
                <c:pt idx="208">
                  <c:v>8139</c:v>
                </c:pt>
                <c:pt idx="209">
                  <c:v>8237</c:v>
                </c:pt>
                <c:pt idx="210">
                  <c:v>8329</c:v>
                </c:pt>
                <c:pt idx="211">
                  <c:v>8385</c:v>
                </c:pt>
                <c:pt idx="212">
                  <c:v>8503</c:v>
                </c:pt>
                <c:pt idx="213">
                  <c:v>8630</c:v>
                </c:pt>
                <c:pt idx="214">
                  <c:v>8718</c:v>
                </c:pt>
                <c:pt idx="215">
                  <c:v>8831</c:v>
                </c:pt>
                <c:pt idx="216">
                  <c:v>8961</c:v>
                </c:pt>
                <c:pt idx="217">
                  <c:v>9067</c:v>
                </c:pt>
                <c:pt idx="218">
                  <c:v>9189</c:v>
                </c:pt>
                <c:pt idx="219">
                  <c:v>9285</c:v>
                </c:pt>
                <c:pt idx="220">
                  <c:v>9352</c:v>
                </c:pt>
                <c:pt idx="221">
                  <c:v>9397</c:v>
                </c:pt>
                <c:pt idx="222">
                  <c:v>9469</c:v>
                </c:pt>
                <c:pt idx="223">
                  <c:v>9527</c:v>
                </c:pt>
                <c:pt idx="224">
                  <c:v>9585</c:v>
                </c:pt>
                <c:pt idx="225">
                  <c:v>9644</c:v>
                </c:pt>
                <c:pt idx="226">
                  <c:v>9688</c:v>
                </c:pt>
                <c:pt idx="227">
                  <c:v>9734</c:v>
                </c:pt>
                <c:pt idx="228">
                  <c:v>9786</c:v>
                </c:pt>
                <c:pt idx="229">
                  <c:v>9828</c:v>
                </c:pt>
                <c:pt idx="230">
                  <c:v>9861</c:v>
                </c:pt>
                <c:pt idx="231">
                  <c:v>9901</c:v>
                </c:pt>
                <c:pt idx="232">
                  <c:v>9940</c:v>
                </c:pt>
                <c:pt idx="233">
                  <c:v>9987</c:v>
                </c:pt>
                <c:pt idx="234">
                  <c:v>10031</c:v>
                </c:pt>
                <c:pt idx="235">
                  <c:v>10076</c:v>
                </c:pt>
                <c:pt idx="236">
                  <c:v>10123</c:v>
                </c:pt>
                <c:pt idx="237">
                  <c:v>10161</c:v>
                </c:pt>
                <c:pt idx="238">
                  <c:v>10203</c:v>
                </c:pt>
                <c:pt idx="239">
                  <c:v>10239</c:v>
                </c:pt>
                <c:pt idx="240">
                  <c:v>10276</c:v>
                </c:pt>
                <c:pt idx="241">
                  <c:v>10314</c:v>
                </c:pt>
                <c:pt idx="242">
                  <c:v>10330</c:v>
                </c:pt>
                <c:pt idx="243">
                  <c:v>10331</c:v>
                </c:pt>
                <c:pt idx="244">
                  <c:v>10328</c:v>
                </c:pt>
                <c:pt idx="245">
                  <c:v>10328</c:v>
                </c:pt>
                <c:pt idx="246">
                  <c:v>10329</c:v>
                </c:pt>
                <c:pt idx="247">
                  <c:v>10328</c:v>
                </c:pt>
                <c:pt idx="248">
                  <c:v>10324</c:v>
                </c:pt>
                <c:pt idx="249">
                  <c:v>10326</c:v>
                </c:pt>
                <c:pt idx="250">
                  <c:v>10325</c:v>
                </c:pt>
                <c:pt idx="251">
                  <c:v>10324</c:v>
                </c:pt>
                <c:pt idx="252">
                  <c:v>10324</c:v>
                </c:pt>
                <c:pt idx="253">
                  <c:v>10324</c:v>
                </c:pt>
                <c:pt idx="254">
                  <c:v>10322</c:v>
                </c:pt>
                <c:pt idx="255">
                  <c:v>10321</c:v>
                </c:pt>
                <c:pt idx="256">
                  <c:v>10321</c:v>
                </c:pt>
                <c:pt idx="257">
                  <c:v>10321</c:v>
                </c:pt>
                <c:pt idx="258">
                  <c:v>10324</c:v>
                </c:pt>
                <c:pt idx="259">
                  <c:v>10326</c:v>
                </c:pt>
                <c:pt idx="260">
                  <c:v>10328</c:v>
                </c:pt>
                <c:pt idx="261">
                  <c:v>10330</c:v>
                </c:pt>
                <c:pt idx="262">
                  <c:v>10331</c:v>
                </c:pt>
                <c:pt idx="263">
                  <c:v>10331</c:v>
                </c:pt>
                <c:pt idx="264">
                  <c:v>10330</c:v>
                </c:pt>
                <c:pt idx="265">
                  <c:v>10330</c:v>
                </c:pt>
                <c:pt idx="266">
                  <c:v>10330</c:v>
                </c:pt>
                <c:pt idx="267">
                  <c:v>10330</c:v>
                </c:pt>
                <c:pt idx="268">
                  <c:v>10332</c:v>
                </c:pt>
                <c:pt idx="269">
                  <c:v>10333</c:v>
                </c:pt>
                <c:pt idx="270">
                  <c:v>10334</c:v>
                </c:pt>
                <c:pt idx="271">
                  <c:v>10334</c:v>
                </c:pt>
                <c:pt idx="272">
                  <c:v>10332</c:v>
                </c:pt>
                <c:pt idx="273">
                  <c:v>10333</c:v>
                </c:pt>
                <c:pt idx="274">
                  <c:v>10333</c:v>
                </c:pt>
                <c:pt idx="275">
                  <c:v>10339</c:v>
                </c:pt>
                <c:pt idx="276">
                  <c:v>10340</c:v>
                </c:pt>
                <c:pt idx="277">
                  <c:v>10341</c:v>
                </c:pt>
                <c:pt idx="278">
                  <c:v>10339</c:v>
                </c:pt>
                <c:pt idx="279">
                  <c:v>10339</c:v>
                </c:pt>
                <c:pt idx="280">
                  <c:v>10338</c:v>
                </c:pt>
                <c:pt idx="281">
                  <c:v>10338</c:v>
                </c:pt>
                <c:pt idx="282">
                  <c:v>10337</c:v>
                </c:pt>
                <c:pt idx="283">
                  <c:v>10338</c:v>
                </c:pt>
                <c:pt idx="284">
                  <c:v>10342</c:v>
                </c:pt>
                <c:pt idx="285">
                  <c:v>10342</c:v>
                </c:pt>
                <c:pt idx="286">
                  <c:v>10345</c:v>
                </c:pt>
                <c:pt idx="287">
                  <c:v>10344</c:v>
                </c:pt>
                <c:pt idx="288">
                  <c:v>10343</c:v>
                </c:pt>
                <c:pt idx="289">
                  <c:v>10344</c:v>
                </c:pt>
                <c:pt idx="290">
                  <c:v>10343</c:v>
                </c:pt>
                <c:pt idx="291">
                  <c:v>10343</c:v>
                </c:pt>
                <c:pt idx="292">
                  <c:v>10343</c:v>
                </c:pt>
                <c:pt idx="293">
                  <c:v>10340</c:v>
                </c:pt>
                <c:pt idx="294">
                  <c:v>10343</c:v>
                </c:pt>
                <c:pt idx="295">
                  <c:v>10346</c:v>
                </c:pt>
                <c:pt idx="296">
                  <c:v>10362</c:v>
                </c:pt>
                <c:pt idx="297">
                  <c:v>10397</c:v>
                </c:pt>
                <c:pt idx="298">
                  <c:v>10438</c:v>
                </c:pt>
                <c:pt idx="299">
                  <c:v>10468</c:v>
                </c:pt>
                <c:pt idx="300">
                  <c:v>10515</c:v>
                </c:pt>
                <c:pt idx="301">
                  <c:v>10542</c:v>
                </c:pt>
                <c:pt idx="302">
                  <c:v>10572</c:v>
                </c:pt>
                <c:pt idx="303">
                  <c:v>10606</c:v>
                </c:pt>
                <c:pt idx="304">
                  <c:v>10637</c:v>
                </c:pt>
                <c:pt idx="305">
                  <c:v>10661</c:v>
                </c:pt>
                <c:pt idx="306">
                  <c:v>10696</c:v>
                </c:pt>
                <c:pt idx="307">
                  <c:v>10733</c:v>
                </c:pt>
                <c:pt idx="308">
                  <c:v>10758</c:v>
                </c:pt>
                <c:pt idx="309">
                  <c:v>10781</c:v>
                </c:pt>
                <c:pt idx="310">
                  <c:v>10844</c:v>
                </c:pt>
                <c:pt idx="311">
                  <c:v>10891</c:v>
                </c:pt>
                <c:pt idx="312">
                  <c:v>10917</c:v>
                </c:pt>
                <c:pt idx="313">
                  <c:v>10954</c:v>
                </c:pt>
                <c:pt idx="314">
                  <c:v>10976</c:v>
                </c:pt>
                <c:pt idx="315">
                  <c:v>11005</c:v>
                </c:pt>
                <c:pt idx="316">
                  <c:v>11025</c:v>
                </c:pt>
                <c:pt idx="317">
                  <c:v>11044</c:v>
                </c:pt>
                <c:pt idx="318">
                  <c:v>11062</c:v>
                </c:pt>
                <c:pt idx="319">
                  <c:v>11087</c:v>
                </c:pt>
                <c:pt idx="320">
                  <c:v>11107</c:v>
                </c:pt>
                <c:pt idx="321">
                  <c:v>11131</c:v>
                </c:pt>
                <c:pt idx="322">
                  <c:v>11146</c:v>
                </c:pt>
                <c:pt idx="323">
                  <c:v>11169</c:v>
                </c:pt>
                <c:pt idx="324">
                  <c:v>11192</c:v>
                </c:pt>
                <c:pt idx="325">
                  <c:v>11217</c:v>
                </c:pt>
                <c:pt idx="326">
                  <c:v>11241</c:v>
                </c:pt>
                <c:pt idx="327">
                  <c:v>11240</c:v>
                </c:pt>
                <c:pt idx="328">
                  <c:v>11241</c:v>
                </c:pt>
                <c:pt idx="329">
                  <c:v>11244</c:v>
                </c:pt>
                <c:pt idx="330">
                  <c:v>11252</c:v>
                </c:pt>
                <c:pt idx="331">
                  <c:v>11253</c:v>
                </c:pt>
                <c:pt idx="332">
                  <c:v>11255</c:v>
                </c:pt>
                <c:pt idx="333">
                  <c:v>11255</c:v>
                </c:pt>
                <c:pt idx="334">
                  <c:v>11254</c:v>
                </c:pt>
                <c:pt idx="335">
                  <c:v>11253</c:v>
                </c:pt>
                <c:pt idx="336">
                  <c:v>11253</c:v>
                </c:pt>
                <c:pt idx="337">
                  <c:v>11256</c:v>
                </c:pt>
                <c:pt idx="338">
                  <c:v>11255</c:v>
                </c:pt>
                <c:pt idx="339">
                  <c:v>11252</c:v>
                </c:pt>
                <c:pt idx="340">
                  <c:v>11253</c:v>
                </c:pt>
                <c:pt idx="341">
                  <c:v>11255</c:v>
                </c:pt>
                <c:pt idx="342">
                  <c:v>11254</c:v>
                </c:pt>
                <c:pt idx="343">
                  <c:v>11253</c:v>
                </c:pt>
                <c:pt idx="344">
                  <c:v>11252</c:v>
                </c:pt>
                <c:pt idx="345">
                  <c:v>11256</c:v>
                </c:pt>
                <c:pt idx="346">
                  <c:v>11262</c:v>
                </c:pt>
                <c:pt idx="347">
                  <c:v>11262</c:v>
                </c:pt>
                <c:pt idx="348">
                  <c:v>11261</c:v>
                </c:pt>
                <c:pt idx="349">
                  <c:v>11260</c:v>
                </c:pt>
                <c:pt idx="350">
                  <c:v>11262</c:v>
                </c:pt>
                <c:pt idx="351">
                  <c:v>11264</c:v>
                </c:pt>
                <c:pt idx="352">
                  <c:v>11264</c:v>
                </c:pt>
                <c:pt idx="353">
                  <c:v>11266</c:v>
                </c:pt>
                <c:pt idx="354">
                  <c:v>11283</c:v>
                </c:pt>
                <c:pt idx="355">
                  <c:v>11285</c:v>
                </c:pt>
                <c:pt idx="356">
                  <c:v>11288</c:v>
                </c:pt>
                <c:pt idx="357">
                  <c:v>11289</c:v>
                </c:pt>
                <c:pt idx="358">
                  <c:v>11294</c:v>
                </c:pt>
                <c:pt idx="359">
                  <c:v>11297</c:v>
                </c:pt>
                <c:pt idx="360">
                  <c:v>11298</c:v>
                </c:pt>
                <c:pt idx="361">
                  <c:v>11301</c:v>
                </c:pt>
                <c:pt idx="362">
                  <c:v>11300</c:v>
                </c:pt>
                <c:pt idx="363">
                  <c:v>11301</c:v>
                </c:pt>
                <c:pt idx="364">
                  <c:v>11308</c:v>
                </c:pt>
              </c:numCache>
            </c:numRef>
          </c:val>
          <c:smooth val="0"/>
          <c:extLst>
            <c:ext xmlns:c16="http://schemas.microsoft.com/office/drawing/2014/chart" uri="{C3380CC4-5D6E-409C-BE32-E72D297353CC}">
              <c16:uniqueId val="{00000000-81DA-4279-A258-60CB586EBC96}"/>
            </c:ext>
          </c:extLst>
        </c:ser>
        <c:dLbls>
          <c:showLegendKey val="0"/>
          <c:showVal val="0"/>
          <c:showCatName val="0"/>
          <c:showSerName val="0"/>
          <c:showPercent val="0"/>
          <c:showBubbleSize val="0"/>
        </c:dLbls>
        <c:smooth val="0"/>
        <c:axId val="450893496"/>
        <c:axId val="450893824"/>
      </c:lineChart>
      <c:dateAx>
        <c:axId val="450893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893824"/>
        <c:crosses val="autoZero"/>
        <c:auto val="1"/>
        <c:lblOffset val="100"/>
        <c:baseTimeUnit val="days"/>
      </c:dateAx>
      <c:valAx>
        <c:axId val="450893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893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pt idx="319">
                  <c:v>43420</c:v>
                </c:pt>
                <c:pt idx="320">
                  <c:v>43421</c:v>
                </c:pt>
                <c:pt idx="321">
                  <c:v>43422</c:v>
                </c:pt>
                <c:pt idx="322">
                  <c:v>43423</c:v>
                </c:pt>
                <c:pt idx="323">
                  <c:v>43424</c:v>
                </c:pt>
                <c:pt idx="324">
                  <c:v>43425</c:v>
                </c:pt>
                <c:pt idx="325">
                  <c:v>43426</c:v>
                </c:pt>
                <c:pt idx="326">
                  <c:v>43427</c:v>
                </c:pt>
                <c:pt idx="327">
                  <c:v>43428</c:v>
                </c:pt>
                <c:pt idx="328">
                  <c:v>43429</c:v>
                </c:pt>
                <c:pt idx="329">
                  <c:v>43430</c:v>
                </c:pt>
                <c:pt idx="330">
                  <c:v>43431</c:v>
                </c:pt>
                <c:pt idx="331">
                  <c:v>43432</c:v>
                </c:pt>
                <c:pt idx="332">
                  <c:v>43433</c:v>
                </c:pt>
                <c:pt idx="333">
                  <c:v>43434</c:v>
                </c:pt>
                <c:pt idx="334">
                  <c:v>43435</c:v>
                </c:pt>
                <c:pt idx="335">
                  <c:v>43436</c:v>
                </c:pt>
                <c:pt idx="336">
                  <c:v>43437</c:v>
                </c:pt>
                <c:pt idx="337">
                  <c:v>43438</c:v>
                </c:pt>
                <c:pt idx="338">
                  <c:v>43439</c:v>
                </c:pt>
                <c:pt idx="339">
                  <c:v>43440</c:v>
                </c:pt>
                <c:pt idx="340">
                  <c:v>43441</c:v>
                </c:pt>
                <c:pt idx="341">
                  <c:v>43442</c:v>
                </c:pt>
                <c:pt idx="342">
                  <c:v>43443</c:v>
                </c:pt>
                <c:pt idx="343">
                  <c:v>43444</c:v>
                </c:pt>
                <c:pt idx="344">
                  <c:v>43445</c:v>
                </c:pt>
                <c:pt idx="345">
                  <c:v>43446</c:v>
                </c:pt>
                <c:pt idx="346">
                  <c:v>43447</c:v>
                </c:pt>
                <c:pt idx="347">
                  <c:v>43448</c:v>
                </c:pt>
                <c:pt idx="348">
                  <c:v>43449</c:v>
                </c:pt>
                <c:pt idx="349">
                  <c:v>43450</c:v>
                </c:pt>
                <c:pt idx="350">
                  <c:v>43451</c:v>
                </c:pt>
                <c:pt idx="351">
                  <c:v>43452</c:v>
                </c:pt>
                <c:pt idx="352">
                  <c:v>43453</c:v>
                </c:pt>
                <c:pt idx="353">
                  <c:v>43454</c:v>
                </c:pt>
                <c:pt idx="354">
                  <c:v>43455</c:v>
                </c:pt>
                <c:pt idx="355">
                  <c:v>43456</c:v>
                </c:pt>
                <c:pt idx="356">
                  <c:v>43457</c:v>
                </c:pt>
                <c:pt idx="357">
                  <c:v>43458</c:v>
                </c:pt>
                <c:pt idx="358">
                  <c:v>43459</c:v>
                </c:pt>
                <c:pt idx="359">
                  <c:v>43460</c:v>
                </c:pt>
                <c:pt idx="360">
                  <c:v>43461</c:v>
                </c:pt>
                <c:pt idx="361">
                  <c:v>43462</c:v>
                </c:pt>
                <c:pt idx="362">
                  <c:v>43463</c:v>
                </c:pt>
                <c:pt idx="363">
                  <c:v>43464</c:v>
                </c:pt>
                <c:pt idx="364">
                  <c:v>43465</c:v>
                </c:pt>
              </c:numCache>
            </c:numRef>
          </c:cat>
          <c:val>
            <c:numRef>
              <c:f>Sheet1!$B$2:$B$366</c:f>
              <c:numCache>
                <c:formatCode>General</c:formatCode>
                <c:ptCount val="365"/>
                <c:pt idx="75">
                  <c:v>5274</c:v>
                </c:pt>
                <c:pt idx="76">
                  <c:v>1637</c:v>
                </c:pt>
                <c:pt idx="77">
                  <c:v>1541</c:v>
                </c:pt>
                <c:pt idx="78">
                  <c:v>982</c:v>
                </c:pt>
                <c:pt idx="79">
                  <c:v>449</c:v>
                </c:pt>
                <c:pt idx="80">
                  <c:v>4662</c:v>
                </c:pt>
                <c:pt idx="81">
                  <c:v>1181</c:v>
                </c:pt>
                <c:pt idx="82">
                  <c:v>2722</c:v>
                </c:pt>
                <c:pt idx="83">
                  <c:v>768</c:v>
                </c:pt>
                <c:pt idx="84">
                  <c:v>792</c:v>
                </c:pt>
                <c:pt idx="85">
                  <c:v>3300</c:v>
                </c:pt>
                <c:pt idx="86">
                  <c:v>2150</c:v>
                </c:pt>
                <c:pt idx="87">
                  <c:v>1445</c:v>
                </c:pt>
                <c:pt idx="88">
                  <c:v>3141</c:v>
                </c:pt>
                <c:pt idx="89">
                  <c:v>4230</c:v>
                </c:pt>
                <c:pt idx="90">
                  <c:v>2575</c:v>
                </c:pt>
                <c:pt idx="91">
                  <c:v>1359</c:v>
                </c:pt>
                <c:pt idx="92">
                  <c:v>1108</c:v>
                </c:pt>
                <c:pt idx="93">
                  <c:v>1100</c:v>
                </c:pt>
                <c:pt idx="94">
                  <c:v>628</c:v>
                </c:pt>
                <c:pt idx="95">
                  <c:v>729</c:v>
                </c:pt>
                <c:pt idx="96">
                  <c:v>629</c:v>
                </c:pt>
                <c:pt idx="97">
                  <c:v>1176</c:v>
                </c:pt>
                <c:pt idx="98">
                  <c:v>1467</c:v>
                </c:pt>
                <c:pt idx="99">
                  <c:v>867</c:v>
                </c:pt>
                <c:pt idx="100">
                  <c:v>2150</c:v>
                </c:pt>
                <c:pt idx="101">
                  <c:v>1164</c:v>
                </c:pt>
                <c:pt idx="102">
                  <c:v>1526</c:v>
                </c:pt>
                <c:pt idx="103">
                  <c:v>1042</c:v>
                </c:pt>
                <c:pt idx="104">
                  <c:v>656</c:v>
                </c:pt>
                <c:pt idx="105">
                  <c:v>1105</c:v>
                </c:pt>
                <c:pt idx="106">
                  <c:v>906</c:v>
                </c:pt>
                <c:pt idx="107">
                  <c:v>2897</c:v>
                </c:pt>
                <c:pt idx="108">
                  <c:v>1806</c:v>
                </c:pt>
                <c:pt idx="109">
                  <c:v>4979</c:v>
                </c:pt>
                <c:pt idx="110">
                  <c:v>7566</c:v>
                </c:pt>
                <c:pt idx="111">
                  <c:v>7439</c:v>
                </c:pt>
                <c:pt idx="112">
                  <c:v>6798</c:v>
                </c:pt>
                <c:pt idx="113">
                  <c:v>6445</c:v>
                </c:pt>
                <c:pt idx="114">
                  <c:v>5914</c:v>
                </c:pt>
                <c:pt idx="115">
                  <c:v>5784</c:v>
                </c:pt>
                <c:pt idx="116">
                  <c:v>5784</c:v>
                </c:pt>
                <c:pt idx="117">
                  <c:v>5416</c:v>
                </c:pt>
                <c:pt idx="118">
                  <c:v>5661</c:v>
                </c:pt>
                <c:pt idx="119">
                  <c:v>5974</c:v>
                </c:pt>
                <c:pt idx="120">
                  <c:v>6421</c:v>
                </c:pt>
                <c:pt idx="121">
                  <c:v>5663</c:v>
                </c:pt>
                <c:pt idx="122">
                  <c:v>4752</c:v>
                </c:pt>
                <c:pt idx="123">
                  <c:v>6843</c:v>
                </c:pt>
                <c:pt idx="124">
                  <c:v>6604</c:v>
                </c:pt>
                <c:pt idx="125">
                  <c:v>6322</c:v>
                </c:pt>
                <c:pt idx="126">
                  <c:v>8580</c:v>
                </c:pt>
                <c:pt idx="127">
                  <c:v>5143</c:v>
                </c:pt>
                <c:pt idx="128">
                  <c:v>4292</c:v>
                </c:pt>
                <c:pt idx="129">
                  <c:v>3930</c:v>
                </c:pt>
                <c:pt idx="130">
                  <c:v>6299</c:v>
                </c:pt>
                <c:pt idx="131">
                  <c:v>5868</c:v>
                </c:pt>
                <c:pt idx="132">
                  <c:v>5710</c:v>
                </c:pt>
                <c:pt idx="133">
                  <c:v>7137</c:v>
                </c:pt>
                <c:pt idx="134">
                  <c:v>6922</c:v>
                </c:pt>
                <c:pt idx="135">
                  <c:v>4989</c:v>
                </c:pt>
                <c:pt idx="136">
                  <c:v>5215</c:v>
                </c:pt>
                <c:pt idx="137">
                  <c:v>5712</c:v>
                </c:pt>
                <c:pt idx="138">
                  <c:v>6685</c:v>
                </c:pt>
                <c:pt idx="139">
                  <c:v>2263</c:v>
                </c:pt>
                <c:pt idx="140">
                  <c:v>2725</c:v>
                </c:pt>
                <c:pt idx="141">
                  <c:v>3958</c:v>
                </c:pt>
                <c:pt idx="142">
                  <c:v>3343</c:v>
                </c:pt>
                <c:pt idx="143">
                  <c:v>6501</c:v>
                </c:pt>
                <c:pt idx="144">
                  <c:v>6697</c:v>
                </c:pt>
                <c:pt idx="145">
                  <c:v>3115</c:v>
                </c:pt>
                <c:pt idx="146">
                  <c:v>2443</c:v>
                </c:pt>
                <c:pt idx="147">
                  <c:v>2159</c:v>
                </c:pt>
                <c:pt idx="148">
                  <c:v>3092</c:v>
                </c:pt>
                <c:pt idx="149">
                  <c:v>1307</c:v>
                </c:pt>
                <c:pt idx="150">
                  <c:v>1517</c:v>
                </c:pt>
                <c:pt idx="151">
                  <c:v>1739</c:v>
                </c:pt>
                <c:pt idx="152">
                  <c:v>4597</c:v>
                </c:pt>
                <c:pt idx="153">
                  <c:v>6486</c:v>
                </c:pt>
                <c:pt idx="154">
                  <c:v>4816</c:v>
                </c:pt>
                <c:pt idx="155">
                  <c:v>2235</c:v>
                </c:pt>
                <c:pt idx="156">
                  <c:v>3114</c:v>
                </c:pt>
                <c:pt idx="157">
                  <c:v>3611</c:v>
                </c:pt>
                <c:pt idx="158">
                  <c:v>4444</c:v>
                </c:pt>
                <c:pt idx="159">
                  <c:v>3953</c:v>
                </c:pt>
                <c:pt idx="160">
                  <c:v>6136</c:v>
                </c:pt>
                <c:pt idx="161">
                  <c:v>8772</c:v>
                </c:pt>
                <c:pt idx="162">
                  <c:v>1608</c:v>
                </c:pt>
                <c:pt idx="163">
                  <c:v>1385</c:v>
                </c:pt>
                <c:pt idx="164">
                  <c:v>2069</c:v>
                </c:pt>
                <c:pt idx="165">
                  <c:v>1500</c:v>
                </c:pt>
                <c:pt idx="166">
                  <c:v>1196</c:v>
                </c:pt>
                <c:pt idx="167">
                  <c:v>761</c:v>
                </c:pt>
                <c:pt idx="168">
                  <c:v>1000</c:v>
                </c:pt>
                <c:pt idx="169">
                  <c:v>1056</c:v>
                </c:pt>
                <c:pt idx="170">
                  <c:v>1446</c:v>
                </c:pt>
                <c:pt idx="171">
                  <c:v>6317</c:v>
                </c:pt>
                <c:pt idx="172">
                  <c:v>1623</c:v>
                </c:pt>
                <c:pt idx="173">
                  <c:v>1203</c:v>
                </c:pt>
                <c:pt idx="174">
                  <c:v>1683</c:v>
                </c:pt>
                <c:pt idx="175">
                  <c:v>1499</c:v>
                </c:pt>
                <c:pt idx="176">
                  <c:v>1092</c:v>
                </c:pt>
                <c:pt idx="177">
                  <c:v>3577</c:v>
                </c:pt>
                <c:pt idx="178">
                  <c:v>1749</c:v>
                </c:pt>
                <c:pt idx="179">
                  <c:v>2665</c:v>
                </c:pt>
                <c:pt idx="180">
                  <c:v>1746</c:v>
                </c:pt>
                <c:pt idx="181">
                  <c:v>2808</c:v>
                </c:pt>
                <c:pt idx="182">
                  <c:v>5107</c:v>
                </c:pt>
                <c:pt idx="183">
                  <c:v>3691</c:v>
                </c:pt>
                <c:pt idx="184">
                  <c:v>4777</c:v>
                </c:pt>
                <c:pt idx="185">
                  <c:v>5710</c:v>
                </c:pt>
                <c:pt idx="186">
                  <c:v>3187</c:v>
                </c:pt>
                <c:pt idx="187">
                  <c:v>4152</c:v>
                </c:pt>
                <c:pt idx="188">
                  <c:v>2323</c:v>
                </c:pt>
                <c:pt idx="189">
                  <c:v>17797</c:v>
                </c:pt>
                <c:pt idx="190">
                  <c:v>25366</c:v>
                </c:pt>
                <c:pt idx="191">
                  <c:v>26004</c:v>
                </c:pt>
                <c:pt idx="192">
                  <c:v>20809</c:v>
                </c:pt>
                <c:pt idx="193">
                  <c:v>18487</c:v>
                </c:pt>
                <c:pt idx="194">
                  <c:v>21929</c:v>
                </c:pt>
                <c:pt idx="195">
                  <c:v>18698</c:v>
                </c:pt>
                <c:pt idx="196">
                  <c:v>18402</c:v>
                </c:pt>
                <c:pt idx="197">
                  <c:v>16500</c:v>
                </c:pt>
                <c:pt idx="198">
                  <c:v>18723</c:v>
                </c:pt>
                <c:pt idx="199">
                  <c:v>19206</c:v>
                </c:pt>
                <c:pt idx="200">
                  <c:v>21909</c:v>
                </c:pt>
                <c:pt idx="201">
                  <c:v>20640</c:v>
                </c:pt>
                <c:pt idx="202">
                  <c:v>17744</c:v>
                </c:pt>
                <c:pt idx="203">
                  <c:v>17120</c:v>
                </c:pt>
                <c:pt idx="204">
                  <c:v>19991</c:v>
                </c:pt>
                <c:pt idx="205">
                  <c:v>15954</c:v>
                </c:pt>
                <c:pt idx="206">
                  <c:v>17996</c:v>
                </c:pt>
                <c:pt idx="207">
                  <c:v>17570</c:v>
                </c:pt>
                <c:pt idx="208">
                  <c:v>16087</c:v>
                </c:pt>
                <c:pt idx="209">
                  <c:v>17873</c:v>
                </c:pt>
                <c:pt idx="210">
                  <c:v>6671</c:v>
                </c:pt>
                <c:pt idx="211">
                  <c:v>16220</c:v>
                </c:pt>
                <c:pt idx="212">
                  <c:v>19659</c:v>
                </c:pt>
                <c:pt idx="213">
                  <c:v>17065</c:v>
                </c:pt>
                <c:pt idx="214">
                  <c:v>15939</c:v>
                </c:pt>
                <c:pt idx="215">
                  <c:v>19185</c:v>
                </c:pt>
                <c:pt idx="216">
                  <c:v>19655</c:v>
                </c:pt>
                <c:pt idx="217">
                  <c:v>19352</c:v>
                </c:pt>
                <c:pt idx="218">
                  <c:v>21334</c:v>
                </c:pt>
                <c:pt idx="219">
                  <c:v>24096</c:v>
                </c:pt>
                <c:pt idx="220">
                  <c:v>4310</c:v>
                </c:pt>
                <c:pt idx="221">
                  <c:v>8263</c:v>
                </c:pt>
                <c:pt idx="222">
                  <c:v>8460</c:v>
                </c:pt>
                <c:pt idx="223">
                  <c:v>8566</c:v>
                </c:pt>
                <c:pt idx="224">
                  <c:v>10254</c:v>
                </c:pt>
                <c:pt idx="225">
                  <c:v>9115</c:v>
                </c:pt>
                <c:pt idx="226">
                  <c:v>17388</c:v>
                </c:pt>
                <c:pt idx="227">
                  <c:v>11496</c:v>
                </c:pt>
                <c:pt idx="228">
                  <c:v>12653</c:v>
                </c:pt>
                <c:pt idx="229">
                  <c:v>9413</c:v>
                </c:pt>
                <c:pt idx="230">
                  <c:v>8183</c:v>
                </c:pt>
                <c:pt idx="231">
                  <c:v>7249</c:v>
                </c:pt>
                <c:pt idx="232">
                  <c:v>6881</c:v>
                </c:pt>
                <c:pt idx="233">
                  <c:v>5906</c:v>
                </c:pt>
                <c:pt idx="234">
                  <c:v>5710</c:v>
                </c:pt>
                <c:pt idx="235">
                  <c:v>5501</c:v>
                </c:pt>
                <c:pt idx="236">
                  <c:v>5329</c:v>
                </c:pt>
                <c:pt idx="237">
                  <c:v>6252</c:v>
                </c:pt>
                <c:pt idx="238">
                  <c:v>5852</c:v>
                </c:pt>
                <c:pt idx="239">
                  <c:v>5679</c:v>
                </c:pt>
                <c:pt idx="240">
                  <c:v>6379</c:v>
                </c:pt>
                <c:pt idx="241">
                  <c:v>5618</c:v>
                </c:pt>
                <c:pt idx="242">
                  <c:v>1825</c:v>
                </c:pt>
                <c:pt idx="243">
                  <c:v>2707</c:v>
                </c:pt>
                <c:pt idx="244">
                  <c:v>2974</c:v>
                </c:pt>
                <c:pt idx="245">
                  <c:v>1508</c:v>
                </c:pt>
                <c:pt idx="246">
                  <c:v>1170</c:v>
                </c:pt>
                <c:pt idx="247">
                  <c:v>956</c:v>
                </c:pt>
                <c:pt idx="248">
                  <c:v>1852</c:v>
                </c:pt>
                <c:pt idx="249">
                  <c:v>908</c:v>
                </c:pt>
                <c:pt idx="250">
                  <c:v>828</c:v>
                </c:pt>
                <c:pt idx="251">
                  <c:v>1079</c:v>
                </c:pt>
                <c:pt idx="252">
                  <c:v>1065</c:v>
                </c:pt>
                <c:pt idx="253">
                  <c:v>1330</c:v>
                </c:pt>
                <c:pt idx="254">
                  <c:v>1234</c:v>
                </c:pt>
                <c:pt idx="255">
                  <c:v>1089</c:v>
                </c:pt>
                <c:pt idx="256">
                  <c:v>1051</c:v>
                </c:pt>
                <c:pt idx="257">
                  <c:v>1060</c:v>
                </c:pt>
                <c:pt idx="258">
                  <c:v>794</c:v>
                </c:pt>
                <c:pt idx="259">
                  <c:v>768</c:v>
                </c:pt>
                <c:pt idx="260">
                  <c:v>1148</c:v>
                </c:pt>
                <c:pt idx="261">
                  <c:v>853</c:v>
                </c:pt>
                <c:pt idx="262">
                  <c:v>972</c:v>
                </c:pt>
                <c:pt idx="263">
                  <c:v>661</c:v>
                </c:pt>
                <c:pt idx="264">
                  <c:v>1031</c:v>
                </c:pt>
                <c:pt idx="265">
                  <c:v>1371</c:v>
                </c:pt>
                <c:pt idx="266">
                  <c:v>1049</c:v>
                </c:pt>
                <c:pt idx="267">
                  <c:v>1215</c:v>
                </c:pt>
                <c:pt idx="268">
                  <c:v>654</c:v>
                </c:pt>
                <c:pt idx="269">
                  <c:v>854</c:v>
                </c:pt>
                <c:pt idx="270">
                  <c:v>962</c:v>
                </c:pt>
                <c:pt idx="271">
                  <c:v>2750</c:v>
                </c:pt>
                <c:pt idx="272">
                  <c:v>1663</c:v>
                </c:pt>
                <c:pt idx="273">
                  <c:v>1018</c:v>
                </c:pt>
                <c:pt idx="274">
                  <c:v>1383</c:v>
                </c:pt>
                <c:pt idx="275">
                  <c:v>1053</c:v>
                </c:pt>
                <c:pt idx="276">
                  <c:v>1096</c:v>
                </c:pt>
                <c:pt idx="277">
                  <c:v>1071</c:v>
                </c:pt>
                <c:pt idx="278">
                  <c:v>1045</c:v>
                </c:pt>
                <c:pt idx="279">
                  <c:v>1414</c:v>
                </c:pt>
                <c:pt idx="280">
                  <c:v>1060</c:v>
                </c:pt>
                <c:pt idx="281">
                  <c:v>725</c:v>
                </c:pt>
                <c:pt idx="282">
                  <c:v>1022</c:v>
                </c:pt>
                <c:pt idx="283">
                  <c:v>968</c:v>
                </c:pt>
                <c:pt idx="284">
                  <c:v>432</c:v>
                </c:pt>
                <c:pt idx="285">
                  <c:v>1007</c:v>
                </c:pt>
                <c:pt idx="286">
                  <c:v>1502</c:v>
                </c:pt>
                <c:pt idx="287">
                  <c:v>1129</c:v>
                </c:pt>
                <c:pt idx="288">
                  <c:v>651</c:v>
                </c:pt>
                <c:pt idx="289">
                  <c:v>433</c:v>
                </c:pt>
                <c:pt idx="290">
                  <c:v>630</c:v>
                </c:pt>
                <c:pt idx="291">
                  <c:v>985</c:v>
                </c:pt>
                <c:pt idx="292">
                  <c:v>1515</c:v>
                </c:pt>
                <c:pt idx="293">
                  <c:v>1343</c:v>
                </c:pt>
                <c:pt idx="294">
                  <c:v>920</c:v>
                </c:pt>
                <c:pt idx="295">
                  <c:v>894</c:v>
                </c:pt>
                <c:pt idx="296">
                  <c:v>2703</c:v>
                </c:pt>
                <c:pt idx="297">
                  <c:v>3460</c:v>
                </c:pt>
                <c:pt idx="298">
                  <c:v>4011</c:v>
                </c:pt>
                <c:pt idx="299">
                  <c:v>3868</c:v>
                </c:pt>
                <c:pt idx="300">
                  <c:v>4258</c:v>
                </c:pt>
                <c:pt idx="301">
                  <c:v>4047</c:v>
                </c:pt>
                <c:pt idx="302">
                  <c:v>3131</c:v>
                </c:pt>
                <c:pt idx="303">
                  <c:v>4736</c:v>
                </c:pt>
                <c:pt idx="304">
                  <c:v>3981</c:v>
                </c:pt>
                <c:pt idx="305">
                  <c:v>3470</c:v>
                </c:pt>
                <c:pt idx="306">
                  <c:v>4348</c:v>
                </c:pt>
                <c:pt idx="307">
                  <c:v>4664</c:v>
                </c:pt>
                <c:pt idx="308">
                  <c:v>4333</c:v>
                </c:pt>
                <c:pt idx="309">
                  <c:v>5545</c:v>
                </c:pt>
                <c:pt idx="310">
                  <c:v>8921</c:v>
                </c:pt>
                <c:pt idx="311">
                  <c:v>6892</c:v>
                </c:pt>
                <c:pt idx="312">
                  <c:v>6985</c:v>
                </c:pt>
                <c:pt idx="313">
                  <c:v>6151</c:v>
                </c:pt>
                <c:pt idx="314">
                  <c:v>5666</c:v>
                </c:pt>
                <c:pt idx="315">
                  <c:v>4968</c:v>
                </c:pt>
                <c:pt idx="316">
                  <c:v>3901</c:v>
                </c:pt>
                <c:pt idx="317">
                  <c:v>3475</c:v>
                </c:pt>
                <c:pt idx="318">
                  <c:v>3242</c:v>
                </c:pt>
                <c:pt idx="319">
                  <c:v>5627</c:v>
                </c:pt>
                <c:pt idx="320">
                  <c:v>3945</c:v>
                </c:pt>
                <c:pt idx="321">
                  <c:v>3445</c:v>
                </c:pt>
                <c:pt idx="322">
                  <c:v>6561</c:v>
                </c:pt>
                <c:pt idx="323">
                  <c:v>5240</c:v>
                </c:pt>
                <c:pt idx="324">
                  <c:v>5252</c:v>
                </c:pt>
                <c:pt idx="325">
                  <c:v>3712</c:v>
                </c:pt>
                <c:pt idx="326">
                  <c:v>3175</c:v>
                </c:pt>
                <c:pt idx="327">
                  <c:v>1821</c:v>
                </c:pt>
                <c:pt idx="328">
                  <c:v>1460</c:v>
                </c:pt>
                <c:pt idx="329">
                  <c:v>1295</c:v>
                </c:pt>
                <c:pt idx="330">
                  <c:v>1270</c:v>
                </c:pt>
                <c:pt idx="331">
                  <c:v>1438</c:v>
                </c:pt>
                <c:pt idx="332">
                  <c:v>1101</c:v>
                </c:pt>
                <c:pt idx="333">
                  <c:v>1777</c:v>
                </c:pt>
                <c:pt idx="334">
                  <c:v>1788</c:v>
                </c:pt>
                <c:pt idx="335">
                  <c:v>1510</c:v>
                </c:pt>
                <c:pt idx="336">
                  <c:v>2606</c:v>
                </c:pt>
                <c:pt idx="337">
                  <c:v>1162</c:v>
                </c:pt>
                <c:pt idx="338">
                  <c:v>927</c:v>
                </c:pt>
                <c:pt idx="339">
                  <c:v>1386</c:v>
                </c:pt>
                <c:pt idx="340">
                  <c:v>1680</c:v>
                </c:pt>
                <c:pt idx="341">
                  <c:v>1206</c:v>
                </c:pt>
                <c:pt idx="342">
                  <c:v>1311</c:v>
                </c:pt>
                <c:pt idx="343">
                  <c:v>1563</c:v>
                </c:pt>
                <c:pt idx="344">
                  <c:v>1588</c:v>
                </c:pt>
                <c:pt idx="345">
                  <c:v>1864</c:v>
                </c:pt>
                <c:pt idx="346">
                  <c:v>3368</c:v>
                </c:pt>
                <c:pt idx="347">
                  <c:v>2784</c:v>
                </c:pt>
                <c:pt idx="348">
                  <c:v>2184</c:v>
                </c:pt>
                <c:pt idx="349">
                  <c:v>2472</c:v>
                </c:pt>
                <c:pt idx="350">
                  <c:v>1066</c:v>
                </c:pt>
                <c:pt idx="351">
                  <c:v>2071</c:v>
                </c:pt>
                <c:pt idx="352">
                  <c:v>1896</c:v>
                </c:pt>
                <c:pt idx="353">
                  <c:v>2116</c:v>
                </c:pt>
                <c:pt idx="354">
                  <c:v>1437</c:v>
                </c:pt>
                <c:pt idx="355">
                  <c:v>2392</c:v>
                </c:pt>
                <c:pt idx="356">
                  <c:v>994</c:v>
                </c:pt>
                <c:pt idx="357">
                  <c:v>2765</c:v>
                </c:pt>
                <c:pt idx="358">
                  <c:v>2971</c:v>
                </c:pt>
                <c:pt idx="359">
                  <c:v>2533</c:v>
                </c:pt>
                <c:pt idx="360">
                  <c:v>2264</c:v>
                </c:pt>
                <c:pt idx="361">
                  <c:v>2253</c:v>
                </c:pt>
                <c:pt idx="362">
                  <c:v>1438</c:v>
                </c:pt>
                <c:pt idx="363">
                  <c:v>1476</c:v>
                </c:pt>
                <c:pt idx="364">
                  <c:v>6309</c:v>
                </c:pt>
              </c:numCache>
            </c:numRef>
          </c:val>
          <c:extLst>
            <c:ext xmlns:c16="http://schemas.microsoft.com/office/drawing/2014/chart" uri="{C3380CC4-5D6E-409C-BE32-E72D297353CC}">
              <c16:uniqueId val="{00000000-A736-4B33-BA3D-9E87D554EED5}"/>
            </c:ext>
          </c:extLst>
        </c:ser>
        <c:dLbls>
          <c:showLegendKey val="0"/>
          <c:showVal val="0"/>
          <c:showCatName val="0"/>
          <c:showSerName val="0"/>
          <c:showPercent val="0"/>
          <c:showBubbleSize val="0"/>
        </c:dLbls>
        <c:gapWidth val="219"/>
        <c:overlap val="-27"/>
        <c:axId val="436104504"/>
        <c:axId val="436106144"/>
      </c:barChart>
      <c:dateAx>
        <c:axId val="436104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06144"/>
        <c:crosses val="autoZero"/>
        <c:auto val="1"/>
        <c:lblOffset val="100"/>
        <c:baseTimeUnit val="days"/>
      </c:dateAx>
      <c:valAx>
        <c:axId val="436106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0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Yesway</c:v>
                </c:pt>
              </c:strCache>
            </c:strRef>
          </c:tx>
          <c:spPr>
            <a:ln w="28575" cap="rnd">
              <a:solidFill>
                <a:schemeClr val="accent1"/>
              </a:solidFill>
              <a:round/>
            </a:ln>
            <a:effectLst/>
          </c:spPr>
          <c:marker>
            <c:symbol val="none"/>
          </c:marker>
          <c:cat>
            <c:numRef>
              <c:f>Sheet1!$A$2:$A$366</c:f>
              <c:numCache>
                <c:formatCode>m/d/yyyy</c:formatCode>
                <c:ptCount val="365"/>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pt idx="319">
                  <c:v>43420</c:v>
                </c:pt>
                <c:pt idx="320">
                  <c:v>43421</c:v>
                </c:pt>
                <c:pt idx="321">
                  <c:v>43422</c:v>
                </c:pt>
                <c:pt idx="322">
                  <c:v>43423</c:v>
                </c:pt>
                <c:pt idx="323">
                  <c:v>43424</c:v>
                </c:pt>
                <c:pt idx="324">
                  <c:v>43425</c:v>
                </c:pt>
                <c:pt idx="325">
                  <c:v>43426</c:v>
                </c:pt>
                <c:pt idx="326">
                  <c:v>43427</c:v>
                </c:pt>
                <c:pt idx="327">
                  <c:v>43428</c:v>
                </c:pt>
                <c:pt idx="328">
                  <c:v>43429</c:v>
                </c:pt>
                <c:pt idx="329">
                  <c:v>43430</c:v>
                </c:pt>
                <c:pt idx="330">
                  <c:v>43431</c:v>
                </c:pt>
                <c:pt idx="331">
                  <c:v>43432</c:v>
                </c:pt>
                <c:pt idx="332">
                  <c:v>43433</c:v>
                </c:pt>
                <c:pt idx="333">
                  <c:v>43434</c:v>
                </c:pt>
                <c:pt idx="334">
                  <c:v>43435</c:v>
                </c:pt>
                <c:pt idx="335">
                  <c:v>43436</c:v>
                </c:pt>
                <c:pt idx="336">
                  <c:v>43437</c:v>
                </c:pt>
                <c:pt idx="337">
                  <c:v>43438</c:v>
                </c:pt>
                <c:pt idx="338">
                  <c:v>43439</c:v>
                </c:pt>
                <c:pt idx="339">
                  <c:v>43440</c:v>
                </c:pt>
                <c:pt idx="340">
                  <c:v>43441</c:v>
                </c:pt>
                <c:pt idx="341">
                  <c:v>43442</c:v>
                </c:pt>
                <c:pt idx="342">
                  <c:v>43443</c:v>
                </c:pt>
                <c:pt idx="343">
                  <c:v>43444</c:v>
                </c:pt>
                <c:pt idx="344">
                  <c:v>43445</c:v>
                </c:pt>
                <c:pt idx="345">
                  <c:v>43446</c:v>
                </c:pt>
                <c:pt idx="346">
                  <c:v>43447</c:v>
                </c:pt>
                <c:pt idx="347">
                  <c:v>43448</c:v>
                </c:pt>
                <c:pt idx="348">
                  <c:v>43449</c:v>
                </c:pt>
                <c:pt idx="349">
                  <c:v>43450</c:v>
                </c:pt>
                <c:pt idx="350">
                  <c:v>43451</c:v>
                </c:pt>
                <c:pt idx="351">
                  <c:v>43452</c:v>
                </c:pt>
                <c:pt idx="352">
                  <c:v>43453</c:v>
                </c:pt>
                <c:pt idx="353">
                  <c:v>43454</c:v>
                </c:pt>
                <c:pt idx="354">
                  <c:v>43455</c:v>
                </c:pt>
                <c:pt idx="355">
                  <c:v>43456</c:v>
                </c:pt>
                <c:pt idx="356">
                  <c:v>43457</c:v>
                </c:pt>
                <c:pt idx="357">
                  <c:v>43458</c:v>
                </c:pt>
                <c:pt idx="358">
                  <c:v>43459</c:v>
                </c:pt>
                <c:pt idx="359">
                  <c:v>43460</c:v>
                </c:pt>
                <c:pt idx="360">
                  <c:v>43461</c:v>
                </c:pt>
                <c:pt idx="361">
                  <c:v>43462</c:v>
                </c:pt>
                <c:pt idx="362">
                  <c:v>43463</c:v>
                </c:pt>
                <c:pt idx="363">
                  <c:v>43464</c:v>
                </c:pt>
                <c:pt idx="364">
                  <c:v>43465</c:v>
                </c:pt>
              </c:numCache>
            </c:numRef>
          </c:cat>
          <c:val>
            <c:numRef>
              <c:f>Sheet1!$B$2:$B$366</c:f>
              <c:numCache>
                <c:formatCode>General</c:formatCode>
                <c:ptCount val="365"/>
                <c:pt idx="75">
                  <c:v>3515</c:v>
                </c:pt>
                <c:pt idx="76">
                  <c:v>1103</c:v>
                </c:pt>
                <c:pt idx="77">
                  <c:v>593</c:v>
                </c:pt>
                <c:pt idx="78">
                  <c:v>474</c:v>
                </c:pt>
                <c:pt idx="79">
                  <c:v>235</c:v>
                </c:pt>
                <c:pt idx="80">
                  <c:v>2792</c:v>
                </c:pt>
                <c:pt idx="81">
                  <c:v>581</c:v>
                </c:pt>
                <c:pt idx="82">
                  <c:v>1562</c:v>
                </c:pt>
                <c:pt idx="83">
                  <c:v>540</c:v>
                </c:pt>
                <c:pt idx="84">
                  <c:v>379</c:v>
                </c:pt>
                <c:pt idx="85">
                  <c:v>1870</c:v>
                </c:pt>
                <c:pt idx="86">
                  <c:v>1510</c:v>
                </c:pt>
                <c:pt idx="87">
                  <c:v>947</c:v>
                </c:pt>
                <c:pt idx="88">
                  <c:v>1907</c:v>
                </c:pt>
                <c:pt idx="89">
                  <c:v>3094</c:v>
                </c:pt>
                <c:pt idx="90">
                  <c:v>1875</c:v>
                </c:pt>
                <c:pt idx="91">
                  <c:v>773</c:v>
                </c:pt>
                <c:pt idx="92">
                  <c:v>483</c:v>
                </c:pt>
                <c:pt idx="93">
                  <c:v>438</c:v>
                </c:pt>
                <c:pt idx="94">
                  <c:v>283</c:v>
                </c:pt>
                <c:pt idx="95">
                  <c:v>285</c:v>
                </c:pt>
                <c:pt idx="96">
                  <c:v>374</c:v>
                </c:pt>
                <c:pt idx="97">
                  <c:v>525</c:v>
                </c:pt>
                <c:pt idx="98">
                  <c:v>596</c:v>
                </c:pt>
                <c:pt idx="99">
                  <c:v>373</c:v>
                </c:pt>
                <c:pt idx="100">
                  <c:v>1231</c:v>
                </c:pt>
                <c:pt idx="101">
                  <c:v>504</c:v>
                </c:pt>
                <c:pt idx="102">
                  <c:v>696</c:v>
                </c:pt>
                <c:pt idx="103">
                  <c:v>552</c:v>
                </c:pt>
                <c:pt idx="104">
                  <c:v>360</c:v>
                </c:pt>
                <c:pt idx="105">
                  <c:v>647</c:v>
                </c:pt>
                <c:pt idx="106">
                  <c:v>445</c:v>
                </c:pt>
                <c:pt idx="107">
                  <c:v>937</c:v>
                </c:pt>
                <c:pt idx="108">
                  <c:v>723</c:v>
                </c:pt>
                <c:pt idx="109">
                  <c:v>2976</c:v>
                </c:pt>
                <c:pt idx="110">
                  <c:v>4382</c:v>
                </c:pt>
                <c:pt idx="111">
                  <c:v>4734</c:v>
                </c:pt>
                <c:pt idx="112">
                  <c:v>4505</c:v>
                </c:pt>
                <c:pt idx="113">
                  <c:v>4541</c:v>
                </c:pt>
                <c:pt idx="114">
                  <c:v>4267</c:v>
                </c:pt>
                <c:pt idx="115">
                  <c:v>3927</c:v>
                </c:pt>
                <c:pt idx="116">
                  <c:v>4349</c:v>
                </c:pt>
                <c:pt idx="117">
                  <c:v>4046</c:v>
                </c:pt>
                <c:pt idx="118">
                  <c:v>3948</c:v>
                </c:pt>
                <c:pt idx="119">
                  <c:v>4157</c:v>
                </c:pt>
                <c:pt idx="120">
                  <c:v>4645</c:v>
                </c:pt>
                <c:pt idx="121">
                  <c:v>3913</c:v>
                </c:pt>
                <c:pt idx="122">
                  <c:v>3589</c:v>
                </c:pt>
                <c:pt idx="123">
                  <c:v>4075</c:v>
                </c:pt>
                <c:pt idx="124">
                  <c:v>4180</c:v>
                </c:pt>
                <c:pt idx="125">
                  <c:v>4795</c:v>
                </c:pt>
                <c:pt idx="126">
                  <c:v>5360</c:v>
                </c:pt>
                <c:pt idx="127">
                  <c:v>3783</c:v>
                </c:pt>
                <c:pt idx="128">
                  <c:v>3423</c:v>
                </c:pt>
                <c:pt idx="129">
                  <c:v>3240</c:v>
                </c:pt>
                <c:pt idx="130">
                  <c:v>3996</c:v>
                </c:pt>
                <c:pt idx="131">
                  <c:v>3907</c:v>
                </c:pt>
                <c:pt idx="132">
                  <c:v>4307</c:v>
                </c:pt>
                <c:pt idx="133">
                  <c:v>4451</c:v>
                </c:pt>
                <c:pt idx="134">
                  <c:v>4704</c:v>
                </c:pt>
                <c:pt idx="135">
                  <c:v>3827</c:v>
                </c:pt>
                <c:pt idx="136">
                  <c:v>3854</c:v>
                </c:pt>
                <c:pt idx="137">
                  <c:v>4243</c:v>
                </c:pt>
                <c:pt idx="138">
                  <c:v>4541</c:v>
                </c:pt>
                <c:pt idx="139">
                  <c:v>1524</c:v>
                </c:pt>
                <c:pt idx="140">
                  <c:v>955</c:v>
                </c:pt>
                <c:pt idx="141">
                  <c:v>2196</c:v>
                </c:pt>
                <c:pt idx="142">
                  <c:v>1892</c:v>
                </c:pt>
                <c:pt idx="143">
                  <c:v>4299</c:v>
                </c:pt>
                <c:pt idx="144">
                  <c:v>4469</c:v>
                </c:pt>
                <c:pt idx="145">
                  <c:v>2006</c:v>
                </c:pt>
                <c:pt idx="146">
                  <c:v>1730</c:v>
                </c:pt>
                <c:pt idx="147">
                  <c:v>1311</c:v>
                </c:pt>
                <c:pt idx="148">
                  <c:v>1127</c:v>
                </c:pt>
                <c:pt idx="149">
                  <c:v>617</c:v>
                </c:pt>
                <c:pt idx="150">
                  <c:v>801</c:v>
                </c:pt>
                <c:pt idx="151">
                  <c:v>753</c:v>
                </c:pt>
                <c:pt idx="152">
                  <c:v>3279</c:v>
                </c:pt>
                <c:pt idx="153">
                  <c:v>4607</c:v>
                </c:pt>
                <c:pt idx="154">
                  <c:v>3284</c:v>
                </c:pt>
                <c:pt idx="155">
                  <c:v>1309</c:v>
                </c:pt>
                <c:pt idx="156">
                  <c:v>2036</c:v>
                </c:pt>
                <c:pt idx="157">
                  <c:v>2573</c:v>
                </c:pt>
                <c:pt idx="158">
                  <c:v>3099</c:v>
                </c:pt>
                <c:pt idx="159">
                  <c:v>2738</c:v>
                </c:pt>
                <c:pt idx="160">
                  <c:v>4243</c:v>
                </c:pt>
                <c:pt idx="161">
                  <c:v>5612</c:v>
                </c:pt>
                <c:pt idx="162">
                  <c:v>1058</c:v>
                </c:pt>
                <c:pt idx="163">
                  <c:v>757</c:v>
                </c:pt>
                <c:pt idx="164">
                  <c:v>955</c:v>
                </c:pt>
                <c:pt idx="165">
                  <c:v>791</c:v>
                </c:pt>
                <c:pt idx="166">
                  <c:v>669</c:v>
                </c:pt>
                <c:pt idx="167">
                  <c:v>418</c:v>
                </c:pt>
                <c:pt idx="168">
                  <c:v>646</c:v>
                </c:pt>
                <c:pt idx="169">
                  <c:v>556</c:v>
                </c:pt>
                <c:pt idx="170">
                  <c:v>804</c:v>
                </c:pt>
                <c:pt idx="171">
                  <c:v>4105</c:v>
                </c:pt>
                <c:pt idx="172">
                  <c:v>1161</c:v>
                </c:pt>
                <c:pt idx="173">
                  <c:v>794</c:v>
                </c:pt>
                <c:pt idx="174">
                  <c:v>1127</c:v>
                </c:pt>
                <c:pt idx="175">
                  <c:v>964</c:v>
                </c:pt>
                <c:pt idx="176">
                  <c:v>726</c:v>
                </c:pt>
                <c:pt idx="177">
                  <c:v>1995</c:v>
                </c:pt>
                <c:pt idx="178">
                  <c:v>1059</c:v>
                </c:pt>
                <c:pt idx="179">
                  <c:v>1194</c:v>
                </c:pt>
                <c:pt idx="180">
                  <c:v>972</c:v>
                </c:pt>
                <c:pt idx="181">
                  <c:v>1746</c:v>
                </c:pt>
                <c:pt idx="182">
                  <c:v>3245</c:v>
                </c:pt>
                <c:pt idx="183">
                  <c:v>2467</c:v>
                </c:pt>
                <c:pt idx="184">
                  <c:v>2839</c:v>
                </c:pt>
                <c:pt idx="185">
                  <c:v>3527</c:v>
                </c:pt>
                <c:pt idx="186">
                  <c:v>1739</c:v>
                </c:pt>
                <c:pt idx="187">
                  <c:v>2431</c:v>
                </c:pt>
                <c:pt idx="188">
                  <c:v>1505</c:v>
                </c:pt>
                <c:pt idx="189">
                  <c:v>11947</c:v>
                </c:pt>
                <c:pt idx="190">
                  <c:v>15863</c:v>
                </c:pt>
                <c:pt idx="191">
                  <c:v>17504</c:v>
                </c:pt>
                <c:pt idx="192">
                  <c:v>14259</c:v>
                </c:pt>
                <c:pt idx="193">
                  <c:v>12046</c:v>
                </c:pt>
                <c:pt idx="194">
                  <c:v>14215</c:v>
                </c:pt>
                <c:pt idx="195">
                  <c:v>12120</c:v>
                </c:pt>
                <c:pt idx="196">
                  <c:v>11660</c:v>
                </c:pt>
                <c:pt idx="197">
                  <c:v>10948</c:v>
                </c:pt>
                <c:pt idx="198">
                  <c:v>11794</c:v>
                </c:pt>
                <c:pt idx="199">
                  <c:v>13379</c:v>
                </c:pt>
                <c:pt idx="200">
                  <c:v>14061</c:v>
                </c:pt>
                <c:pt idx="201">
                  <c:v>13365</c:v>
                </c:pt>
                <c:pt idx="202">
                  <c:v>11801</c:v>
                </c:pt>
                <c:pt idx="203">
                  <c:v>11388</c:v>
                </c:pt>
                <c:pt idx="204">
                  <c:v>13785</c:v>
                </c:pt>
                <c:pt idx="205">
                  <c:v>10914</c:v>
                </c:pt>
                <c:pt idx="206">
                  <c:v>12279</c:v>
                </c:pt>
                <c:pt idx="207">
                  <c:v>11619</c:v>
                </c:pt>
                <c:pt idx="208">
                  <c:v>10553</c:v>
                </c:pt>
                <c:pt idx="209">
                  <c:v>12082</c:v>
                </c:pt>
                <c:pt idx="210">
                  <c:v>5273</c:v>
                </c:pt>
                <c:pt idx="211">
                  <c:v>11052</c:v>
                </c:pt>
                <c:pt idx="212">
                  <c:v>13194</c:v>
                </c:pt>
                <c:pt idx="213">
                  <c:v>11582</c:v>
                </c:pt>
                <c:pt idx="214">
                  <c:v>10548</c:v>
                </c:pt>
                <c:pt idx="215">
                  <c:v>13030</c:v>
                </c:pt>
                <c:pt idx="216">
                  <c:v>13664</c:v>
                </c:pt>
                <c:pt idx="217">
                  <c:v>13050</c:v>
                </c:pt>
                <c:pt idx="218">
                  <c:v>14567</c:v>
                </c:pt>
                <c:pt idx="219">
                  <c:v>15540</c:v>
                </c:pt>
                <c:pt idx="220">
                  <c:v>3294</c:v>
                </c:pt>
                <c:pt idx="221">
                  <c:v>6405</c:v>
                </c:pt>
                <c:pt idx="222">
                  <c:v>7060</c:v>
                </c:pt>
                <c:pt idx="223">
                  <c:v>7142</c:v>
                </c:pt>
                <c:pt idx="224">
                  <c:v>7274</c:v>
                </c:pt>
                <c:pt idx="225">
                  <c:v>7060</c:v>
                </c:pt>
                <c:pt idx="226">
                  <c:v>11252</c:v>
                </c:pt>
                <c:pt idx="227">
                  <c:v>8441</c:v>
                </c:pt>
                <c:pt idx="228">
                  <c:v>8388</c:v>
                </c:pt>
                <c:pt idx="229">
                  <c:v>7024</c:v>
                </c:pt>
                <c:pt idx="230">
                  <c:v>6351</c:v>
                </c:pt>
                <c:pt idx="231">
                  <c:v>5615</c:v>
                </c:pt>
                <c:pt idx="232">
                  <c:v>5849</c:v>
                </c:pt>
                <c:pt idx="233">
                  <c:v>5258</c:v>
                </c:pt>
                <c:pt idx="234">
                  <c:v>4734</c:v>
                </c:pt>
                <c:pt idx="235">
                  <c:v>4478</c:v>
                </c:pt>
                <c:pt idx="236">
                  <c:v>4434</c:v>
                </c:pt>
                <c:pt idx="237">
                  <c:v>5138</c:v>
                </c:pt>
                <c:pt idx="238">
                  <c:v>4837</c:v>
                </c:pt>
                <c:pt idx="239">
                  <c:v>4704</c:v>
                </c:pt>
                <c:pt idx="240">
                  <c:v>4827</c:v>
                </c:pt>
                <c:pt idx="241">
                  <c:v>4417</c:v>
                </c:pt>
                <c:pt idx="242">
                  <c:v>1086</c:v>
                </c:pt>
                <c:pt idx="243">
                  <c:v>1372</c:v>
                </c:pt>
                <c:pt idx="244">
                  <c:v>1499</c:v>
                </c:pt>
                <c:pt idx="245">
                  <c:v>861</c:v>
                </c:pt>
                <c:pt idx="246">
                  <c:v>634</c:v>
                </c:pt>
                <c:pt idx="247">
                  <c:v>515</c:v>
                </c:pt>
                <c:pt idx="248">
                  <c:v>855</c:v>
                </c:pt>
                <c:pt idx="249">
                  <c:v>494</c:v>
                </c:pt>
                <c:pt idx="250">
                  <c:v>530</c:v>
                </c:pt>
                <c:pt idx="251">
                  <c:v>681</c:v>
                </c:pt>
                <c:pt idx="252">
                  <c:v>639</c:v>
                </c:pt>
                <c:pt idx="253">
                  <c:v>857</c:v>
                </c:pt>
                <c:pt idx="254">
                  <c:v>753</c:v>
                </c:pt>
                <c:pt idx="255">
                  <c:v>621</c:v>
                </c:pt>
                <c:pt idx="256">
                  <c:v>621</c:v>
                </c:pt>
                <c:pt idx="257">
                  <c:v>671</c:v>
                </c:pt>
                <c:pt idx="258">
                  <c:v>503</c:v>
                </c:pt>
                <c:pt idx="259">
                  <c:v>454</c:v>
                </c:pt>
                <c:pt idx="260">
                  <c:v>639</c:v>
                </c:pt>
                <c:pt idx="261">
                  <c:v>490</c:v>
                </c:pt>
                <c:pt idx="262">
                  <c:v>605</c:v>
                </c:pt>
                <c:pt idx="263">
                  <c:v>401</c:v>
                </c:pt>
                <c:pt idx="264">
                  <c:v>653</c:v>
                </c:pt>
                <c:pt idx="265">
                  <c:v>844</c:v>
                </c:pt>
                <c:pt idx="266">
                  <c:v>588</c:v>
                </c:pt>
                <c:pt idx="267">
                  <c:v>746</c:v>
                </c:pt>
                <c:pt idx="268">
                  <c:v>392</c:v>
                </c:pt>
                <c:pt idx="269">
                  <c:v>347</c:v>
                </c:pt>
                <c:pt idx="270">
                  <c:v>623</c:v>
                </c:pt>
                <c:pt idx="271">
                  <c:v>1964</c:v>
                </c:pt>
                <c:pt idx="272">
                  <c:v>1133</c:v>
                </c:pt>
                <c:pt idx="273">
                  <c:v>699</c:v>
                </c:pt>
                <c:pt idx="274">
                  <c:v>890</c:v>
                </c:pt>
                <c:pt idx="275">
                  <c:v>661</c:v>
                </c:pt>
                <c:pt idx="276">
                  <c:v>689</c:v>
                </c:pt>
                <c:pt idx="277">
                  <c:v>625</c:v>
                </c:pt>
                <c:pt idx="278">
                  <c:v>704</c:v>
                </c:pt>
                <c:pt idx="279">
                  <c:v>846</c:v>
                </c:pt>
                <c:pt idx="280">
                  <c:v>589</c:v>
                </c:pt>
                <c:pt idx="281">
                  <c:v>440</c:v>
                </c:pt>
                <c:pt idx="282">
                  <c:v>700</c:v>
                </c:pt>
                <c:pt idx="283">
                  <c:v>543</c:v>
                </c:pt>
                <c:pt idx="284">
                  <c:v>284</c:v>
                </c:pt>
                <c:pt idx="285">
                  <c:v>723</c:v>
                </c:pt>
                <c:pt idx="286">
                  <c:v>884</c:v>
                </c:pt>
                <c:pt idx="287">
                  <c:v>699</c:v>
                </c:pt>
                <c:pt idx="288">
                  <c:v>411</c:v>
                </c:pt>
                <c:pt idx="289">
                  <c:v>272</c:v>
                </c:pt>
                <c:pt idx="290">
                  <c:v>473</c:v>
                </c:pt>
                <c:pt idx="291">
                  <c:v>573</c:v>
                </c:pt>
                <c:pt idx="292">
                  <c:v>943</c:v>
                </c:pt>
                <c:pt idx="293">
                  <c:v>843</c:v>
                </c:pt>
                <c:pt idx="294">
                  <c:v>418</c:v>
                </c:pt>
                <c:pt idx="295">
                  <c:v>534</c:v>
                </c:pt>
                <c:pt idx="296">
                  <c:v>1995</c:v>
                </c:pt>
                <c:pt idx="297">
                  <c:v>2392</c:v>
                </c:pt>
                <c:pt idx="298">
                  <c:v>2875</c:v>
                </c:pt>
                <c:pt idx="299">
                  <c:v>2847</c:v>
                </c:pt>
                <c:pt idx="300">
                  <c:v>3192</c:v>
                </c:pt>
                <c:pt idx="301">
                  <c:v>3113</c:v>
                </c:pt>
                <c:pt idx="302">
                  <c:v>2357</c:v>
                </c:pt>
                <c:pt idx="303">
                  <c:v>4032</c:v>
                </c:pt>
                <c:pt idx="304">
                  <c:v>3269</c:v>
                </c:pt>
                <c:pt idx="305">
                  <c:v>2757</c:v>
                </c:pt>
                <c:pt idx="306">
                  <c:v>3672</c:v>
                </c:pt>
                <c:pt idx="307">
                  <c:v>3595</c:v>
                </c:pt>
                <c:pt idx="308">
                  <c:v>3397</c:v>
                </c:pt>
                <c:pt idx="309">
                  <c:v>3887</c:v>
                </c:pt>
                <c:pt idx="310">
                  <c:v>4332</c:v>
                </c:pt>
                <c:pt idx="311">
                  <c:v>4775</c:v>
                </c:pt>
                <c:pt idx="312">
                  <c:v>5297</c:v>
                </c:pt>
                <c:pt idx="313">
                  <c:v>4891</c:v>
                </c:pt>
                <c:pt idx="314">
                  <c:v>4635</c:v>
                </c:pt>
                <c:pt idx="315">
                  <c:v>4112</c:v>
                </c:pt>
                <c:pt idx="316">
                  <c:v>3304</c:v>
                </c:pt>
                <c:pt idx="317">
                  <c:v>2963</c:v>
                </c:pt>
                <c:pt idx="318">
                  <c:v>2704</c:v>
                </c:pt>
                <c:pt idx="319">
                  <c:v>4017</c:v>
                </c:pt>
                <c:pt idx="320">
                  <c:v>3164</c:v>
                </c:pt>
                <c:pt idx="321">
                  <c:v>2871</c:v>
                </c:pt>
                <c:pt idx="322">
                  <c:v>5486</c:v>
                </c:pt>
                <c:pt idx="323">
                  <c:v>4744</c:v>
                </c:pt>
                <c:pt idx="324">
                  <c:v>4365</c:v>
                </c:pt>
                <c:pt idx="325">
                  <c:v>3023</c:v>
                </c:pt>
                <c:pt idx="326">
                  <c:v>2594</c:v>
                </c:pt>
                <c:pt idx="327">
                  <c:v>1203</c:v>
                </c:pt>
                <c:pt idx="328">
                  <c:v>980</c:v>
                </c:pt>
                <c:pt idx="329">
                  <c:v>829</c:v>
                </c:pt>
                <c:pt idx="330">
                  <c:v>640</c:v>
                </c:pt>
                <c:pt idx="331">
                  <c:v>947</c:v>
                </c:pt>
                <c:pt idx="332">
                  <c:v>767</c:v>
                </c:pt>
                <c:pt idx="333">
                  <c:v>904</c:v>
                </c:pt>
                <c:pt idx="334">
                  <c:v>1061</c:v>
                </c:pt>
                <c:pt idx="335">
                  <c:v>951</c:v>
                </c:pt>
                <c:pt idx="336">
                  <c:v>1157</c:v>
                </c:pt>
                <c:pt idx="337">
                  <c:v>620</c:v>
                </c:pt>
                <c:pt idx="338">
                  <c:v>555</c:v>
                </c:pt>
                <c:pt idx="339">
                  <c:v>810</c:v>
                </c:pt>
                <c:pt idx="340">
                  <c:v>1085</c:v>
                </c:pt>
                <c:pt idx="341">
                  <c:v>806</c:v>
                </c:pt>
                <c:pt idx="342">
                  <c:v>847</c:v>
                </c:pt>
                <c:pt idx="343">
                  <c:v>1001</c:v>
                </c:pt>
                <c:pt idx="344">
                  <c:v>713</c:v>
                </c:pt>
                <c:pt idx="345">
                  <c:v>823</c:v>
                </c:pt>
                <c:pt idx="346">
                  <c:v>2707</c:v>
                </c:pt>
                <c:pt idx="347">
                  <c:v>2243</c:v>
                </c:pt>
                <c:pt idx="348">
                  <c:v>1897</c:v>
                </c:pt>
                <c:pt idx="349">
                  <c:v>2255</c:v>
                </c:pt>
                <c:pt idx="350">
                  <c:v>702</c:v>
                </c:pt>
                <c:pt idx="351">
                  <c:v>1746</c:v>
                </c:pt>
                <c:pt idx="352">
                  <c:v>1110</c:v>
                </c:pt>
                <c:pt idx="353">
                  <c:v>1677</c:v>
                </c:pt>
                <c:pt idx="354">
                  <c:v>963</c:v>
                </c:pt>
                <c:pt idx="355">
                  <c:v>1915</c:v>
                </c:pt>
                <c:pt idx="356">
                  <c:v>766</c:v>
                </c:pt>
                <c:pt idx="357">
                  <c:v>1657</c:v>
                </c:pt>
                <c:pt idx="358">
                  <c:v>1813</c:v>
                </c:pt>
                <c:pt idx="359">
                  <c:v>1138</c:v>
                </c:pt>
                <c:pt idx="360">
                  <c:v>1394</c:v>
                </c:pt>
                <c:pt idx="361">
                  <c:v>1324</c:v>
                </c:pt>
                <c:pt idx="362">
                  <c:v>906</c:v>
                </c:pt>
                <c:pt idx="363">
                  <c:v>980</c:v>
                </c:pt>
                <c:pt idx="364">
                  <c:v>4017</c:v>
                </c:pt>
              </c:numCache>
            </c:numRef>
          </c:val>
          <c:smooth val="0"/>
          <c:extLst>
            <c:ext xmlns:c16="http://schemas.microsoft.com/office/drawing/2014/chart" uri="{C3380CC4-5D6E-409C-BE32-E72D297353CC}">
              <c16:uniqueId val="{00000000-F28B-4520-9B95-577959D6E1E9}"/>
            </c:ext>
          </c:extLst>
        </c:ser>
        <c:dLbls>
          <c:showLegendKey val="0"/>
          <c:showVal val="0"/>
          <c:showCatName val="0"/>
          <c:showSerName val="0"/>
          <c:showPercent val="0"/>
          <c:showBubbleSize val="0"/>
        </c:dLbls>
        <c:smooth val="0"/>
        <c:axId val="400491560"/>
        <c:axId val="315996280"/>
      </c:lineChart>
      <c:dateAx>
        <c:axId val="400491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996280"/>
        <c:crosses val="autoZero"/>
        <c:auto val="1"/>
        <c:lblOffset val="100"/>
        <c:baseTimeUnit val="days"/>
      </c:dateAx>
      <c:valAx>
        <c:axId val="315996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491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14115</c:v>
                </c:pt>
              </c:numCache>
            </c:numRef>
          </c:val>
          <c:extLst>
            <c:ext xmlns:c16="http://schemas.microsoft.com/office/drawing/2014/chart" uri="{C3380CC4-5D6E-409C-BE32-E72D297353CC}">
              <c16:uniqueId val="{00000000-901F-48CF-98D9-B2E0BE5627EE}"/>
            </c:ext>
          </c:extLst>
        </c:ser>
        <c:dLbls>
          <c:showLegendKey val="0"/>
          <c:showVal val="0"/>
          <c:showCatName val="0"/>
          <c:showSerName val="0"/>
          <c:showPercent val="0"/>
          <c:showBubbleSize val="0"/>
        </c:dLbls>
        <c:gapWidth val="219"/>
        <c:overlap val="-27"/>
        <c:axId val="377316320"/>
        <c:axId val="377311728"/>
      </c:barChart>
      <c:catAx>
        <c:axId val="377316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11728"/>
        <c:crosses val="autoZero"/>
        <c:auto val="1"/>
        <c:lblAlgn val="ctr"/>
        <c:lblOffset val="100"/>
        <c:noMultiLvlLbl val="0"/>
      </c:catAx>
      <c:valAx>
        <c:axId val="37731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31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0" name="Shape 50"/>
          <p:cNvSpPr>
            <a:spLocks noGrp="1" noRot="1" noChangeAspect="1"/>
          </p:cNvSpPr>
          <p:nvPr>
            <p:ph type="sldImg"/>
          </p:nvPr>
        </p:nvSpPr>
        <p:spPr>
          <a:xfrm>
            <a:off x="342900" y="696913"/>
            <a:ext cx="6196013" cy="3486150"/>
          </a:xfrm>
          <a:prstGeom prst="rect">
            <a:avLst/>
          </a:prstGeom>
        </p:spPr>
        <p:txBody>
          <a:bodyPr lIns="92492" tIns="46246" rIns="92492" bIns="46246"/>
          <a:lstStyle/>
          <a:p>
            <a:pPr lvl="0"/>
            <a:endParaRPr/>
          </a:p>
        </p:txBody>
      </p:sp>
      <p:sp>
        <p:nvSpPr>
          <p:cNvPr id="51" name="Shape 51"/>
          <p:cNvSpPr>
            <a:spLocks noGrp="1"/>
          </p:cNvSpPr>
          <p:nvPr>
            <p:ph type="body" sz="quarter" idx="1"/>
          </p:nvPr>
        </p:nvSpPr>
        <p:spPr>
          <a:xfrm>
            <a:off x="917575" y="4415791"/>
            <a:ext cx="5046663" cy="4183380"/>
          </a:xfrm>
          <a:prstGeom prst="rect">
            <a:avLst/>
          </a:prstGeom>
        </p:spPr>
        <p:txBody>
          <a:bodyPr lIns="92492" tIns="46246" rIns="92492" bIns="46246"/>
          <a:lstStyle/>
          <a:p>
            <a:pPr lvl="0"/>
            <a:endParaRPr/>
          </a:p>
        </p:txBody>
      </p:sp>
    </p:spTree>
    <p:extLst>
      <p:ext uri="{BB962C8B-B14F-4D97-AF65-F5344CB8AC3E}">
        <p14:creationId xmlns:p14="http://schemas.microsoft.com/office/powerpoint/2010/main" val="3327137863"/>
      </p:ext>
    </p:extLst>
  </p:cSld>
  <p:clrMap bg1="lt1" tx1="dk1" bg2="lt2" tx2="dk2" accent1="accent1" accent2="accent2" accent3="accent3" accent4="accent4" accent5="accent5" accent6="accent6" hlink="hlink" folHlink="folHlink"/>
  <p:notesStyle>
    <a:lvl1pPr defTabSz="457200">
      <a:lnSpc>
        <a:spcPct val="117999"/>
      </a:lnSpc>
      <a:defRPr sz="2200">
        <a:latin typeface="+mn-lt"/>
        <a:ea typeface="+mn-ea"/>
        <a:cs typeface="+mn-cs"/>
        <a:sym typeface="Helvetica Neue"/>
      </a:defRPr>
    </a:lvl1pPr>
    <a:lvl2pPr indent="228600" defTabSz="457200">
      <a:lnSpc>
        <a:spcPct val="117999"/>
      </a:lnSpc>
      <a:defRPr sz="2200">
        <a:latin typeface="+mn-lt"/>
        <a:ea typeface="+mn-ea"/>
        <a:cs typeface="+mn-cs"/>
        <a:sym typeface="Helvetica Neue"/>
      </a:defRPr>
    </a:lvl2pPr>
    <a:lvl3pPr indent="457200" defTabSz="457200">
      <a:lnSpc>
        <a:spcPct val="117999"/>
      </a:lnSpc>
      <a:defRPr sz="2200">
        <a:latin typeface="+mn-lt"/>
        <a:ea typeface="+mn-ea"/>
        <a:cs typeface="+mn-cs"/>
        <a:sym typeface="Helvetica Neue"/>
      </a:defRPr>
    </a:lvl3pPr>
    <a:lvl4pPr indent="685800" defTabSz="457200">
      <a:lnSpc>
        <a:spcPct val="117999"/>
      </a:lnSpc>
      <a:defRPr sz="2200">
        <a:latin typeface="+mn-lt"/>
        <a:ea typeface="+mn-ea"/>
        <a:cs typeface="+mn-cs"/>
        <a:sym typeface="Helvetica Neue"/>
      </a:defRPr>
    </a:lvl4pPr>
    <a:lvl5pPr indent="914400" defTabSz="457200">
      <a:lnSpc>
        <a:spcPct val="117999"/>
      </a:lnSpc>
      <a:defRPr sz="2200">
        <a:latin typeface="+mn-lt"/>
        <a:ea typeface="+mn-ea"/>
        <a:cs typeface="+mn-cs"/>
        <a:sym typeface="Helvetica Neue"/>
      </a:defRPr>
    </a:lvl5pPr>
    <a:lvl6pPr indent="1143000" defTabSz="457200">
      <a:lnSpc>
        <a:spcPct val="117999"/>
      </a:lnSpc>
      <a:defRPr sz="2200">
        <a:latin typeface="+mn-lt"/>
        <a:ea typeface="+mn-ea"/>
        <a:cs typeface="+mn-cs"/>
        <a:sym typeface="Helvetica Neue"/>
      </a:defRPr>
    </a:lvl6pPr>
    <a:lvl7pPr indent="1371600" defTabSz="457200">
      <a:lnSpc>
        <a:spcPct val="117999"/>
      </a:lnSpc>
      <a:defRPr sz="2200">
        <a:latin typeface="+mn-lt"/>
        <a:ea typeface="+mn-ea"/>
        <a:cs typeface="+mn-cs"/>
        <a:sym typeface="Helvetica Neue"/>
      </a:defRPr>
    </a:lvl7pPr>
    <a:lvl8pPr indent="1600200" defTabSz="457200">
      <a:lnSpc>
        <a:spcPct val="117999"/>
      </a:lnSpc>
      <a:defRPr sz="2200">
        <a:latin typeface="+mn-lt"/>
        <a:ea typeface="+mn-ea"/>
        <a:cs typeface="+mn-cs"/>
        <a:sym typeface="Helvetica Neue"/>
      </a:defRPr>
    </a:lvl8pPr>
    <a:lvl9pPr indent="1828800" defTabSz="45720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quintlyDeck">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4809686"/>
            <a:ext cx="12192000" cy="2057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2" descr="Image result for yesway logo"/>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962400" y="533400"/>
            <a:ext cx="4048125" cy="4048125"/>
          </a:xfrm>
          <a:prstGeom prst="rect">
            <a:avLst/>
          </a:prstGeom>
          <a:noFill/>
        </p:spPr>
      </p:pic>
      <p:pic>
        <p:nvPicPr>
          <p:cNvPr id="12" name="Picture 13" descr="Warner logo.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45023" y="5181600"/>
            <a:ext cx="1692977" cy="1313572"/>
          </a:xfrm>
          <a:prstGeom prst="rect">
            <a:avLst/>
          </a:prstGeom>
        </p:spPr>
      </p:pic>
      <p:sp>
        <p:nvSpPr>
          <p:cNvPr id="6" name="Prepared By Warner Communications"/>
          <p:cNvSpPr txBox="1">
            <a:spLocks/>
          </p:cNvSpPr>
          <p:nvPr userDrawn="1"/>
        </p:nvSpPr>
        <p:spPr>
          <a:xfrm>
            <a:off x="338558" y="5893710"/>
            <a:ext cx="11514884" cy="401876"/>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b">
            <a:normAutofit fontScale="82500" lnSpcReduction="20000"/>
          </a:bodyPr>
          <a:lstStyle>
            <a:lvl1pPr eaLnBrk="1" hangingPunct="1">
              <a:lnSpc>
                <a:spcPct val="90000"/>
              </a:lnSpc>
              <a:defRPr sz="3600" b="0" cap="all">
                <a:solidFill>
                  <a:schemeClr val="bg1"/>
                </a:solidFill>
                <a:latin typeface="Calibri Light"/>
                <a:ea typeface="Calibri Light"/>
                <a:cs typeface="Calibri Light"/>
                <a:sym typeface="Calibri Light"/>
              </a:defRPr>
            </a:lvl1pPr>
            <a:lvl2pPr eaLnBrk="1" hangingPunct="1">
              <a:lnSpc>
                <a:spcPct val="90000"/>
              </a:lnSpc>
              <a:defRPr sz="3400" cap="all">
                <a:solidFill>
                  <a:srgbClr val="87A91B"/>
                </a:solidFill>
                <a:latin typeface="Calibri Light"/>
                <a:ea typeface="Calibri Light"/>
                <a:cs typeface="Calibri Light"/>
                <a:sym typeface="Calibri Light"/>
              </a:defRPr>
            </a:lvl2pPr>
            <a:lvl3pPr eaLnBrk="1" hangingPunct="1">
              <a:lnSpc>
                <a:spcPct val="90000"/>
              </a:lnSpc>
              <a:defRPr sz="3400" cap="all">
                <a:solidFill>
                  <a:srgbClr val="87A91B"/>
                </a:solidFill>
                <a:latin typeface="Calibri Light"/>
                <a:ea typeface="Calibri Light"/>
                <a:cs typeface="Calibri Light"/>
                <a:sym typeface="Calibri Light"/>
              </a:defRPr>
            </a:lvl3pPr>
            <a:lvl4pPr eaLnBrk="1" hangingPunct="1">
              <a:lnSpc>
                <a:spcPct val="90000"/>
              </a:lnSpc>
              <a:defRPr sz="3400" cap="all">
                <a:solidFill>
                  <a:srgbClr val="87A91B"/>
                </a:solidFill>
                <a:latin typeface="Calibri Light"/>
                <a:ea typeface="Calibri Light"/>
                <a:cs typeface="Calibri Light"/>
                <a:sym typeface="Calibri Light"/>
              </a:defRPr>
            </a:lvl4pPr>
            <a:lvl5pPr eaLnBrk="1" hangingPunct="1">
              <a:lnSpc>
                <a:spcPct val="90000"/>
              </a:lnSpc>
              <a:defRPr sz="3400" cap="all">
                <a:solidFill>
                  <a:srgbClr val="87A91B"/>
                </a:solidFill>
                <a:latin typeface="Calibri Light"/>
                <a:ea typeface="Calibri Light"/>
                <a:cs typeface="Calibri Light"/>
                <a:sym typeface="Calibri Light"/>
              </a:defRPr>
            </a:lvl5pPr>
            <a:lvl6pPr eaLnBrk="1" hangingPunct="1">
              <a:lnSpc>
                <a:spcPct val="90000"/>
              </a:lnSpc>
              <a:defRPr sz="3400" cap="all">
                <a:solidFill>
                  <a:srgbClr val="87A91B"/>
                </a:solidFill>
                <a:latin typeface="Calibri Light"/>
                <a:ea typeface="Calibri Light"/>
                <a:cs typeface="Calibri Light"/>
                <a:sym typeface="Calibri Light"/>
              </a:defRPr>
            </a:lvl6pPr>
            <a:lvl7pPr eaLnBrk="1" hangingPunct="1">
              <a:lnSpc>
                <a:spcPct val="90000"/>
              </a:lnSpc>
              <a:defRPr sz="3400" cap="all">
                <a:solidFill>
                  <a:srgbClr val="87A91B"/>
                </a:solidFill>
                <a:latin typeface="Calibri Light"/>
                <a:ea typeface="Calibri Light"/>
                <a:cs typeface="Calibri Light"/>
                <a:sym typeface="Calibri Light"/>
              </a:defRPr>
            </a:lvl7pPr>
            <a:lvl8pPr eaLnBrk="1" hangingPunct="1">
              <a:lnSpc>
                <a:spcPct val="90000"/>
              </a:lnSpc>
              <a:defRPr sz="3400" cap="all">
                <a:solidFill>
                  <a:srgbClr val="87A91B"/>
                </a:solidFill>
                <a:latin typeface="Calibri Light"/>
                <a:ea typeface="Calibri Light"/>
                <a:cs typeface="Calibri Light"/>
                <a:sym typeface="Calibri Light"/>
              </a:defRPr>
            </a:lvl8pPr>
            <a:lvl9pPr eaLnBrk="1" hangingPunct="1">
              <a:lnSpc>
                <a:spcPct val="90000"/>
              </a:lnSpc>
              <a:defRPr sz="3400" cap="all">
                <a:solidFill>
                  <a:srgbClr val="87A91B"/>
                </a:solidFill>
                <a:latin typeface="Calibri Light"/>
                <a:ea typeface="Calibri Light"/>
                <a:cs typeface="Calibri Light"/>
                <a:sym typeface="Calibri Light"/>
              </a:defRPr>
            </a:lvl9pPr>
          </a:lstStyle>
          <a:p>
            <a:pPr algn="ctr"/>
            <a:r>
              <a:rPr lang="en-US" sz="3100" cap="none" dirty="0">
                <a:latin typeface="Arial" pitchFamily="34" charset="0"/>
                <a:cs typeface="Arial" pitchFamily="34" charset="0"/>
              </a:rPr>
              <a:t>Prepared By Warner Communications</a:t>
            </a:r>
          </a:p>
        </p:txBody>
      </p:sp>
      <p:sp>
        <p:nvSpPr>
          <p:cNvPr id="7" name="dashboardName"/>
          <p:cNvSpPr>
            <a:spLocks noGrp="1"/>
          </p:cNvSpPr>
          <p:nvPr>
            <p:ph type="ctrTitle" hasCustomPrompt="1"/>
          </p:nvPr>
        </p:nvSpPr>
        <p:spPr>
          <a:xfrm>
            <a:off x="338558" y="5322210"/>
            <a:ext cx="11514884" cy="552327"/>
          </a:xfrm>
        </p:spPr>
        <p:txBody>
          <a:bodyPr>
            <a:normAutofit/>
          </a:bodyPr>
          <a:lstStyle>
            <a:lvl1pPr algn="ctr">
              <a:defRPr sz="3200" b="1" cap="none">
                <a:solidFill>
                  <a:schemeClr val="bg1"/>
                </a:solidFill>
                <a:latin typeface="Arial" charset="0"/>
                <a:ea typeface="Arial" charset="0"/>
                <a:cs typeface="Arial" charset="0"/>
              </a:defRPr>
            </a:lvl1pPr>
          </a:lstStyle>
          <a:p>
            <a:r>
              <a:rPr lang="de-DE" dirty="0" err="1"/>
              <a:t>dashboardName</a:t>
            </a:r>
            <a:endParaRPr lang="de-DE" dirty="0"/>
          </a:p>
        </p:txBody>
      </p:sp>
    </p:spTree>
    <p:extLst>
      <p:ext uri="{BB962C8B-B14F-4D97-AF65-F5344CB8AC3E}">
        <p14:creationId xmlns:p14="http://schemas.microsoft.com/office/powerpoint/2010/main" val="38126977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intlyChart">
    <p:spTree>
      <p:nvGrpSpPr>
        <p:cNvPr id="1" name=""/>
        <p:cNvGrpSpPr/>
        <p:nvPr/>
      </p:nvGrpSpPr>
      <p:grpSpPr>
        <a:xfrm>
          <a:off x="0" y="0"/>
          <a:ext cx="0" cy="0"/>
          <a:chOff x="0" y="0"/>
          <a:chExt cx="0" cy="0"/>
        </a:xfrm>
      </p:grpSpPr>
      <p:sp>
        <p:nvSpPr>
          <p:cNvPr id="43" name="metricName"/>
          <p:cNvSpPr>
            <a:spLocks noGrp="1"/>
          </p:cNvSpPr>
          <p:nvPr>
            <p:ph type="title" hasCustomPrompt="1"/>
          </p:nvPr>
        </p:nvSpPr>
        <p:spPr>
          <a:prstGeom prst="rect">
            <a:avLst/>
          </a:prstGeom>
        </p:spPr>
        <p:txBody>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5" name="‹#›"/>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5" name="timePeriod"/>
          <p:cNvSpPr>
            <a:spLocks noGrp="1"/>
          </p:cNvSpPr>
          <p:nvPr>
            <p:ph type="body" sz="quarter" idx="14" hasCustomPrompt="1"/>
          </p:nvPr>
        </p:nvSpPr>
        <p:spPr>
          <a:xfrm>
            <a:off x="1524000" y="1741488"/>
            <a:ext cx="9144000" cy="315912"/>
          </a:xfrm>
        </p:spPr>
        <p:txBody>
          <a:bodyPr>
            <a:noAutofit/>
          </a:bodyPr>
          <a:lstStyle>
            <a:lvl1pPr marL="0" indent="0">
              <a:buNone/>
              <a:defRPr sz="1400">
                <a:solidFill>
                  <a:schemeClr val="tx1">
                    <a:lumMod val="65000"/>
                    <a:lumOff val="35000"/>
                  </a:schemeClr>
                </a:solidFill>
              </a:defRPr>
            </a:lvl1pPr>
          </a:lstStyle>
          <a:p>
            <a:pPr lvl="0">
              <a:defRPr sz="1800">
                <a:solidFill>
                  <a:srgbClr val="000000"/>
                </a:solidFill>
              </a:defRPr>
            </a:pPr>
            <a:r>
              <a:rPr lang="de-DE" sz="2000" dirty="0" err="1">
                <a:solidFill>
                  <a:srgbClr val="595959"/>
                </a:solidFill>
              </a:rPr>
              <a:t>timePeriod</a:t>
            </a:r>
            <a:endParaRPr lang="de-DE" sz="2000" dirty="0">
              <a:solidFill>
                <a:srgbClr val="595959"/>
              </a:solidFill>
            </a:endParaRPr>
          </a:p>
        </p:txBody>
      </p:sp>
      <p:sp>
        <p:nvSpPr>
          <p:cNvPr id="6" name="Click icon to add chart"/>
          <p:cNvSpPr>
            <a:spLocks noGrp="1"/>
          </p:cNvSpPr>
          <p:nvPr>
            <p:ph type="chart" sz="quarter" idx="13"/>
          </p:nvPr>
        </p:nvSpPr>
        <p:spPr>
          <a:xfrm>
            <a:off x="1524000" y="2198688"/>
            <a:ext cx="9144000" cy="3950746"/>
          </a:xfrm>
        </p:spPr>
        <p:txBody>
          <a:bodyPr/>
          <a:lstStyle/>
          <a:p>
            <a:r>
              <a:rPr lang="en-US"/>
              <a:t>Click icon to add chart</a:t>
            </a:r>
            <a:endParaRPr lang="de-DE" dirty="0"/>
          </a:p>
        </p:txBody>
      </p:sp>
      <p:sp>
        <p:nvSpPr>
          <p:cNvPr id="9" name="Source: quintly"/>
          <p:cNvSpPr txBox="1">
            <a:spLocks/>
          </p:cNvSpPr>
          <p:nvPr userDrawn="1"/>
        </p:nvSpPr>
        <p:spPr>
          <a:xfrm>
            <a:off x="1524000" y="6195471"/>
            <a:ext cx="9144000" cy="281529"/>
          </a:xfrm>
          <a:prstGeom prst="rect">
            <a:avLst/>
          </a:prstGeom>
        </p:spPr>
        <p:txBody>
          <a:bodyPr vert="horz" lIns="0" tIns="0" rIns="0" bIns="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100" dirty="0">
                <a:solidFill>
                  <a:srgbClr val="595959"/>
                </a:solidFill>
              </a:rPr>
              <a:t>Source: </a:t>
            </a:r>
            <a:r>
              <a:rPr lang="de-DE" sz="1100" dirty="0" err="1">
                <a:solidFill>
                  <a:srgbClr val="595959"/>
                </a:solidFill>
              </a:rPr>
              <a:t>quintly</a:t>
            </a:r>
            <a:endParaRPr lang="en-US" sz="1100"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3" name="metricName"/>
          <p:cNvSpPr>
            <a:spLocks noGrp="1"/>
          </p:cNvSpPr>
          <p:nvPr>
            <p:ph type="title" hasCustomPrompt="1"/>
          </p:nvPr>
        </p:nvSpPr>
        <p:spPr>
          <a:prstGeom prst="rect">
            <a:avLst/>
          </a:prstGeom>
        </p:spPr>
        <p:txBody>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5" name="‹#›"/>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5" name="timePeriod"/>
          <p:cNvSpPr>
            <a:spLocks noGrp="1"/>
          </p:cNvSpPr>
          <p:nvPr>
            <p:ph type="body" sz="quarter" idx="14" hasCustomPrompt="1"/>
          </p:nvPr>
        </p:nvSpPr>
        <p:spPr>
          <a:xfrm>
            <a:off x="1524000" y="1741488"/>
            <a:ext cx="9144000" cy="315912"/>
          </a:xfrm>
        </p:spPr>
        <p:txBody>
          <a:bodyPr>
            <a:noAutofit/>
          </a:bodyPr>
          <a:lstStyle>
            <a:lvl1pPr marL="0" indent="0">
              <a:buNone/>
              <a:defRPr sz="1400">
                <a:solidFill>
                  <a:schemeClr val="tx1">
                    <a:lumMod val="65000"/>
                    <a:lumOff val="35000"/>
                  </a:schemeClr>
                </a:solidFill>
              </a:defRPr>
            </a:lvl1pPr>
          </a:lstStyle>
          <a:p>
            <a:pPr lvl="0">
              <a:defRPr sz="1800">
                <a:solidFill>
                  <a:srgbClr val="000000"/>
                </a:solidFill>
              </a:defRPr>
            </a:pPr>
            <a:r>
              <a:rPr lang="de-DE" sz="2000" dirty="0" err="1">
                <a:solidFill>
                  <a:srgbClr val="595959"/>
                </a:solidFill>
              </a:rPr>
              <a:t>timePeriod</a:t>
            </a:r>
            <a:endParaRPr lang="de-DE" sz="2000" dirty="0">
              <a:solidFill>
                <a:srgbClr val="595959"/>
              </a:solidFill>
            </a:endParaRPr>
          </a:p>
        </p:txBody>
      </p:sp>
      <p:sp>
        <p:nvSpPr>
          <p:cNvPr id="7" name="Source: quintly"/>
          <p:cNvSpPr txBox="1">
            <a:spLocks/>
          </p:cNvSpPr>
          <p:nvPr userDrawn="1"/>
        </p:nvSpPr>
        <p:spPr>
          <a:xfrm>
            <a:off x="1524000" y="6195471"/>
            <a:ext cx="9144000" cy="281529"/>
          </a:xfrm>
          <a:prstGeom prst="rect">
            <a:avLst/>
          </a:prstGeom>
        </p:spPr>
        <p:txBody>
          <a:bodyPr vert="horz" lIns="0" tIns="0" rIns="0" bIns="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100">
                <a:solidFill>
                  <a:srgbClr val="595959"/>
                </a:solidFill>
              </a:rPr>
              <a:t>Source: </a:t>
            </a:r>
            <a:r>
              <a:rPr lang="de-DE" sz="1100" err="1">
                <a:solidFill>
                  <a:srgbClr val="595959"/>
                </a:solidFill>
              </a:rPr>
              <a:t>quintly</a:t>
            </a:r>
            <a:endParaRPr lang="en-US" sz="1100"/>
          </a:p>
        </p:txBody>
      </p:sp>
      <p:sp>
        <p:nvSpPr>
          <p:cNvPr id="8" name="tablePlaceholder"/>
          <p:cNvSpPr>
            <a:spLocks noGrp="1"/>
          </p:cNvSpPr>
          <p:nvPr>
            <p:ph type="tbl" sz="quarter" idx="15" hasCustomPrompt="1"/>
          </p:nvPr>
        </p:nvSpPr>
        <p:spPr>
          <a:xfrm>
            <a:off x="1524000" y="2185550"/>
            <a:ext cx="9144000" cy="3963884"/>
          </a:xfrm>
        </p:spPr>
        <p:txBody>
          <a:bodyPr/>
          <a:lstStyle>
            <a:lvl1pPr>
              <a:defRPr sz="1000"/>
            </a:lvl1pPr>
          </a:lstStyle>
          <a:p>
            <a:r>
              <a:rPr lang="de-DE" sz="2000" err="1">
                <a:solidFill>
                  <a:srgbClr val="595959"/>
                </a:solidFill>
              </a:rPr>
              <a:t>tablePlaceholder</a:t>
            </a:r>
            <a:endParaRPr lang="de-DE"/>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0" y="6583680"/>
            <a:ext cx="12192000" cy="274322"/>
          </a:xfrm>
          <a:prstGeom prst="rect">
            <a:avLst/>
          </a:prstGeom>
          <a:solidFill>
            <a:srgbClr val="87A91B"/>
          </a:solidFill>
          <a:ln w="12700">
            <a:miter lim="400000"/>
          </a:ln>
        </p:spPr>
        <p:txBody>
          <a:bodyPr lIns="0" tIns="0" rIns="0" bIns="0" anchor="ctr"/>
          <a:lstStyle/>
          <a:p>
            <a:pPr lvl="0" algn="ctr">
              <a:defRPr>
                <a:solidFill>
                  <a:srgbClr val="FFFFFF"/>
                </a:solidFill>
                <a:latin typeface="Calibri"/>
                <a:ea typeface="Calibri"/>
                <a:cs typeface="Calibri"/>
                <a:sym typeface="Calibri"/>
              </a:defRPr>
            </a:pPr>
            <a:endParaRPr/>
          </a:p>
        </p:txBody>
      </p:sp>
      <p:sp>
        <p:nvSpPr>
          <p:cNvPr id="3" name="Shape 3"/>
          <p:cNvSpPr>
            <a:spLocks noGrp="1"/>
          </p:cNvSpPr>
          <p:nvPr>
            <p:ph type="title"/>
          </p:nvPr>
        </p:nvSpPr>
        <p:spPr>
          <a:xfrm>
            <a:off x="1524000" y="0"/>
            <a:ext cx="9144000" cy="16002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b">
            <a:normAutofit/>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 name="Shape 4"/>
          <p:cNvSpPr>
            <a:spLocks noGrp="1"/>
          </p:cNvSpPr>
          <p:nvPr>
            <p:ph type="body" idx="1"/>
          </p:nvPr>
        </p:nvSpPr>
        <p:spPr>
          <a:xfrm>
            <a:off x="1524000" y="1714500"/>
            <a:ext cx="9144000" cy="51435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pPr lvl="0">
              <a:defRPr sz="1800">
                <a:solidFill>
                  <a:srgbClr val="000000"/>
                </a:solidFill>
              </a:defRPr>
            </a:pPr>
            <a:r>
              <a:rPr sz="2000" dirty="0">
                <a:solidFill>
                  <a:srgbClr val="595959"/>
                </a:solidFill>
              </a:rPr>
              <a:t>Body Level One</a:t>
            </a:r>
          </a:p>
          <a:p>
            <a:pPr lvl="1">
              <a:defRPr sz="1800">
                <a:solidFill>
                  <a:srgbClr val="000000"/>
                </a:solidFill>
              </a:defRPr>
            </a:pPr>
            <a:r>
              <a:rPr sz="2000" dirty="0">
                <a:solidFill>
                  <a:srgbClr val="595959"/>
                </a:solidFill>
              </a:rPr>
              <a:t>Body Level Two</a:t>
            </a:r>
          </a:p>
          <a:p>
            <a:pPr lvl="2">
              <a:defRPr sz="1800">
                <a:solidFill>
                  <a:srgbClr val="000000"/>
                </a:solidFill>
              </a:defRPr>
            </a:pPr>
            <a:r>
              <a:rPr sz="2000" dirty="0">
                <a:solidFill>
                  <a:srgbClr val="595959"/>
                </a:solidFill>
              </a:rPr>
              <a:t>Body Level Three</a:t>
            </a:r>
          </a:p>
          <a:p>
            <a:pPr lvl="3">
              <a:defRPr sz="1800">
                <a:solidFill>
                  <a:srgbClr val="000000"/>
                </a:solidFill>
              </a:defRPr>
            </a:pPr>
            <a:r>
              <a:rPr sz="2000" dirty="0">
                <a:solidFill>
                  <a:srgbClr val="595959"/>
                </a:solidFill>
              </a:rPr>
              <a:t>Body Level Four</a:t>
            </a:r>
          </a:p>
          <a:p>
            <a:pPr lvl="4">
              <a:defRPr sz="1800">
                <a:solidFill>
                  <a:srgbClr val="000000"/>
                </a:solidFill>
              </a:defRPr>
            </a:pPr>
            <a:r>
              <a:rPr sz="2000" dirty="0">
                <a:solidFill>
                  <a:srgbClr val="595959"/>
                </a:solidFill>
              </a:rPr>
              <a:t>Body Level Five</a:t>
            </a:r>
          </a:p>
        </p:txBody>
      </p:sp>
      <p:sp>
        <p:nvSpPr>
          <p:cNvPr id="5" name="Shape 5"/>
          <p:cNvSpPr>
            <a:spLocks noGrp="1"/>
          </p:cNvSpPr>
          <p:nvPr>
            <p:ph type="sldNum" sz="quarter" idx="2"/>
          </p:nvPr>
        </p:nvSpPr>
        <p:spPr>
          <a:xfrm>
            <a:off x="9894499" y="6606634"/>
            <a:ext cx="773504" cy="218439"/>
          </a:xfrm>
          <a:prstGeom prst="rect">
            <a:avLst/>
          </a:prstGeom>
          <a:ln w="12700">
            <a:miter lim="400000"/>
          </a:ln>
        </p:spPr>
        <p:txBody>
          <a:bodyPr lIns="45718" tIns="45718" rIns="45718" bIns="45718" anchor="ctr">
            <a:spAutoFit/>
          </a:bodyPr>
          <a:lstStyle>
            <a:lvl1pPr algn="r">
              <a:defRPr sz="800">
                <a:solidFill>
                  <a:srgbClr val="FFFFFF"/>
                </a:solidFill>
                <a:latin typeface="Calibri"/>
                <a:ea typeface="Calibri"/>
                <a:cs typeface="Calibri"/>
                <a:sym typeface="Calibri"/>
              </a:defRPr>
            </a:lvl1pPr>
          </a:lstStyle>
          <a:p>
            <a:pPr lvl="0"/>
            <a:fld id="{86CB4B4D-7CA3-9044-876B-883B54F8677D}" type="slidenum">
              <a:rPr/>
              <a:pPr lvl="0"/>
              <a:t>‹#›</a:t>
            </a:fld>
            <a:endParaRPr/>
          </a:p>
        </p:txBody>
      </p:sp>
    </p:spTree>
  </p:cSld>
  <p:clrMap bg1="lt1" tx1="dk1" bg2="lt2" tx2="dk2" accent1="accent1" accent2="accent2" accent3="accent3" accent4="accent4" accent5="accent5" accent6="accent6" hlink="hlink" folHlink="folHlink"/>
  <p:sldLayoutIdLst>
    <p:sldLayoutId id="2147483663" r:id="rId1"/>
    <p:sldLayoutId id="2147483661" r:id="rId2"/>
    <p:sldLayoutId id="2147483662" r:id="rId3"/>
  </p:sldLayoutIdLst>
  <p:transition spd="med"/>
  <p:hf hdr="0" ftr="0" dt="0"/>
  <p:txStyles>
    <p:titleStyle>
      <a:lvl1pPr eaLnBrk="1" hangingPunct="1">
        <a:lnSpc>
          <a:spcPct val="90000"/>
        </a:lnSpc>
        <a:defRPr sz="3400" b="0" cap="all">
          <a:solidFill>
            <a:srgbClr val="87A91B"/>
          </a:solidFill>
          <a:latin typeface="Calibri Light"/>
          <a:ea typeface="Calibri Light"/>
          <a:cs typeface="Calibri Light"/>
          <a:sym typeface="Calibri Light"/>
        </a:defRPr>
      </a:lvl1pPr>
      <a:lvl2pPr eaLnBrk="1" hangingPunct="1">
        <a:lnSpc>
          <a:spcPct val="90000"/>
        </a:lnSpc>
        <a:defRPr sz="3400" cap="all">
          <a:solidFill>
            <a:srgbClr val="87A91B"/>
          </a:solidFill>
          <a:latin typeface="Calibri Light"/>
          <a:ea typeface="Calibri Light"/>
          <a:cs typeface="Calibri Light"/>
          <a:sym typeface="Calibri Light"/>
        </a:defRPr>
      </a:lvl2pPr>
      <a:lvl3pPr eaLnBrk="1" hangingPunct="1">
        <a:lnSpc>
          <a:spcPct val="90000"/>
        </a:lnSpc>
        <a:defRPr sz="3400" cap="all">
          <a:solidFill>
            <a:srgbClr val="87A91B"/>
          </a:solidFill>
          <a:latin typeface="Calibri Light"/>
          <a:ea typeface="Calibri Light"/>
          <a:cs typeface="Calibri Light"/>
          <a:sym typeface="Calibri Light"/>
        </a:defRPr>
      </a:lvl3pPr>
      <a:lvl4pPr eaLnBrk="1" hangingPunct="1">
        <a:lnSpc>
          <a:spcPct val="90000"/>
        </a:lnSpc>
        <a:defRPr sz="3400" cap="all">
          <a:solidFill>
            <a:srgbClr val="87A91B"/>
          </a:solidFill>
          <a:latin typeface="Calibri Light"/>
          <a:ea typeface="Calibri Light"/>
          <a:cs typeface="Calibri Light"/>
          <a:sym typeface="Calibri Light"/>
        </a:defRPr>
      </a:lvl4pPr>
      <a:lvl5pPr eaLnBrk="1" hangingPunct="1">
        <a:lnSpc>
          <a:spcPct val="90000"/>
        </a:lnSpc>
        <a:defRPr sz="3400" cap="all">
          <a:solidFill>
            <a:srgbClr val="87A91B"/>
          </a:solidFill>
          <a:latin typeface="Calibri Light"/>
          <a:ea typeface="Calibri Light"/>
          <a:cs typeface="Calibri Light"/>
          <a:sym typeface="Calibri Light"/>
        </a:defRPr>
      </a:lvl5pPr>
      <a:lvl6pPr eaLnBrk="1" hangingPunct="1">
        <a:lnSpc>
          <a:spcPct val="90000"/>
        </a:lnSpc>
        <a:defRPr sz="3400" cap="all">
          <a:solidFill>
            <a:srgbClr val="87A91B"/>
          </a:solidFill>
          <a:latin typeface="Calibri Light"/>
          <a:ea typeface="Calibri Light"/>
          <a:cs typeface="Calibri Light"/>
          <a:sym typeface="Calibri Light"/>
        </a:defRPr>
      </a:lvl6pPr>
      <a:lvl7pPr eaLnBrk="1" hangingPunct="1">
        <a:lnSpc>
          <a:spcPct val="90000"/>
        </a:lnSpc>
        <a:defRPr sz="3400" cap="all">
          <a:solidFill>
            <a:srgbClr val="87A91B"/>
          </a:solidFill>
          <a:latin typeface="Calibri Light"/>
          <a:ea typeface="Calibri Light"/>
          <a:cs typeface="Calibri Light"/>
          <a:sym typeface="Calibri Light"/>
        </a:defRPr>
      </a:lvl7pPr>
      <a:lvl8pPr eaLnBrk="1" hangingPunct="1">
        <a:lnSpc>
          <a:spcPct val="90000"/>
        </a:lnSpc>
        <a:defRPr sz="3400" cap="all">
          <a:solidFill>
            <a:srgbClr val="87A91B"/>
          </a:solidFill>
          <a:latin typeface="Calibri Light"/>
          <a:ea typeface="Calibri Light"/>
          <a:cs typeface="Calibri Light"/>
          <a:sym typeface="Calibri Light"/>
        </a:defRPr>
      </a:lvl8pPr>
      <a:lvl9pPr eaLnBrk="1" hangingPunct="1">
        <a:lnSpc>
          <a:spcPct val="90000"/>
        </a:lnSpc>
        <a:defRPr sz="3400" cap="all">
          <a:solidFill>
            <a:srgbClr val="87A91B"/>
          </a:solidFill>
          <a:latin typeface="Calibri Light"/>
          <a:ea typeface="Calibri Light"/>
          <a:cs typeface="Calibri Light"/>
          <a:sym typeface="Calibri Light"/>
        </a:defRPr>
      </a:lvl9pPr>
    </p:titleStyle>
    <p:bodyStyle>
      <a:lvl1pPr marL="274320" indent="-22860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1pPr>
      <a:lvl2pPr marL="619759" indent="-25400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2pPr>
      <a:lvl3pPr marL="971550" indent="-28575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3pPr>
      <a:lvl4pPr marL="126709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4pPr>
      <a:lvl5pPr marL="154141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5pPr>
      <a:lvl6pPr marL="177001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6pPr>
      <a:lvl7pPr marL="19986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7pPr>
      <a:lvl8pPr marL="22272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8pPr>
      <a:lvl9pPr marL="24558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9pPr>
    </p:bodyStyle>
    <p:otherStyle>
      <a:lvl1pPr algn="r" eaLnBrk="1" hangingPunct="1">
        <a:defRPr sz="800">
          <a:solidFill>
            <a:schemeClr val="tx1"/>
          </a:solidFill>
          <a:latin typeface="+mn-lt"/>
          <a:ea typeface="+mn-ea"/>
          <a:cs typeface="+mn-cs"/>
          <a:sym typeface="Calibri"/>
        </a:defRPr>
      </a:lvl1pPr>
      <a:lvl2pPr algn="r" eaLnBrk="1" hangingPunct="1">
        <a:defRPr sz="800">
          <a:solidFill>
            <a:schemeClr val="tx1"/>
          </a:solidFill>
          <a:latin typeface="+mn-lt"/>
          <a:ea typeface="+mn-ea"/>
          <a:cs typeface="+mn-cs"/>
          <a:sym typeface="Calibri"/>
        </a:defRPr>
      </a:lvl2pPr>
      <a:lvl3pPr algn="r" eaLnBrk="1" hangingPunct="1">
        <a:defRPr sz="800">
          <a:solidFill>
            <a:schemeClr val="tx1"/>
          </a:solidFill>
          <a:latin typeface="+mn-lt"/>
          <a:ea typeface="+mn-ea"/>
          <a:cs typeface="+mn-cs"/>
          <a:sym typeface="Calibri"/>
        </a:defRPr>
      </a:lvl3pPr>
      <a:lvl4pPr algn="r" eaLnBrk="1" hangingPunct="1">
        <a:defRPr sz="800">
          <a:solidFill>
            <a:schemeClr val="tx1"/>
          </a:solidFill>
          <a:latin typeface="+mn-lt"/>
          <a:ea typeface="+mn-ea"/>
          <a:cs typeface="+mn-cs"/>
          <a:sym typeface="Calibri"/>
        </a:defRPr>
      </a:lvl4pPr>
      <a:lvl5pPr algn="r" eaLnBrk="1" hangingPunct="1">
        <a:defRPr sz="800">
          <a:solidFill>
            <a:schemeClr val="tx1"/>
          </a:solidFill>
          <a:latin typeface="+mn-lt"/>
          <a:ea typeface="+mn-ea"/>
          <a:cs typeface="+mn-cs"/>
          <a:sym typeface="Calibri"/>
        </a:defRPr>
      </a:lvl5pPr>
      <a:lvl6pPr algn="r" eaLnBrk="1" hangingPunct="1">
        <a:defRPr sz="800">
          <a:solidFill>
            <a:schemeClr val="tx1"/>
          </a:solidFill>
          <a:latin typeface="+mn-lt"/>
          <a:ea typeface="+mn-ea"/>
          <a:cs typeface="+mn-cs"/>
          <a:sym typeface="Calibri"/>
        </a:defRPr>
      </a:lvl6pPr>
      <a:lvl7pPr algn="r" eaLnBrk="1" hangingPunct="1">
        <a:defRPr sz="800">
          <a:solidFill>
            <a:schemeClr val="tx1"/>
          </a:solidFill>
          <a:latin typeface="+mn-lt"/>
          <a:ea typeface="+mn-ea"/>
          <a:cs typeface="+mn-cs"/>
          <a:sym typeface="Calibri"/>
        </a:defRPr>
      </a:lvl7pPr>
      <a:lvl8pPr algn="r" eaLnBrk="1" hangingPunct="1">
        <a:defRPr sz="800">
          <a:solidFill>
            <a:schemeClr val="tx1"/>
          </a:solidFill>
          <a:latin typeface="+mn-lt"/>
          <a:ea typeface="+mn-ea"/>
          <a:cs typeface="+mn-cs"/>
          <a:sym typeface="Calibri"/>
        </a:defRPr>
      </a:lvl8pPr>
      <a:lvl9pPr algn="r" eaLnBrk="1" hangingPunct="1">
        <a:defRPr sz="8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1DDE2-6C3C-46A8-8BC9-06C4384A3C2C}"/>
              </a:ext>
            </a:extLst>
          </p:cNvPr>
          <p:cNvSpPr>
            <a:spLocks noGrp="1"/>
          </p:cNvSpPr>
          <p:nvPr>
            <p:ph type="ctrTitle"/>
          </p:nvPr>
        </p:nvSpPr>
        <p:spPr/>
        <p:txBody>
          <a:bodyPr/>
          <a:lstStyle/>
          <a:p>
            <a:r>
              <a:rPr lang="en-US"/>
              <a:t>Facebook - Yesway Only</a:t>
            </a:r>
          </a:p>
        </p:txBody>
      </p:sp>
    </p:spTree>
    <p:extLst>
      <p:ext uri="{BB962C8B-B14F-4D97-AF65-F5344CB8AC3E}">
        <p14:creationId xmlns:p14="http://schemas.microsoft.com/office/powerpoint/2010/main" val="202740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F2809-A7A9-47B4-95F9-8D4CB6DD4E2C}"/>
              </a:ext>
            </a:extLst>
          </p:cNvPr>
          <p:cNvSpPr>
            <a:spLocks noGrp="1"/>
          </p:cNvSpPr>
          <p:nvPr>
            <p:ph type="title"/>
          </p:nvPr>
        </p:nvSpPr>
        <p:spPr/>
        <p:txBody>
          <a:bodyPr/>
          <a:lstStyle/>
          <a:p>
            <a:r>
              <a:rPr lang="en-US"/>
              <a:t>Facebook Key Metrics Table | Yesway</a:t>
            </a:r>
          </a:p>
        </p:txBody>
      </p:sp>
      <p:sp>
        <p:nvSpPr>
          <p:cNvPr id="3" name="Slide Number Placeholder 2">
            <a:extLst>
              <a:ext uri="{FF2B5EF4-FFF2-40B4-BE49-F238E27FC236}">
                <a16:creationId xmlns:a16="http://schemas.microsoft.com/office/drawing/2014/main" id="{5E789AF2-E062-419A-B77A-A03136283E4D}"/>
              </a:ext>
            </a:extLst>
          </p:cNvPr>
          <p:cNvSpPr>
            <a:spLocks noGrp="1"/>
          </p:cNvSpPr>
          <p:nvPr>
            <p:ph type="sldNum" sz="quarter" idx="2"/>
          </p:nvPr>
        </p:nvSpPr>
        <p:spPr/>
        <p:txBody>
          <a:bodyPr/>
          <a:lstStyle/>
          <a:p>
            <a:pPr lvl="0"/>
            <a:fld id="{86CB4B4D-7CA3-9044-876B-883B54F8677D}" type="slidenum">
              <a:rPr lang="en-US" smtClean="0"/>
              <a:pPr lvl="0"/>
              <a:t>2</a:t>
            </a:fld>
            <a:endParaRPr lang="en-US"/>
          </a:p>
        </p:txBody>
      </p:sp>
      <p:sp>
        <p:nvSpPr>
          <p:cNvPr id="4" name="Text Placeholder 3">
            <a:extLst>
              <a:ext uri="{FF2B5EF4-FFF2-40B4-BE49-F238E27FC236}">
                <a16:creationId xmlns:a16="http://schemas.microsoft.com/office/drawing/2014/main" id="{E29B1AAF-252A-4AAB-B8E6-5D9B4CBA96F9}"/>
              </a:ext>
            </a:extLst>
          </p:cNvPr>
          <p:cNvSpPr>
            <a:spLocks noGrp="1"/>
          </p:cNvSpPr>
          <p:nvPr>
            <p:ph type="body" sz="quarter" idx="14"/>
          </p:nvPr>
        </p:nvSpPr>
        <p:spPr/>
        <p:txBody>
          <a:bodyPr/>
          <a:lstStyle/>
          <a:p>
            <a:r>
              <a:rPr lang="en-US"/>
              <a:t>01/01/2018 - 12/31/2018</a:t>
            </a:r>
          </a:p>
        </p:txBody>
      </p:sp>
      <p:graphicFrame>
        <p:nvGraphicFramePr>
          <p:cNvPr id="6" name="Table Placeholder 5">
            <a:extLst>
              <a:ext uri="{FF2B5EF4-FFF2-40B4-BE49-F238E27FC236}">
                <a16:creationId xmlns:a16="http://schemas.microsoft.com/office/drawing/2014/main" id="{3EC2267E-A3CB-46BA-99C7-5E75DDB8FC95}"/>
              </a:ext>
            </a:extLst>
          </p:cNvPr>
          <p:cNvGraphicFramePr>
            <a:graphicFrameLocks noGrp="1"/>
          </p:cNvGraphicFramePr>
          <p:nvPr>
            <p:ph type="tbl" sz="quarter" idx="15"/>
            <p:extLst>
              <p:ext uri="{D42A27DB-BD31-4B8C-83A1-F6EECF244321}">
                <p14:modId xmlns:p14="http://schemas.microsoft.com/office/powerpoint/2010/main" val="1193685109"/>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1920240">
                  <a:extLst>
                    <a:ext uri="{9D8B030D-6E8A-4147-A177-3AD203B41FA5}">
                      <a16:colId xmlns:a16="http://schemas.microsoft.com/office/drawing/2014/main" val="55449330"/>
                    </a:ext>
                  </a:extLst>
                </a:gridCol>
                <a:gridCol w="822960">
                  <a:extLst>
                    <a:ext uri="{9D8B030D-6E8A-4147-A177-3AD203B41FA5}">
                      <a16:colId xmlns:a16="http://schemas.microsoft.com/office/drawing/2014/main" val="4244928652"/>
                    </a:ext>
                  </a:extLst>
                </a:gridCol>
                <a:gridCol w="457200">
                  <a:extLst>
                    <a:ext uri="{9D8B030D-6E8A-4147-A177-3AD203B41FA5}">
                      <a16:colId xmlns:a16="http://schemas.microsoft.com/office/drawing/2014/main" val="2514835228"/>
                    </a:ext>
                  </a:extLst>
                </a:gridCol>
                <a:gridCol w="822960">
                  <a:extLst>
                    <a:ext uri="{9D8B030D-6E8A-4147-A177-3AD203B41FA5}">
                      <a16:colId xmlns:a16="http://schemas.microsoft.com/office/drawing/2014/main" val="2966250388"/>
                    </a:ext>
                  </a:extLst>
                </a:gridCol>
                <a:gridCol w="457200">
                  <a:extLst>
                    <a:ext uri="{9D8B030D-6E8A-4147-A177-3AD203B41FA5}">
                      <a16:colId xmlns:a16="http://schemas.microsoft.com/office/drawing/2014/main" val="2996732902"/>
                    </a:ext>
                  </a:extLst>
                </a:gridCol>
                <a:gridCol w="457200">
                  <a:extLst>
                    <a:ext uri="{9D8B030D-6E8A-4147-A177-3AD203B41FA5}">
                      <a16:colId xmlns:a16="http://schemas.microsoft.com/office/drawing/2014/main" val="2188602292"/>
                    </a:ext>
                  </a:extLst>
                </a:gridCol>
                <a:gridCol w="457200">
                  <a:extLst>
                    <a:ext uri="{9D8B030D-6E8A-4147-A177-3AD203B41FA5}">
                      <a16:colId xmlns:a16="http://schemas.microsoft.com/office/drawing/2014/main" val="1558940138"/>
                    </a:ext>
                  </a:extLst>
                </a:gridCol>
                <a:gridCol w="457200">
                  <a:extLst>
                    <a:ext uri="{9D8B030D-6E8A-4147-A177-3AD203B41FA5}">
                      <a16:colId xmlns:a16="http://schemas.microsoft.com/office/drawing/2014/main" val="1593465648"/>
                    </a:ext>
                  </a:extLst>
                </a:gridCol>
                <a:gridCol w="457200">
                  <a:extLst>
                    <a:ext uri="{9D8B030D-6E8A-4147-A177-3AD203B41FA5}">
                      <a16:colId xmlns:a16="http://schemas.microsoft.com/office/drawing/2014/main" val="1823418777"/>
                    </a:ext>
                  </a:extLst>
                </a:gridCol>
                <a:gridCol w="457200">
                  <a:extLst>
                    <a:ext uri="{9D8B030D-6E8A-4147-A177-3AD203B41FA5}">
                      <a16:colId xmlns:a16="http://schemas.microsoft.com/office/drawing/2014/main" val="1950340563"/>
                    </a:ext>
                  </a:extLst>
                </a:gridCol>
                <a:gridCol w="457200">
                  <a:extLst>
                    <a:ext uri="{9D8B030D-6E8A-4147-A177-3AD203B41FA5}">
                      <a16:colId xmlns:a16="http://schemas.microsoft.com/office/drawing/2014/main" val="893897979"/>
                    </a:ext>
                  </a:extLst>
                </a:gridCol>
                <a:gridCol w="457200">
                  <a:extLst>
                    <a:ext uri="{9D8B030D-6E8A-4147-A177-3AD203B41FA5}">
                      <a16:colId xmlns:a16="http://schemas.microsoft.com/office/drawing/2014/main" val="3653450154"/>
                    </a:ext>
                  </a:extLst>
                </a:gridCol>
                <a:gridCol w="457200">
                  <a:extLst>
                    <a:ext uri="{9D8B030D-6E8A-4147-A177-3AD203B41FA5}">
                      <a16:colId xmlns:a16="http://schemas.microsoft.com/office/drawing/2014/main" val="1602709766"/>
                    </a:ext>
                  </a:extLst>
                </a:gridCol>
                <a:gridCol w="457200">
                  <a:extLst>
                    <a:ext uri="{9D8B030D-6E8A-4147-A177-3AD203B41FA5}">
                      <a16:colId xmlns:a16="http://schemas.microsoft.com/office/drawing/2014/main" val="382789005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086332"/>
                  </a:ext>
                </a:extLst>
              </a:tr>
              <a:tr h="370840">
                <a:tc>
                  <a:txBody>
                    <a:bodyPr/>
                    <a:lstStyle/>
                    <a:p>
                      <a:r>
                        <a:rPr lang="en-US" sz="1000"/>
                        <a:t>Yesway</a:t>
                      </a:r>
                    </a:p>
                  </a:txBody>
                  <a:tcPr/>
                </a:tc>
                <a:tc>
                  <a:txBody>
                    <a:bodyPr/>
                    <a:lstStyle/>
                    <a:p>
                      <a:r>
                        <a:rPr lang="en-US" sz="1000"/>
                        <a:t>11308</a:t>
                      </a:r>
                    </a:p>
                  </a:txBody>
                  <a:tcPr/>
                </a:tc>
                <a:tc>
                  <a:txBody>
                    <a:bodyPr/>
                    <a:lstStyle/>
                    <a:p>
                      <a:r>
                        <a:rPr lang="en-US" sz="1000"/>
                        <a:t>9476</a:t>
                      </a:r>
                    </a:p>
                  </a:txBody>
                  <a:tcPr/>
                </a:tc>
                <a:tc>
                  <a:txBody>
                    <a:bodyPr/>
                    <a:lstStyle/>
                    <a:p>
                      <a:r>
                        <a:rPr lang="en-US" sz="1000"/>
                        <a:t>n/a</a:t>
                      </a:r>
                    </a:p>
                  </a:txBody>
                  <a:tcPr/>
                </a:tc>
                <a:tc>
                  <a:txBody>
                    <a:bodyPr/>
                    <a:lstStyle/>
                    <a:p>
                      <a:r>
                        <a:rPr lang="en-US" sz="1000"/>
                        <a:t>n/a</a:t>
                      </a:r>
                    </a:p>
                  </a:txBody>
                  <a:tcPr/>
                </a:tc>
                <a:tc>
                  <a:txBody>
                    <a:bodyPr/>
                    <a:lstStyle/>
                    <a:p>
                      <a:r>
                        <a:rPr lang="en-US" sz="1000"/>
                        <a:t>409</a:t>
                      </a:r>
                    </a:p>
                  </a:txBody>
                  <a:tcPr/>
                </a:tc>
                <a:tc>
                  <a:txBody>
                    <a:bodyPr/>
                    <a:lstStyle/>
                    <a:p>
                      <a:r>
                        <a:rPr lang="en-US" sz="1000"/>
                        <a:t>9429</a:t>
                      </a:r>
                    </a:p>
                  </a:txBody>
                  <a:tcPr/>
                </a:tc>
                <a:tc>
                  <a:txBody>
                    <a:bodyPr/>
                    <a:lstStyle/>
                    <a:p>
                      <a:r>
                        <a:rPr lang="en-US" sz="1000"/>
                        <a:t>2</a:t>
                      </a:r>
                    </a:p>
                  </a:txBody>
                  <a:tcPr/>
                </a:tc>
                <a:tc>
                  <a:txBody>
                    <a:bodyPr/>
                    <a:lstStyle/>
                    <a:p>
                      <a:r>
                        <a:rPr lang="en-US" sz="1000"/>
                        <a:t>2681</a:t>
                      </a:r>
                    </a:p>
                  </a:txBody>
                  <a:tcPr/>
                </a:tc>
                <a:tc>
                  <a:txBody>
                    <a:bodyPr/>
                    <a:lstStyle/>
                    <a:p>
                      <a:r>
                        <a:rPr lang="en-US" sz="1000"/>
                        <a:t>2005</a:t>
                      </a:r>
                    </a:p>
                  </a:txBody>
                  <a:tcPr/>
                </a:tc>
                <a:tc>
                  <a:txBody>
                    <a:bodyPr/>
                    <a:lstStyle/>
                    <a:p>
                      <a:r>
                        <a:rPr lang="en-US" sz="1000"/>
                        <a:t>10</a:t>
                      </a:r>
                    </a:p>
                  </a:txBody>
                  <a:tcPr/>
                </a:tc>
                <a:tc>
                  <a:txBody>
                    <a:bodyPr/>
                    <a:lstStyle/>
                    <a:p>
                      <a:r>
                        <a:rPr lang="en-US" sz="1000"/>
                        <a:t>2</a:t>
                      </a:r>
                    </a:p>
                  </a:txBody>
                  <a:tcPr/>
                </a:tc>
                <a:tc>
                  <a:txBody>
                    <a:bodyPr/>
                    <a:lstStyle/>
                    <a:p>
                      <a:r>
                        <a:rPr lang="en-US" sz="1000"/>
                        <a:t>0.5253 %</a:t>
                      </a:r>
                    </a:p>
                  </a:txBody>
                  <a:tcPr/>
                </a:tc>
                <a:tc>
                  <a:txBody>
                    <a:bodyPr/>
                    <a:lstStyle/>
                    <a:p>
                      <a:r>
                        <a:rPr lang="en-US" sz="1000"/>
                        <a:t>100.0 %</a:t>
                      </a:r>
                    </a:p>
                  </a:txBody>
                  <a:tcPr/>
                </a:tc>
                <a:extLst>
                  <a:ext uri="{0D108BD9-81ED-4DB2-BD59-A6C34878D82A}">
                    <a16:rowId xmlns:a16="http://schemas.microsoft.com/office/drawing/2014/main" val="4045195431"/>
                  </a:ext>
                </a:extLst>
              </a:tr>
            </a:tbl>
          </a:graphicData>
        </a:graphic>
      </p:graphicFrame>
    </p:spTree>
    <p:extLst>
      <p:ext uri="{BB962C8B-B14F-4D97-AF65-F5344CB8AC3E}">
        <p14:creationId xmlns:p14="http://schemas.microsoft.com/office/powerpoint/2010/main" val="2849852573"/>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F40AF-3991-4F4A-9C07-735DC9ABF497}"/>
              </a:ext>
            </a:extLst>
          </p:cNvPr>
          <p:cNvSpPr>
            <a:spLocks noGrp="1"/>
          </p:cNvSpPr>
          <p:nvPr>
            <p:ph type="title"/>
          </p:nvPr>
        </p:nvSpPr>
        <p:spPr/>
        <p:txBody>
          <a:bodyPr/>
          <a:lstStyle/>
          <a:p>
            <a:r>
              <a:rPr lang="en-US"/>
              <a:t>Facebook Own Posts Table | Yesway - 1 of 9</a:t>
            </a:r>
          </a:p>
        </p:txBody>
      </p:sp>
      <p:sp>
        <p:nvSpPr>
          <p:cNvPr id="3" name="Slide Number Placeholder 2">
            <a:extLst>
              <a:ext uri="{FF2B5EF4-FFF2-40B4-BE49-F238E27FC236}">
                <a16:creationId xmlns:a16="http://schemas.microsoft.com/office/drawing/2014/main" id="{885902EC-F81C-46E7-B0EE-0C3EFA5DB7FC}"/>
              </a:ext>
            </a:extLst>
          </p:cNvPr>
          <p:cNvSpPr>
            <a:spLocks noGrp="1"/>
          </p:cNvSpPr>
          <p:nvPr>
            <p:ph type="sldNum" sz="quarter" idx="2"/>
          </p:nvPr>
        </p:nvSpPr>
        <p:spPr/>
        <p:txBody>
          <a:bodyPr/>
          <a:lstStyle/>
          <a:p>
            <a:pPr lvl="0"/>
            <a:fld id="{86CB4B4D-7CA3-9044-876B-883B54F8677D}" type="slidenum">
              <a:rPr lang="en-US" smtClean="0"/>
              <a:pPr lvl="0"/>
              <a:t>3</a:t>
            </a:fld>
            <a:endParaRPr lang="en-US"/>
          </a:p>
        </p:txBody>
      </p:sp>
      <p:sp>
        <p:nvSpPr>
          <p:cNvPr id="4" name="Text Placeholder 3">
            <a:extLst>
              <a:ext uri="{FF2B5EF4-FFF2-40B4-BE49-F238E27FC236}">
                <a16:creationId xmlns:a16="http://schemas.microsoft.com/office/drawing/2014/main" id="{131C6BCD-1515-4324-B634-E48FBE6F6164}"/>
              </a:ext>
            </a:extLst>
          </p:cNvPr>
          <p:cNvSpPr>
            <a:spLocks noGrp="1"/>
          </p:cNvSpPr>
          <p:nvPr>
            <p:ph type="body" sz="quarter" idx="14"/>
          </p:nvPr>
        </p:nvSpPr>
        <p:spPr/>
        <p:txBody>
          <a:bodyPr/>
          <a:lstStyle/>
          <a:p>
            <a:r>
              <a:rPr lang="en-US"/>
              <a:t>01/01/2018 - 12/31/2018</a:t>
            </a:r>
          </a:p>
        </p:txBody>
      </p:sp>
      <p:graphicFrame>
        <p:nvGraphicFramePr>
          <p:cNvPr id="6" name="Table Placeholder 5">
            <a:extLst>
              <a:ext uri="{FF2B5EF4-FFF2-40B4-BE49-F238E27FC236}">
                <a16:creationId xmlns:a16="http://schemas.microsoft.com/office/drawing/2014/main" id="{908313AE-55C6-4D9E-9A3E-3EC2DB9B5F09}"/>
              </a:ext>
            </a:extLst>
          </p:cNvPr>
          <p:cNvGraphicFramePr>
            <a:graphicFrameLocks noGrp="1"/>
          </p:cNvGraphicFramePr>
          <p:nvPr>
            <p:ph type="tbl" sz="quarter" idx="15"/>
            <p:extLst>
              <p:ext uri="{D42A27DB-BD31-4B8C-83A1-F6EECF244321}">
                <p14:modId xmlns:p14="http://schemas.microsoft.com/office/powerpoint/2010/main" val="173199526"/>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934802748"/>
                    </a:ext>
                  </a:extLst>
                </a:gridCol>
                <a:gridCol w="1645920">
                  <a:extLst>
                    <a:ext uri="{9D8B030D-6E8A-4147-A177-3AD203B41FA5}">
                      <a16:colId xmlns:a16="http://schemas.microsoft.com/office/drawing/2014/main" val="3333486632"/>
                    </a:ext>
                  </a:extLst>
                </a:gridCol>
                <a:gridCol w="548640">
                  <a:extLst>
                    <a:ext uri="{9D8B030D-6E8A-4147-A177-3AD203B41FA5}">
                      <a16:colId xmlns:a16="http://schemas.microsoft.com/office/drawing/2014/main" val="3734936958"/>
                    </a:ext>
                  </a:extLst>
                </a:gridCol>
                <a:gridCol w="548640">
                  <a:extLst>
                    <a:ext uri="{9D8B030D-6E8A-4147-A177-3AD203B41FA5}">
                      <a16:colId xmlns:a16="http://schemas.microsoft.com/office/drawing/2014/main" val="3085112188"/>
                    </a:ext>
                  </a:extLst>
                </a:gridCol>
                <a:gridCol w="548640">
                  <a:extLst>
                    <a:ext uri="{9D8B030D-6E8A-4147-A177-3AD203B41FA5}">
                      <a16:colId xmlns:a16="http://schemas.microsoft.com/office/drawing/2014/main" val="658304860"/>
                    </a:ext>
                  </a:extLst>
                </a:gridCol>
                <a:gridCol w="548640">
                  <a:extLst>
                    <a:ext uri="{9D8B030D-6E8A-4147-A177-3AD203B41FA5}">
                      <a16:colId xmlns:a16="http://schemas.microsoft.com/office/drawing/2014/main" val="364800114"/>
                    </a:ext>
                  </a:extLst>
                </a:gridCol>
                <a:gridCol w="548640">
                  <a:extLst>
                    <a:ext uri="{9D8B030D-6E8A-4147-A177-3AD203B41FA5}">
                      <a16:colId xmlns:a16="http://schemas.microsoft.com/office/drawing/2014/main" val="836514852"/>
                    </a:ext>
                  </a:extLst>
                </a:gridCol>
                <a:gridCol w="548640">
                  <a:extLst>
                    <a:ext uri="{9D8B030D-6E8A-4147-A177-3AD203B41FA5}">
                      <a16:colId xmlns:a16="http://schemas.microsoft.com/office/drawing/2014/main" val="1382591285"/>
                    </a:ext>
                  </a:extLst>
                </a:gridCol>
                <a:gridCol w="548640">
                  <a:extLst>
                    <a:ext uri="{9D8B030D-6E8A-4147-A177-3AD203B41FA5}">
                      <a16:colId xmlns:a16="http://schemas.microsoft.com/office/drawing/2014/main" val="2135183081"/>
                    </a:ext>
                  </a:extLst>
                </a:gridCol>
                <a:gridCol w="548640">
                  <a:extLst>
                    <a:ext uri="{9D8B030D-6E8A-4147-A177-3AD203B41FA5}">
                      <a16:colId xmlns:a16="http://schemas.microsoft.com/office/drawing/2014/main" val="623232483"/>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59928069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- 2018-12-31 09:18:00</a:t>
                      </a:r>
                      <a:r>
                        <a:rPr kumimoji="0" lang="en-US" sz="1000" b="0" i="0" u="none" strike="noStrike" kern="0" cap="none" spc="0" normalizeH="0" baseline="0" noProof="0">
                          <a:ln>
                            <a:noFill/>
                          </a:ln>
                          <a:solidFill>
                            <a:srgbClr val="595959"/>
                          </a:solidFill>
                          <a:effectLst/>
                          <a:uLnTx/>
                          <a:uFillTx/>
                          <a:latin typeface="+mn-lt"/>
                          <a:sym typeface="Calibri"/>
                        </a:rPr>
                        <a:t>
 Not sure you'll stay awake to welcome 2019? Good news! We're offering free coffee at all Yesway stores today and tomorrow. Happy New Year!</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0.8578 %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66789965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- 2018-12-30 15:06:00</a:t>
                      </a:r>
                      <a:r>
                        <a:rPr kumimoji="0" lang="en-US" sz="1000" b="0" i="0" u="none" strike="noStrike" kern="0" cap="none" spc="0" normalizeH="0" baseline="0" noProof="0">
                          <a:ln>
                            <a:noFill/>
                          </a:ln>
                          <a:solidFill>
                            <a:srgbClr val="595959"/>
                          </a:solidFill>
                          <a:effectLst/>
                          <a:uLnTx/>
                          <a:uFillTx/>
                          <a:latin typeface="+mn-lt"/>
                          <a:sym typeface="Calibri"/>
                        </a:rPr>
                        <a:t>
 Heading somewhere for New Year's Eve? Fuel up yourself AND your vehicle with this limited time BODYARMOR deal!</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0.1062 %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37167567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- 2018-12-29 14:01:00</a:t>
                      </a:r>
                      <a:r>
                        <a:rPr kumimoji="0" lang="en-US" sz="1000" b="0" i="0" u="none" strike="noStrike" kern="0" cap="none" spc="0" normalizeH="0" baseline="0" noProof="0">
                          <a:ln>
                            <a:noFill/>
                          </a:ln>
                          <a:solidFill>
                            <a:srgbClr val="595959"/>
                          </a:solidFill>
                          <a:effectLst/>
                          <a:uLnTx/>
                          <a:uFillTx/>
                          <a:latin typeface="+mn-lt"/>
                          <a:sym typeface="Calibri"/>
                        </a:rPr>
                        <a:t>
 Did you know Yesway is now on Instagram? Go follow us! https://www.instagram.com/yeswaystores/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0.1681 %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Link</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27604564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- 2018-12-28 13:00:00</a:t>
                      </a:r>
                      <a:r>
                        <a:rPr kumimoji="0" lang="en-US" sz="1000" b="0" i="0" u="none" strike="noStrike" kern="0" cap="none" spc="0" normalizeH="0" baseline="0" noProof="0">
                          <a:ln>
                            <a:noFill/>
                          </a:ln>
                          <a:solidFill>
                            <a:srgbClr val="595959"/>
                          </a:solidFill>
                          <a:effectLst/>
                          <a:uLnTx/>
                          <a:uFillTx/>
                          <a:latin typeface="+mn-lt"/>
                          <a:sym typeface="Calibri"/>
                        </a:rPr>
                        <a:t>
 Today is your LAST CHANCE to take advantage of this deliciously "sweet" offer!</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0.2124 %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47785245"/>
                  </a:ext>
                </a:extLst>
              </a:tr>
            </a:tbl>
          </a:graphicData>
        </a:graphic>
      </p:graphicFrame>
    </p:spTree>
    <p:extLst>
      <p:ext uri="{BB962C8B-B14F-4D97-AF65-F5344CB8AC3E}">
        <p14:creationId xmlns:p14="http://schemas.microsoft.com/office/powerpoint/2010/main" val="105449181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21428-12F3-40F7-93F9-7A1E08E95CF3}"/>
              </a:ext>
            </a:extLst>
          </p:cNvPr>
          <p:cNvSpPr>
            <a:spLocks noGrp="1"/>
          </p:cNvSpPr>
          <p:nvPr>
            <p:ph type="title"/>
          </p:nvPr>
        </p:nvSpPr>
        <p:spPr/>
        <p:txBody>
          <a:bodyPr/>
          <a:lstStyle/>
          <a:p>
            <a:r>
              <a:rPr lang="en-US"/>
              <a:t>Facebook Own Posts Table | Yesway - 2 of 9</a:t>
            </a:r>
          </a:p>
        </p:txBody>
      </p:sp>
      <p:sp>
        <p:nvSpPr>
          <p:cNvPr id="3" name="Slide Number Placeholder 2">
            <a:extLst>
              <a:ext uri="{FF2B5EF4-FFF2-40B4-BE49-F238E27FC236}">
                <a16:creationId xmlns:a16="http://schemas.microsoft.com/office/drawing/2014/main" id="{3B83D93D-3D42-4543-805F-FD46491D6F74}"/>
              </a:ext>
            </a:extLst>
          </p:cNvPr>
          <p:cNvSpPr>
            <a:spLocks noGrp="1"/>
          </p:cNvSpPr>
          <p:nvPr>
            <p:ph type="sldNum" sz="quarter" idx="2"/>
          </p:nvPr>
        </p:nvSpPr>
        <p:spPr/>
        <p:txBody>
          <a:bodyPr/>
          <a:lstStyle/>
          <a:p>
            <a:pPr lvl="0"/>
            <a:fld id="{86CB4B4D-7CA3-9044-876B-883B54F8677D}" type="slidenum">
              <a:rPr lang="en-US" smtClean="0"/>
              <a:pPr lvl="0"/>
              <a:t>4</a:t>
            </a:fld>
            <a:endParaRPr lang="en-US"/>
          </a:p>
        </p:txBody>
      </p:sp>
      <p:sp>
        <p:nvSpPr>
          <p:cNvPr id="4" name="Text Placeholder 3">
            <a:extLst>
              <a:ext uri="{FF2B5EF4-FFF2-40B4-BE49-F238E27FC236}">
                <a16:creationId xmlns:a16="http://schemas.microsoft.com/office/drawing/2014/main" id="{2F34CB52-A4D3-4B59-BF74-B30425485C64}"/>
              </a:ext>
            </a:extLst>
          </p:cNvPr>
          <p:cNvSpPr>
            <a:spLocks noGrp="1"/>
          </p:cNvSpPr>
          <p:nvPr>
            <p:ph type="body" sz="quarter" idx="14"/>
          </p:nvPr>
        </p:nvSpPr>
        <p:spPr/>
        <p:txBody>
          <a:bodyPr/>
          <a:lstStyle/>
          <a:p>
            <a:r>
              <a:rPr lang="en-US"/>
              <a:t>01/01/2018 - 12/31/2018</a:t>
            </a:r>
          </a:p>
        </p:txBody>
      </p:sp>
      <p:graphicFrame>
        <p:nvGraphicFramePr>
          <p:cNvPr id="6" name="Table Placeholder 5">
            <a:extLst>
              <a:ext uri="{FF2B5EF4-FFF2-40B4-BE49-F238E27FC236}">
                <a16:creationId xmlns:a16="http://schemas.microsoft.com/office/drawing/2014/main" id="{C586BCE2-ABDE-4EA1-93D9-24DD7F6C9D32}"/>
              </a:ext>
            </a:extLst>
          </p:cNvPr>
          <p:cNvGraphicFramePr>
            <a:graphicFrameLocks noGrp="1"/>
          </p:cNvGraphicFramePr>
          <p:nvPr>
            <p:ph type="tbl" sz="quarter" idx="15"/>
            <p:extLst>
              <p:ext uri="{D42A27DB-BD31-4B8C-83A1-F6EECF244321}">
                <p14:modId xmlns:p14="http://schemas.microsoft.com/office/powerpoint/2010/main" val="1594338386"/>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914585730"/>
                    </a:ext>
                  </a:extLst>
                </a:gridCol>
                <a:gridCol w="1645920">
                  <a:extLst>
                    <a:ext uri="{9D8B030D-6E8A-4147-A177-3AD203B41FA5}">
                      <a16:colId xmlns:a16="http://schemas.microsoft.com/office/drawing/2014/main" val="337836260"/>
                    </a:ext>
                  </a:extLst>
                </a:gridCol>
                <a:gridCol w="548640">
                  <a:extLst>
                    <a:ext uri="{9D8B030D-6E8A-4147-A177-3AD203B41FA5}">
                      <a16:colId xmlns:a16="http://schemas.microsoft.com/office/drawing/2014/main" val="1878186112"/>
                    </a:ext>
                  </a:extLst>
                </a:gridCol>
                <a:gridCol w="548640">
                  <a:extLst>
                    <a:ext uri="{9D8B030D-6E8A-4147-A177-3AD203B41FA5}">
                      <a16:colId xmlns:a16="http://schemas.microsoft.com/office/drawing/2014/main" val="1616080294"/>
                    </a:ext>
                  </a:extLst>
                </a:gridCol>
                <a:gridCol w="548640">
                  <a:extLst>
                    <a:ext uri="{9D8B030D-6E8A-4147-A177-3AD203B41FA5}">
                      <a16:colId xmlns:a16="http://schemas.microsoft.com/office/drawing/2014/main" val="379985268"/>
                    </a:ext>
                  </a:extLst>
                </a:gridCol>
                <a:gridCol w="548640">
                  <a:extLst>
                    <a:ext uri="{9D8B030D-6E8A-4147-A177-3AD203B41FA5}">
                      <a16:colId xmlns:a16="http://schemas.microsoft.com/office/drawing/2014/main" val="970255273"/>
                    </a:ext>
                  </a:extLst>
                </a:gridCol>
                <a:gridCol w="548640">
                  <a:extLst>
                    <a:ext uri="{9D8B030D-6E8A-4147-A177-3AD203B41FA5}">
                      <a16:colId xmlns:a16="http://schemas.microsoft.com/office/drawing/2014/main" val="4075656835"/>
                    </a:ext>
                  </a:extLst>
                </a:gridCol>
                <a:gridCol w="548640">
                  <a:extLst>
                    <a:ext uri="{9D8B030D-6E8A-4147-A177-3AD203B41FA5}">
                      <a16:colId xmlns:a16="http://schemas.microsoft.com/office/drawing/2014/main" val="4161348299"/>
                    </a:ext>
                  </a:extLst>
                </a:gridCol>
                <a:gridCol w="548640">
                  <a:extLst>
                    <a:ext uri="{9D8B030D-6E8A-4147-A177-3AD203B41FA5}">
                      <a16:colId xmlns:a16="http://schemas.microsoft.com/office/drawing/2014/main" val="3313886570"/>
                    </a:ext>
                  </a:extLst>
                </a:gridCol>
                <a:gridCol w="548640">
                  <a:extLst>
                    <a:ext uri="{9D8B030D-6E8A-4147-A177-3AD203B41FA5}">
                      <a16:colId xmlns:a16="http://schemas.microsoft.com/office/drawing/2014/main" val="2444434508"/>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01602851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- 2018-12-27 12:59:00</a:t>
                      </a:r>
                      <a:r>
                        <a:rPr kumimoji="0" lang="en-US" sz="1000" b="0" i="0" u="none" strike="noStrike" kern="0" cap="none" spc="0" normalizeH="0" baseline="0" noProof="0">
                          <a:ln>
                            <a:noFill/>
                          </a:ln>
                          <a:solidFill>
                            <a:srgbClr val="595959"/>
                          </a:solidFill>
                          <a:effectLst/>
                          <a:uLnTx/>
                          <a:uFillTx/>
                          <a:latin typeface="+mn-lt"/>
                          <a:sym typeface="Calibri"/>
                        </a:rPr>
                        <a:t>
 Buy Stuff. Get Points. Earn Smiles. It’s that simple! Stop waiting and sign-up today.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0.3186 %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Link</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81931248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- 2018-12-26 11:59:00</a:t>
                      </a:r>
                      <a:r>
                        <a:rPr kumimoji="0" lang="en-US" sz="1000" b="0" i="0" u="none" strike="noStrike" kern="0" cap="none" spc="0" normalizeH="0" baseline="0" noProof="0">
                          <a:ln>
                            <a:noFill/>
                          </a:ln>
                          <a:solidFill>
                            <a:srgbClr val="595959"/>
                          </a:solidFill>
                          <a:effectLst/>
                          <a:uLnTx/>
                          <a:uFillTx/>
                          <a:latin typeface="+mn-lt"/>
                          <a:sym typeface="Calibri"/>
                        </a:rPr>
                        <a:t>
 Start those 2019 New Year's resolutions early with CORE!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0.0443 %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782772655"/>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- 2018-12-26 09:22:58</a:t>
                      </a:r>
                      <a:r>
                        <a:rPr kumimoji="0" lang="en-US" sz="1000" b="0" i="0" u="none" strike="noStrike" kern="0" cap="none" spc="0" normalizeH="0" baseline="0" noProof="0">
                          <a:ln>
                            <a:noFill/>
                          </a:ln>
                          <a:solidFill>
                            <a:srgbClr val="595959"/>
                          </a:solidFill>
                          <a:effectLst/>
                          <a:uLnTx/>
                          <a:uFillTx/>
                          <a:latin typeface="+mn-lt"/>
                          <a:sym typeface="Calibri"/>
                        </a:rPr>
                        <a:t>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0.2479 %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099704601"/>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- 2018-12-25 10:37:00</a:t>
                      </a:r>
                      <a:r>
                        <a:rPr kumimoji="0" lang="en-US" sz="1000" b="0" i="0" u="none" strike="noStrike" kern="0" cap="none" spc="0" normalizeH="0" baseline="0" noProof="0">
                          <a:ln>
                            <a:noFill/>
                          </a:ln>
                          <a:solidFill>
                            <a:srgbClr val="595959"/>
                          </a:solidFill>
                          <a:effectLst/>
                          <a:uLnTx/>
                          <a:uFillTx/>
                          <a:latin typeface="+mn-lt"/>
                          <a:sym typeface="Calibri"/>
                        </a:rPr>
                        <a:t>
 Merry Christmas and Happy Holidays to all! Don't forget to stop by Yesway today to pick-up our gift to you: a FREE coffee!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0.2036 %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301172434"/>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- 2018-12-24 15:22:00</a:t>
                      </a:r>
                      <a:r>
                        <a:rPr kumimoji="0" lang="en-US" sz="1000" b="0" i="0" u="none" strike="noStrike" kern="0" cap="none" spc="0" normalizeH="0" baseline="0" noProof="0">
                          <a:ln>
                            <a:noFill/>
                          </a:ln>
                          <a:solidFill>
                            <a:srgbClr val="595959"/>
                          </a:solidFill>
                          <a:effectLst/>
                          <a:uLnTx/>
                          <a:uFillTx/>
                          <a:latin typeface="+mn-lt"/>
                          <a:sym typeface="Calibri"/>
                        </a:rPr>
                        <a:t>
 From all of us at Yesway, may you and yours have a very happy holiday season. Our holiday gift to you? FREE coffee on Christmas Eve and Christmas Day!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0.3632 %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708042536"/>
                  </a:ext>
                </a:extLst>
              </a:tr>
            </a:tbl>
          </a:graphicData>
        </a:graphic>
      </p:graphicFrame>
    </p:spTree>
    <p:extLst>
      <p:ext uri="{BB962C8B-B14F-4D97-AF65-F5344CB8AC3E}">
        <p14:creationId xmlns:p14="http://schemas.microsoft.com/office/powerpoint/2010/main" val="1300334046"/>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598C6-6DB8-490E-9411-3CE45D92CD36}"/>
              </a:ext>
            </a:extLst>
          </p:cNvPr>
          <p:cNvSpPr>
            <a:spLocks noGrp="1"/>
          </p:cNvSpPr>
          <p:nvPr>
            <p:ph type="title"/>
          </p:nvPr>
        </p:nvSpPr>
        <p:spPr/>
        <p:txBody>
          <a:bodyPr/>
          <a:lstStyle/>
          <a:p>
            <a:r>
              <a:rPr lang="en-US"/>
              <a:t>Facebook Own Posts Table | Yesway - 3 of 9</a:t>
            </a:r>
          </a:p>
        </p:txBody>
      </p:sp>
      <p:sp>
        <p:nvSpPr>
          <p:cNvPr id="3" name="Slide Number Placeholder 2">
            <a:extLst>
              <a:ext uri="{FF2B5EF4-FFF2-40B4-BE49-F238E27FC236}">
                <a16:creationId xmlns:a16="http://schemas.microsoft.com/office/drawing/2014/main" id="{54366F9D-DABD-420E-A40B-E034D2B24085}"/>
              </a:ext>
            </a:extLst>
          </p:cNvPr>
          <p:cNvSpPr>
            <a:spLocks noGrp="1"/>
          </p:cNvSpPr>
          <p:nvPr>
            <p:ph type="sldNum" sz="quarter" idx="2"/>
          </p:nvPr>
        </p:nvSpPr>
        <p:spPr/>
        <p:txBody>
          <a:bodyPr/>
          <a:lstStyle/>
          <a:p>
            <a:pPr lvl="0"/>
            <a:fld id="{86CB4B4D-7CA3-9044-876B-883B54F8677D}" type="slidenum">
              <a:rPr lang="en-US" smtClean="0"/>
              <a:pPr lvl="0"/>
              <a:t>5</a:t>
            </a:fld>
            <a:endParaRPr lang="en-US"/>
          </a:p>
        </p:txBody>
      </p:sp>
      <p:sp>
        <p:nvSpPr>
          <p:cNvPr id="4" name="Text Placeholder 3">
            <a:extLst>
              <a:ext uri="{FF2B5EF4-FFF2-40B4-BE49-F238E27FC236}">
                <a16:creationId xmlns:a16="http://schemas.microsoft.com/office/drawing/2014/main" id="{8D7ED876-CBE9-459C-AF0E-A138F493045F}"/>
              </a:ext>
            </a:extLst>
          </p:cNvPr>
          <p:cNvSpPr>
            <a:spLocks noGrp="1"/>
          </p:cNvSpPr>
          <p:nvPr>
            <p:ph type="body" sz="quarter" idx="14"/>
          </p:nvPr>
        </p:nvSpPr>
        <p:spPr/>
        <p:txBody>
          <a:bodyPr/>
          <a:lstStyle/>
          <a:p>
            <a:r>
              <a:rPr lang="en-US"/>
              <a:t>01/01/2018 - 12/31/2018</a:t>
            </a:r>
          </a:p>
        </p:txBody>
      </p:sp>
      <p:graphicFrame>
        <p:nvGraphicFramePr>
          <p:cNvPr id="6" name="Table Placeholder 5">
            <a:extLst>
              <a:ext uri="{FF2B5EF4-FFF2-40B4-BE49-F238E27FC236}">
                <a16:creationId xmlns:a16="http://schemas.microsoft.com/office/drawing/2014/main" id="{6068DA8D-A71F-4874-9A82-F46A2EF77496}"/>
              </a:ext>
            </a:extLst>
          </p:cNvPr>
          <p:cNvGraphicFramePr>
            <a:graphicFrameLocks noGrp="1"/>
          </p:cNvGraphicFramePr>
          <p:nvPr>
            <p:ph type="tbl" sz="quarter" idx="15"/>
            <p:extLst>
              <p:ext uri="{D42A27DB-BD31-4B8C-83A1-F6EECF244321}">
                <p14:modId xmlns:p14="http://schemas.microsoft.com/office/powerpoint/2010/main" val="1417548356"/>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620779421"/>
                    </a:ext>
                  </a:extLst>
                </a:gridCol>
                <a:gridCol w="1645920">
                  <a:extLst>
                    <a:ext uri="{9D8B030D-6E8A-4147-A177-3AD203B41FA5}">
                      <a16:colId xmlns:a16="http://schemas.microsoft.com/office/drawing/2014/main" val="2467003386"/>
                    </a:ext>
                  </a:extLst>
                </a:gridCol>
                <a:gridCol w="548640">
                  <a:extLst>
                    <a:ext uri="{9D8B030D-6E8A-4147-A177-3AD203B41FA5}">
                      <a16:colId xmlns:a16="http://schemas.microsoft.com/office/drawing/2014/main" val="2302222324"/>
                    </a:ext>
                  </a:extLst>
                </a:gridCol>
                <a:gridCol w="548640">
                  <a:extLst>
                    <a:ext uri="{9D8B030D-6E8A-4147-A177-3AD203B41FA5}">
                      <a16:colId xmlns:a16="http://schemas.microsoft.com/office/drawing/2014/main" val="2989483019"/>
                    </a:ext>
                  </a:extLst>
                </a:gridCol>
                <a:gridCol w="548640">
                  <a:extLst>
                    <a:ext uri="{9D8B030D-6E8A-4147-A177-3AD203B41FA5}">
                      <a16:colId xmlns:a16="http://schemas.microsoft.com/office/drawing/2014/main" val="1996828054"/>
                    </a:ext>
                  </a:extLst>
                </a:gridCol>
                <a:gridCol w="548640">
                  <a:extLst>
                    <a:ext uri="{9D8B030D-6E8A-4147-A177-3AD203B41FA5}">
                      <a16:colId xmlns:a16="http://schemas.microsoft.com/office/drawing/2014/main" val="1877686431"/>
                    </a:ext>
                  </a:extLst>
                </a:gridCol>
                <a:gridCol w="548640">
                  <a:extLst>
                    <a:ext uri="{9D8B030D-6E8A-4147-A177-3AD203B41FA5}">
                      <a16:colId xmlns:a16="http://schemas.microsoft.com/office/drawing/2014/main" val="2206069904"/>
                    </a:ext>
                  </a:extLst>
                </a:gridCol>
                <a:gridCol w="548640">
                  <a:extLst>
                    <a:ext uri="{9D8B030D-6E8A-4147-A177-3AD203B41FA5}">
                      <a16:colId xmlns:a16="http://schemas.microsoft.com/office/drawing/2014/main" val="1349761651"/>
                    </a:ext>
                  </a:extLst>
                </a:gridCol>
                <a:gridCol w="548640">
                  <a:extLst>
                    <a:ext uri="{9D8B030D-6E8A-4147-A177-3AD203B41FA5}">
                      <a16:colId xmlns:a16="http://schemas.microsoft.com/office/drawing/2014/main" val="4131837950"/>
                    </a:ext>
                  </a:extLst>
                </a:gridCol>
                <a:gridCol w="548640">
                  <a:extLst>
                    <a:ext uri="{9D8B030D-6E8A-4147-A177-3AD203B41FA5}">
                      <a16:colId xmlns:a16="http://schemas.microsoft.com/office/drawing/2014/main" val="2334847057"/>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65109682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- 2018-12-24 09:08:00</a:t>
                      </a:r>
                      <a:r>
                        <a:rPr kumimoji="0" lang="en-US" sz="1000" b="0" i="0" u="none" strike="noStrike" kern="0" cap="none" spc="0" normalizeH="0" baseline="0" noProof="0">
                          <a:ln>
                            <a:noFill/>
                          </a:ln>
                          <a:solidFill>
                            <a:srgbClr val="595959"/>
                          </a:solidFill>
                          <a:effectLst/>
                          <a:uLnTx/>
                          <a:uFillTx/>
                          <a:latin typeface="+mn-lt"/>
                          <a:sym typeface="Calibri"/>
                        </a:rPr>
                        <a:t>
 Our Season of Giving is coming to a close! Tag the people you wear fun matching holiday pajamas with for a chance to win one  Yesway gift card for yourself, and mugs for 5 others!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0.3455 %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15838134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- 2018-12-23 16:35:00</a:t>
                      </a:r>
                      <a:r>
                        <a:rPr kumimoji="0" lang="en-US" sz="1000" b="0" i="0" u="none" strike="noStrike" kern="0" cap="none" spc="0" normalizeH="0" baseline="0" noProof="0">
                          <a:ln>
                            <a:noFill/>
                          </a:ln>
                          <a:solidFill>
                            <a:srgbClr val="595959"/>
                          </a:solidFill>
                          <a:effectLst/>
                          <a:uLnTx/>
                          <a:uFillTx/>
                          <a:latin typeface="+mn-lt"/>
                          <a:sym typeface="Calibri"/>
                        </a:rPr>
                        <a:t>
 Yesway says YES to our military and first responders. We’re dedicating today to wishing them and their families a very Happy Holidays. Want to join us? 5 cents of every Yesway spring and purified bottled water purchase, up to ,000, goes to Operation Homefront, an organization that builds strong, stable, and secure military families so they can thrive in the communities that they’ve worked so hard to protect.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0.0354 %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467057908"/>
                  </a:ext>
                </a:extLst>
              </a:tr>
            </a:tbl>
          </a:graphicData>
        </a:graphic>
      </p:graphicFrame>
    </p:spTree>
    <p:extLst>
      <p:ext uri="{BB962C8B-B14F-4D97-AF65-F5344CB8AC3E}">
        <p14:creationId xmlns:p14="http://schemas.microsoft.com/office/powerpoint/2010/main" val="218576682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B1DFA-7965-46E9-ADAD-525D88090957}"/>
              </a:ext>
            </a:extLst>
          </p:cNvPr>
          <p:cNvSpPr>
            <a:spLocks noGrp="1"/>
          </p:cNvSpPr>
          <p:nvPr>
            <p:ph type="title"/>
          </p:nvPr>
        </p:nvSpPr>
        <p:spPr/>
        <p:txBody>
          <a:bodyPr/>
          <a:lstStyle/>
          <a:p>
            <a:r>
              <a:rPr lang="en-US"/>
              <a:t>Facebook Own Posts Table | Yesway - 4 of 9</a:t>
            </a:r>
          </a:p>
        </p:txBody>
      </p:sp>
      <p:sp>
        <p:nvSpPr>
          <p:cNvPr id="3" name="Slide Number Placeholder 2">
            <a:extLst>
              <a:ext uri="{FF2B5EF4-FFF2-40B4-BE49-F238E27FC236}">
                <a16:creationId xmlns:a16="http://schemas.microsoft.com/office/drawing/2014/main" id="{6F9CA76D-771D-4021-9EE4-693440BBACE8}"/>
              </a:ext>
            </a:extLst>
          </p:cNvPr>
          <p:cNvSpPr>
            <a:spLocks noGrp="1"/>
          </p:cNvSpPr>
          <p:nvPr>
            <p:ph type="sldNum" sz="quarter" idx="2"/>
          </p:nvPr>
        </p:nvSpPr>
        <p:spPr/>
        <p:txBody>
          <a:bodyPr/>
          <a:lstStyle/>
          <a:p>
            <a:pPr lvl="0"/>
            <a:fld id="{86CB4B4D-7CA3-9044-876B-883B54F8677D}" type="slidenum">
              <a:rPr lang="en-US" smtClean="0"/>
              <a:pPr lvl="0"/>
              <a:t>6</a:t>
            </a:fld>
            <a:endParaRPr lang="en-US"/>
          </a:p>
        </p:txBody>
      </p:sp>
      <p:sp>
        <p:nvSpPr>
          <p:cNvPr id="4" name="Text Placeholder 3">
            <a:extLst>
              <a:ext uri="{FF2B5EF4-FFF2-40B4-BE49-F238E27FC236}">
                <a16:creationId xmlns:a16="http://schemas.microsoft.com/office/drawing/2014/main" id="{78B8AB0F-E80C-443A-A5F8-8A2933E346BE}"/>
              </a:ext>
            </a:extLst>
          </p:cNvPr>
          <p:cNvSpPr>
            <a:spLocks noGrp="1"/>
          </p:cNvSpPr>
          <p:nvPr>
            <p:ph type="body" sz="quarter" idx="14"/>
          </p:nvPr>
        </p:nvSpPr>
        <p:spPr/>
        <p:txBody>
          <a:bodyPr/>
          <a:lstStyle/>
          <a:p>
            <a:r>
              <a:rPr lang="en-US"/>
              <a:t>01/01/2018 - 12/31/2018</a:t>
            </a:r>
          </a:p>
        </p:txBody>
      </p:sp>
      <p:graphicFrame>
        <p:nvGraphicFramePr>
          <p:cNvPr id="6" name="Table Placeholder 5">
            <a:extLst>
              <a:ext uri="{FF2B5EF4-FFF2-40B4-BE49-F238E27FC236}">
                <a16:creationId xmlns:a16="http://schemas.microsoft.com/office/drawing/2014/main" id="{0FE8880C-1AE5-46C7-B810-3980D9180844}"/>
              </a:ext>
            </a:extLst>
          </p:cNvPr>
          <p:cNvGraphicFramePr>
            <a:graphicFrameLocks noGrp="1"/>
          </p:cNvGraphicFramePr>
          <p:nvPr>
            <p:ph type="tbl" sz="quarter" idx="15"/>
            <p:extLst>
              <p:ext uri="{D42A27DB-BD31-4B8C-83A1-F6EECF244321}">
                <p14:modId xmlns:p14="http://schemas.microsoft.com/office/powerpoint/2010/main" val="3811322530"/>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454877056"/>
                    </a:ext>
                  </a:extLst>
                </a:gridCol>
                <a:gridCol w="1645920">
                  <a:extLst>
                    <a:ext uri="{9D8B030D-6E8A-4147-A177-3AD203B41FA5}">
                      <a16:colId xmlns:a16="http://schemas.microsoft.com/office/drawing/2014/main" val="2790066951"/>
                    </a:ext>
                  </a:extLst>
                </a:gridCol>
                <a:gridCol w="548640">
                  <a:extLst>
                    <a:ext uri="{9D8B030D-6E8A-4147-A177-3AD203B41FA5}">
                      <a16:colId xmlns:a16="http://schemas.microsoft.com/office/drawing/2014/main" val="1448176341"/>
                    </a:ext>
                  </a:extLst>
                </a:gridCol>
                <a:gridCol w="548640">
                  <a:extLst>
                    <a:ext uri="{9D8B030D-6E8A-4147-A177-3AD203B41FA5}">
                      <a16:colId xmlns:a16="http://schemas.microsoft.com/office/drawing/2014/main" val="3839367141"/>
                    </a:ext>
                  </a:extLst>
                </a:gridCol>
                <a:gridCol w="548640">
                  <a:extLst>
                    <a:ext uri="{9D8B030D-6E8A-4147-A177-3AD203B41FA5}">
                      <a16:colId xmlns:a16="http://schemas.microsoft.com/office/drawing/2014/main" val="3249692644"/>
                    </a:ext>
                  </a:extLst>
                </a:gridCol>
                <a:gridCol w="548640">
                  <a:extLst>
                    <a:ext uri="{9D8B030D-6E8A-4147-A177-3AD203B41FA5}">
                      <a16:colId xmlns:a16="http://schemas.microsoft.com/office/drawing/2014/main" val="2761507610"/>
                    </a:ext>
                  </a:extLst>
                </a:gridCol>
                <a:gridCol w="548640">
                  <a:extLst>
                    <a:ext uri="{9D8B030D-6E8A-4147-A177-3AD203B41FA5}">
                      <a16:colId xmlns:a16="http://schemas.microsoft.com/office/drawing/2014/main" val="3586990162"/>
                    </a:ext>
                  </a:extLst>
                </a:gridCol>
                <a:gridCol w="548640">
                  <a:extLst>
                    <a:ext uri="{9D8B030D-6E8A-4147-A177-3AD203B41FA5}">
                      <a16:colId xmlns:a16="http://schemas.microsoft.com/office/drawing/2014/main" val="2087803532"/>
                    </a:ext>
                  </a:extLst>
                </a:gridCol>
                <a:gridCol w="548640">
                  <a:extLst>
                    <a:ext uri="{9D8B030D-6E8A-4147-A177-3AD203B41FA5}">
                      <a16:colId xmlns:a16="http://schemas.microsoft.com/office/drawing/2014/main" val="4084185190"/>
                    </a:ext>
                  </a:extLst>
                </a:gridCol>
                <a:gridCol w="548640">
                  <a:extLst>
                    <a:ext uri="{9D8B030D-6E8A-4147-A177-3AD203B41FA5}">
                      <a16:colId xmlns:a16="http://schemas.microsoft.com/office/drawing/2014/main" val="3171834231"/>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69026714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- 2018-12-22 10:52:00</a:t>
                      </a:r>
                      <a:r>
                        <a:rPr kumimoji="0" lang="en-US" sz="1000" b="0" i="0" u="none" strike="noStrike" kern="0" cap="none" spc="0" normalizeH="0" baseline="0" noProof="0">
                          <a:ln>
                            <a:noFill/>
                          </a:ln>
                          <a:solidFill>
                            <a:srgbClr val="595959"/>
                          </a:solidFill>
                          <a:effectLst/>
                          <a:uLnTx/>
                          <a:uFillTx/>
                          <a:latin typeface="+mn-lt"/>
                          <a:sym typeface="Calibri"/>
                        </a:rPr>
                        <a:t>
 Do you think it is better to give than to receive? We do, too! Help us give back this holiday season by telling us what your favorite childhood toy was below, and we'll donate  to the Marine Toys for Tots Foundation for every person (up to 0) who 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0.3367 %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747561792"/>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- 2018-12-21 09:49:18</a:t>
                      </a:r>
                      <a:r>
                        <a:rPr kumimoji="0" lang="en-US" sz="1000" b="0" i="0" u="none" strike="noStrike" kern="0" cap="none" spc="0" normalizeH="0" baseline="0" noProof="0">
                          <a:ln>
                            <a:noFill/>
                          </a:ln>
                          <a:solidFill>
                            <a:srgbClr val="595959"/>
                          </a:solidFill>
                          <a:effectLst/>
                          <a:uLnTx/>
                          <a:uFillTx/>
                          <a:latin typeface="+mn-lt"/>
                          <a:sym typeface="Calibri"/>
                        </a:rPr>
                        <a:t>
 TGIF! Want to start your holiday weekend off with a FREE bottle of Jones Soda? Visit your local Yesway TODAY ONLY to get yours, and tag your friends to spread the word!</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0.1241 %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790099867"/>
                  </a:ext>
                </a:extLst>
              </a:tr>
            </a:tbl>
          </a:graphicData>
        </a:graphic>
      </p:graphicFrame>
    </p:spTree>
    <p:extLst>
      <p:ext uri="{BB962C8B-B14F-4D97-AF65-F5344CB8AC3E}">
        <p14:creationId xmlns:p14="http://schemas.microsoft.com/office/powerpoint/2010/main" val="2263714552"/>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EDEE7-7B6F-47B5-BF16-1E829557D0AB}"/>
              </a:ext>
            </a:extLst>
          </p:cNvPr>
          <p:cNvSpPr>
            <a:spLocks noGrp="1"/>
          </p:cNvSpPr>
          <p:nvPr>
            <p:ph type="title"/>
          </p:nvPr>
        </p:nvSpPr>
        <p:spPr/>
        <p:txBody>
          <a:bodyPr/>
          <a:lstStyle/>
          <a:p>
            <a:r>
              <a:rPr lang="en-US"/>
              <a:t>Facebook Own Posts Table | Yesway - 5 of 9</a:t>
            </a:r>
          </a:p>
        </p:txBody>
      </p:sp>
      <p:sp>
        <p:nvSpPr>
          <p:cNvPr id="3" name="Slide Number Placeholder 2">
            <a:extLst>
              <a:ext uri="{FF2B5EF4-FFF2-40B4-BE49-F238E27FC236}">
                <a16:creationId xmlns:a16="http://schemas.microsoft.com/office/drawing/2014/main" id="{A815137E-C3C7-434F-B154-419EF13F752F}"/>
              </a:ext>
            </a:extLst>
          </p:cNvPr>
          <p:cNvSpPr>
            <a:spLocks noGrp="1"/>
          </p:cNvSpPr>
          <p:nvPr>
            <p:ph type="sldNum" sz="quarter" idx="2"/>
          </p:nvPr>
        </p:nvSpPr>
        <p:spPr/>
        <p:txBody>
          <a:bodyPr/>
          <a:lstStyle/>
          <a:p>
            <a:pPr lvl="0"/>
            <a:fld id="{86CB4B4D-7CA3-9044-876B-883B54F8677D}" type="slidenum">
              <a:rPr lang="en-US" smtClean="0"/>
              <a:pPr lvl="0"/>
              <a:t>7</a:t>
            </a:fld>
            <a:endParaRPr lang="en-US"/>
          </a:p>
        </p:txBody>
      </p:sp>
      <p:sp>
        <p:nvSpPr>
          <p:cNvPr id="4" name="Text Placeholder 3">
            <a:extLst>
              <a:ext uri="{FF2B5EF4-FFF2-40B4-BE49-F238E27FC236}">
                <a16:creationId xmlns:a16="http://schemas.microsoft.com/office/drawing/2014/main" id="{D0ADD080-2E72-49A5-A241-11D0C4723E63}"/>
              </a:ext>
            </a:extLst>
          </p:cNvPr>
          <p:cNvSpPr>
            <a:spLocks noGrp="1"/>
          </p:cNvSpPr>
          <p:nvPr>
            <p:ph type="body" sz="quarter" idx="14"/>
          </p:nvPr>
        </p:nvSpPr>
        <p:spPr/>
        <p:txBody>
          <a:bodyPr/>
          <a:lstStyle/>
          <a:p>
            <a:r>
              <a:rPr lang="en-US"/>
              <a:t>01/01/2018 - 12/31/2018</a:t>
            </a:r>
          </a:p>
        </p:txBody>
      </p:sp>
      <p:graphicFrame>
        <p:nvGraphicFramePr>
          <p:cNvPr id="6" name="Table Placeholder 5">
            <a:extLst>
              <a:ext uri="{FF2B5EF4-FFF2-40B4-BE49-F238E27FC236}">
                <a16:creationId xmlns:a16="http://schemas.microsoft.com/office/drawing/2014/main" id="{C7B89DB6-EE51-4ADB-85A6-8DB976FC71EE}"/>
              </a:ext>
            </a:extLst>
          </p:cNvPr>
          <p:cNvGraphicFramePr>
            <a:graphicFrameLocks noGrp="1"/>
          </p:cNvGraphicFramePr>
          <p:nvPr>
            <p:ph type="tbl" sz="quarter" idx="15"/>
            <p:extLst>
              <p:ext uri="{D42A27DB-BD31-4B8C-83A1-F6EECF244321}">
                <p14:modId xmlns:p14="http://schemas.microsoft.com/office/powerpoint/2010/main" val="2941395399"/>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548510077"/>
                    </a:ext>
                  </a:extLst>
                </a:gridCol>
                <a:gridCol w="1645920">
                  <a:extLst>
                    <a:ext uri="{9D8B030D-6E8A-4147-A177-3AD203B41FA5}">
                      <a16:colId xmlns:a16="http://schemas.microsoft.com/office/drawing/2014/main" val="2983405850"/>
                    </a:ext>
                  </a:extLst>
                </a:gridCol>
                <a:gridCol w="548640">
                  <a:extLst>
                    <a:ext uri="{9D8B030D-6E8A-4147-A177-3AD203B41FA5}">
                      <a16:colId xmlns:a16="http://schemas.microsoft.com/office/drawing/2014/main" val="3114849779"/>
                    </a:ext>
                  </a:extLst>
                </a:gridCol>
                <a:gridCol w="548640">
                  <a:extLst>
                    <a:ext uri="{9D8B030D-6E8A-4147-A177-3AD203B41FA5}">
                      <a16:colId xmlns:a16="http://schemas.microsoft.com/office/drawing/2014/main" val="2408061318"/>
                    </a:ext>
                  </a:extLst>
                </a:gridCol>
                <a:gridCol w="548640">
                  <a:extLst>
                    <a:ext uri="{9D8B030D-6E8A-4147-A177-3AD203B41FA5}">
                      <a16:colId xmlns:a16="http://schemas.microsoft.com/office/drawing/2014/main" val="1456145582"/>
                    </a:ext>
                  </a:extLst>
                </a:gridCol>
                <a:gridCol w="548640">
                  <a:extLst>
                    <a:ext uri="{9D8B030D-6E8A-4147-A177-3AD203B41FA5}">
                      <a16:colId xmlns:a16="http://schemas.microsoft.com/office/drawing/2014/main" val="3911617462"/>
                    </a:ext>
                  </a:extLst>
                </a:gridCol>
                <a:gridCol w="548640">
                  <a:extLst>
                    <a:ext uri="{9D8B030D-6E8A-4147-A177-3AD203B41FA5}">
                      <a16:colId xmlns:a16="http://schemas.microsoft.com/office/drawing/2014/main" val="2193646014"/>
                    </a:ext>
                  </a:extLst>
                </a:gridCol>
                <a:gridCol w="548640">
                  <a:extLst>
                    <a:ext uri="{9D8B030D-6E8A-4147-A177-3AD203B41FA5}">
                      <a16:colId xmlns:a16="http://schemas.microsoft.com/office/drawing/2014/main" val="262839840"/>
                    </a:ext>
                  </a:extLst>
                </a:gridCol>
                <a:gridCol w="548640">
                  <a:extLst>
                    <a:ext uri="{9D8B030D-6E8A-4147-A177-3AD203B41FA5}">
                      <a16:colId xmlns:a16="http://schemas.microsoft.com/office/drawing/2014/main" val="1944683108"/>
                    </a:ext>
                  </a:extLst>
                </a:gridCol>
                <a:gridCol w="548640">
                  <a:extLst>
                    <a:ext uri="{9D8B030D-6E8A-4147-A177-3AD203B41FA5}">
                      <a16:colId xmlns:a16="http://schemas.microsoft.com/office/drawing/2014/main" val="2644783619"/>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292672762"/>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- 2018-12-20 12:27:32</a:t>
                      </a:r>
                      <a:r>
                        <a:rPr kumimoji="0" lang="en-US" sz="1000" b="0" i="0" u="none" strike="noStrike" kern="0" cap="none" spc="0" normalizeH="0" baseline="0" noProof="0">
                          <a:ln>
                            <a:noFill/>
                          </a:ln>
                          <a:solidFill>
                            <a:srgbClr val="595959"/>
                          </a:solidFill>
                          <a:effectLst/>
                          <a:uLnTx/>
                          <a:uFillTx/>
                          <a:latin typeface="+mn-lt"/>
                          <a:sym typeface="Calibri"/>
                        </a:rPr>
                        <a:t>
 Curious what today's Season of Giving contest is? Head over to our Yesway Instagram page to find out! https://www.instagram.com/yeswaystores/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0.0444 %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715573522"/>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- 2018-12-19 18:46:00</a:t>
                      </a:r>
                      <a:r>
                        <a:rPr kumimoji="0" lang="en-US" sz="1000" b="0" i="0" u="none" strike="noStrike" kern="0" cap="none" spc="0" normalizeH="0" baseline="0" noProof="0">
                          <a:ln>
                            <a:noFill/>
                          </a:ln>
                          <a:solidFill>
                            <a:srgbClr val="595959"/>
                          </a:solidFill>
                          <a:effectLst/>
                          <a:uLnTx/>
                          <a:uFillTx/>
                          <a:latin typeface="+mn-lt"/>
                          <a:sym typeface="Calibri"/>
                        </a:rPr>
                        <a:t>
 Brace yourselves, free Jones Soda Friday is coming.</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0.9588 %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06557151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- 2018-12-19 11:45:00</a:t>
                      </a:r>
                      <a:r>
                        <a:rPr kumimoji="0" lang="en-US" sz="1000" b="0" i="0" u="none" strike="noStrike" kern="0" cap="none" spc="0" normalizeH="0" baseline="0" noProof="0">
                          <a:ln>
                            <a:noFill/>
                          </a:ln>
                          <a:solidFill>
                            <a:srgbClr val="595959"/>
                          </a:solidFill>
                          <a:effectLst/>
                          <a:uLnTx/>
                          <a:uFillTx/>
                          <a:latin typeface="+mn-lt"/>
                          <a:sym typeface="Calibri"/>
                        </a:rPr>
                        <a:t>
 It’s Day 7 of the Season of Giving at Yesway, and we have a sweet treat for you! Enjoy a FREE COFFEE with the purchase of a gingerbread house or gingerbread pal, at participating locations while supplies last.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0.0444 %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988898815"/>
                  </a:ext>
                </a:extLst>
              </a:tr>
            </a:tbl>
          </a:graphicData>
        </a:graphic>
      </p:graphicFrame>
    </p:spTree>
    <p:extLst>
      <p:ext uri="{BB962C8B-B14F-4D97-AF65-F5344CB8AC3E}">
        <p14:creationId xmlns:p14="http://schemas.microsoft.com/office/powerpoint/2010/main" val="100636551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41C4D-5B65-4D6F-90CE-A18AF2EB0579}"/>
              </a:ext>
            </a:extLst>
          </p:cNvPr>
          <p:cNvSpPr>
            <a:spLocks noGrp="1"/>
          </p:cNvSpPr>
          <p:nvPr>
            <p:ph type="title"/>
          </p:nvPr>
        </p:nvSpPr>
        <p:spPr/>
        <p:txBody>
          <a:bodyPr/>
          <a:lstStyle/>
          <a:p>
            <a:r>
              <a:rPr lang="en-US"/>
              <a:t>Facebook Own Posts Table | Yesway - 6 of 9</a:t>
            </a:r>
          </a:p>
        </p:txBody>
      </p:sp>
      <p:sp>
        <p:nvSpPr>
          <p:cNvPr id="3" name="Slide Number Placeholder 2">
            <a:extLst>
              <a:ext uri="{FF2B5EF4-FFF2-40B4-BE49-F238E27FC236}">
                <a16:creationId xmlns:a16="http://schemas.microsoft.com/office/drawing/2014/main" id="{9B7AB42C-236C-4B60-94D7-C77437BD0DCF}"/>
              </a:ext>
            </a:extLst>
          </p:cNvPr>
          <p:cNvSpPr>
            <a:spLocks noGrp="1"/>
          </p:cNvSpPr>
          <p:nvPr>
            <p:ph type="sldNum" sz="quarter" idx="2"/>
          </p:nvPr>
        </p:nvSpPr>
        <p:spPr/>
        <p:txBody>
          <a:bodyPr/>
          <a:lstStyle/>
          <a:p>
            <a:pPr lvl="0"/>
            <a:fld id="{86CB4B4D-7CA3-9044-876B-883B54F8677D}" type="slidenum">
              <a:rPr lang="en-US" smtClean="0"/>
              <a:pPr lvl="0"/>
              <a:t>8</a:t>
            </a:fld>
            <a:endParaRPr lang="en-US"/>
          </a:p>
        </p:txBody>
      </p:sp>
      <p:sp>
        <p:nvSpPr>
          <p:cNvPr id="4" name="Text Placeholder 3">
            <a:extLst>
              <a:ext uri="{FF2B5EF4-FFF2-40B4-BE49-F238E27FC236}">
                <a16:creationId xmlns:a16="http://schemas.microsoft.com/office/drawing/2014/main" id="{A6FAC9D8-C35D-442B-AAFC-093D37B6E9ED}"/>
              </a:ext>
            </a:extLst>
          </p:cNvPr>
          <p:cNvSpPr>
            <a:spLocks noGrp="1"/>
          </p:cNvSpPr>
          <p:nvPr>
            <p:ph type="body" sz="quarter" idx="14"/>
          </p:nvPr>
        </p:nvSpPr>
        <p:spPr/>
        <p:txBody>
          <a:bodyPr/>
          <a:lstStyle/>
          <a:p>
            <a:r>
              <a:rPr lang="en-US"/>
              <a:t>01/01/2018 - 12/31/2018</a:t>
            </a:r>
          </a:p>
        </p:txBody>
      </p:sp>
      <p:graphicFrame>
        <p:nvGraphicFramePr>
          <p:cNvPr id="6" name="Table Placeholder 5">
            <a:extLst>
              <a:ext uri="{FF2B5EF4-FFF2-40B4-BE49-F238E27FC236}">
                <a16:creationId xmlns:a16="http://schemas.microsoft.com/office/drawing/2014/main" id="{C2DFDCE7-8576-4CC3-8D53-1F85948FEDB2}"/>
              </a:ext>
            </a:extLst>
          </p:cNvPr>
          <p:cNvGraphicFramePr>
            <a:graphicFrameLocks noGrp="1"/>
          </p:cNvGraphicFramePr>
          <p:nvPr>
            <p:ph type="tbl" sz="quarter" idx="15"/>
            <p:extLst>
              <p:ext uri="{D42A27DB-BD31-4B8C-83A1-F6EECF244321}">
                <p14:modId xmlns:p14="http://schemas.microsoft.com/office/powerpoint/2010/main" val="1002256418"/>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145142691"/>
                    </a:ext>
                  </a:extLst>
                </a:gridCol>
                <a:gridCol w="1645920">
                  <a:extLst>
                    <a:ext uri="{9D8B030D-6E8A-4147-A177-3AD203B41FA5}">
                      <a16:colId xmlns:a16="http://schemas.microsoft.com/office/drawing/2014/main" val="988804897"/>
                    </a:ext>
                  </a:extLst>
                </a:gridCol>
                <a:gridCol w="548640">
                  <a:extLst>
                    <a:ext uri="{9D8B030D-6E8A-4147-A177-3AD203B41FA5}">
                      <a16:colId xmlns:a16="http://schemas.microsoft.com/office/drawing/2014/main" val="4161648151"/>
                    </a:ext>
                  </a:extLst>
                </a:gridCol>
                <a:gridCol w="548640">
                  <a:extLst>
                    <a:ext uri="{9D8B030D-6E8A-4147-A177-3AD203B41FA5}">
                      <a16:colId xmlns:a16="http://schemas.microsoft.com/office/drawing/2014/main" val="4108081564"/>
                    </a:ext>
                  </a:extLst>
                </a:gridCol>
                <a:gridCol w="548640">
                  <a:extLst>
                    <a:ext uri="{9D8B030D-6E8A-4147-A177-3AD203B41FA5}">
                      <a16:colId xmlns:a16="http://schemas.microsoft.com/office/drawing/2014/main" val="3908882017"/>
                    </a:ext>
                  </a:extLst>
                </a:gridCol>
                <a:gridCol w="548640">
                  <a:extLst>
                    <a:ext uri="{9D8B030D-6E8A-4147-A177-3AD203B41FA5}">
                      <a16:colId xmlns:a16="http://schemas.microsoft.com/office/drawing/2014/main" val="1671624864"/>
                    </a:ext>
                  </a:extLst>
                </a:gridCol>
                <a:gridCol w="548640">
                  <a:extLst>
                    <a:ext uri="{9D8B030D-6E8A-4147-A177-3AD203B41FA5}">
                      <a16:colId xmlns:a16="http://schemas.microsoft.com/office/drawing/2014/main" val="3943272889"/>
                    </a:ext>
                  </a:extLst>
                </a:gridCol>
                <a:gridCol w="548640">
                  <a:extLst>
                    <a:ext uri="{9D8B030D-6E8A-4147-A177-3AD203B41FA5}">
                      <a16:colId xmlns:a16="http://schemas.microsoft.com/office/drawing/2014/main" val="3995429414"/>
                    </a:ext>
                  </a:extLst>
                </a:gridCol>
                <a:gridCol w="548640">
                  <a:extLst>
                    <a:ext uri="{9D8B030D-6E8A-4147-A177-3AD203B41FA5}">
                      <a16:colId xmlns:a16="http://schemas.microsoft.com/office/drawing/2014/main" val="1736285528"/>
                    </a:ext>
                  </a:extLst>
                </a:gridCol>
                <a:gridCol w="548640">
                  <a:extLst>
                    <a:ext uri="{9D8B030D-6E8A-4147-A177-3AD203B41FA5}">
                      <a16:colId xmlns:a16="http://schemas.microsoft.com/office/drawing/2014/main" val="2355076184"/>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43818569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- 2018-12-18 08:05:10</a:t>
                      </a:r>
                      <a:r>
                        <a:rPr kumimoji="0" lang="en-US" sz="1000" b="0" i="0" u="none" strike="noStrike" kern="0" cap="none" spc="0" normalizeH="0" baseline="0" noProof="0">
                          <a:ln>
                            <a:noFill/>
                          </a:ln>
                          <a:solidFill>
                            <a:srgbClr val="595959"/>
                          </a:solidFill>
                          <a:effectLst/>
                          <a:uLnTx/>
                          <a:uFillTx/>
                          <a:latin typeface="+mn-lt"/>
                          <a:sym typeface="Calibri"/>
                        </a:rPr>
                        <a:t>
 Sometimes the Season of Giving can turn into the Season of Mishaps. Do you have a holiday that didn't go QUITE as planned? Share your hilarious holiday disaster story below for your chance to win a Yesway goodie bag!
Full contest rules here: https://yesway.com/yesway-general-giveaway-terms/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0.0799 %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94501797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- 2018-12-17 13:35:00</a:t>
                      </a:r>
                      <a:r>
                        <a:rPr kumimoji="0" lang="en-US" sz="1000" b="0" i="0" u="none" strike="noStrike" kern="0" cap="none" spc="0" normalizeH="0" baseline="0" noProof="0">
                          <a:ln>
                            <a:noFill/>
                          </a:ln>
                          <a:solidFill>
                            <a:srgbClr val="595959"/>
                          </a:solidFill>
                          <a:effectLst/>
                          <a:uLnTx/>
                          <a:uFillTx/>
                          <a:latin typeface="+mn-lt"/>
                          <a:sym typeface="Calibri"/>
                        </a:rPr>
                        <a:t>
 Our Season of Giving continues with charitable giving! Tell us below what your favorite local charity is, and they'll be entered to receive a donation from Yesway. One charity will be chosen by random selection!</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0.2486 %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262292575"/>
                  </a:ext>
                </a:extLst>
              </a:tr>
            </a:tbl>
          </a:graphicData>
        </a:graphic>
      </p:graphicFrame>
    </p:spTree>
    <p:extLst>
      <p:ext uri="{BB962C8B-B14F-4D97-AF65-F5344CB8AC3E}">
        <p14:creationId xmlns:p14="http://schemas.microsoft.com/office/powerpoint/2010/main" val="3445511474"/>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DE200-4D7E-4492-B6FB-9AE0DB6A23D8}"/>
              </a:ext>
            </a:extLst>
          </p:cNvPr>
          <p:cNvSpPr>
            <a:spLocks noGrp="1"/>
          </p:cNvSpPr>
          <p:nvPr>
            <p:ph type="title"/>
          </p:nvPr>
        </p:nvSpPr>
        <p:spPr/>
        <p:txBody>
          <a:bodyPr/>
          <a:lstStyle/>
          <a:p>
            <a:r>
              <a:rPr lang="en-US"/>
              <a:t>Facebook Own Posts Table | Yesway - 7 of 9</a:t>
            </a:r>
          </a:p>
        </p:txBody>
      </p:sp>
      <p:sp>
        <p:nvSpPr>
          <p:cNvPr id="3" name="Slide Number Placeholder 2">
            <a:extLst>
              <a:ext uri="{FF2B5EF4-FFF2-40B4-BE49-F238E27FC236}">
                <a16:creationId xmlns:a16="http://schemas.microsoft.com/office/drawing/2014/main" id="{75329EB6-6B38-4319-8F01-83BAAEA6CBED}"/>
              </a:ext>
            </a:extLst>
          </p:cNvPr>
          <p:cNvSpPr>
            <a:spLocks noGrp="1"/>
          </p:cNvSpPr>
          <p:nvPr>
            <p:ph type="sldNum" sz="quarter" idx="2"/>
          </p:nvPr>
        </p:nvSpPr>
        <p:spPr/>
        <p:txBody>
          <a:bodyPr/>
          <a:lstStyle/>
          <a:p>
            <a:pPr lvl="0"/>
            <a:fld id="{86CB4B4D-7CA3-9044-876B-883B54F8677D}" type="slidenum">
              <a:rPr lang="en-US" smtClean="0"/>
              <a:pPr lvl="0"/>
              <a:t>9</a:t>
            </a:fld>
            <a:endParaRPr lang="en-US"/>
          </a:p>
        </p:txBody>
      </p:sp>
      <p:sp>
        <p:nvSpPr>
          <p:cNvPr id="4" name="Text Placeholder 3">
            <a:extLst>
              <a:ext uri="{FF2B5EF4-FFF2-40B4-BE49-F238E27FC236}">
                <a16:creationId xmlns:a16="http://schemas.microsoft.com/office/drawing/2014/main" id="{D828EDFD-1432-4839-8425-E500271CDE76}"/>
              </a:ext>
            </a:extLst>
          </p:cNvPr>
          <p:cNvSpPr>
            <a:spLocks noGrp="1"/>
          </p:cNvSpPr>
          <p:nvPr>
            <p:ph type="body" sz="quarter" idx="14"/>
          </p:nvPr>
        </p:nvSpPr>
        <p:spPr/>
        <p:txBody>
          <a:bodyPr/>
          <a:lstStyle/>
          <a:p>
            <a:r>
              <a:rPr lang="en-US"/>
              <a:t>01/01/2018 - 12/31/2018</a:t>
            </a:r>
          </a:p>
        </p:txBody>
      </p:sp>
      <p:graphicFrame>
        <p:nvGraphicFramePr>
          <p:cNvPr id="6" name="Table Placeholder 5">
            <a:extLst>
              <a:ext uri="{FF2B5EF4-FFF2-40B4-BE49-F238E27FC236}">
                <a16:creationId xmlns:a16="http://schemas.microsoft.com/office/drawing/2014/main" id="{63704BB4-291A-470C-BC03-814382AE183C}"/>
              </a:ext>
            </a:extLst>
          </p:cNvPr>
          <p:cNvGraphicFramePr>
            <a:graphicFrameLocks noGrp="1"/>
          </p:cNvGraphicFramePr>
          <p:nvPr>
            <p:ph type="tbl" sz="quarter" idx="15"/>
            <p:extLst>
              <p:ext uri="{D42A27DB-BD31-4B8C-83A1-F6EECF244321}">
                <p14:modId xmlns:p14="http://schemas.microsoft.com/office/powerpoint/2010/main" val="2603203798"/>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4148627831"/>
                    </a:ext>
                  </a:extLst>
                </a:gridCol>
                <a:gridCol w="1645920">
                  <a:extLst>
                    <a:ext uri="{9D8B030D-6E8A-4147-A177-3AD203B41FA5}">
                      <a16:colId xmlns:a16="http://schemas.microsoft.com/office/drawing/2014/main" val="3530337747"/>
                    </a:ext>
                  </a:extLst>
                </a:gridCol>
                <a:gridCol w="548640">
                  <a:extLst>
                    <a:ext uri="{9D8B030D-6E8A-4147-A177-3AD203B41FA5}">
                      <a16:colId xmlns:a16="http://schemas.microsoft.com/office/drawing/2014/main" val="2212597013"/>
                    </a:ext>
                  </a:extLst>
                </a:gridCol>
                <a:gridCol w="548640">
                  <a:extLst>
                    <a:ext uri="{9D8B030D-6E8A-4147-A177-3AD203B41FA5}">
                      <a16:colId xmlns:a16="http://schemas.microsoft.com/office/drawing/2014/main" val="2292492756"/>
                    </a:ext>
                  </a:extLst>
                </a:gridCol>
                <a:gridCol w="548640">
                  <a:extLst>
                    <a:ext uri="{9D8B030D-6E8A-4147-A177-3AD203B41FA5}">
                      <a16:colId xmlns:a16="http://schemas.microsoft.com/office/drawing/2014/main" val="4042768115"/>
                    </a:ext>
                  </a:extLst>
                </a:gridCol>
                <a:gridCol w="548640">
                  <a:extLst>
                    <a:ext uri="{9D8B030D-6E8A-4147-A177-3AD203B41FA5}">
                      <a16:colId xmlns:a16="http://schemas.microsoft.com/office/drawing/2014/main" val="3635674959"/>
                    </a:ext>
                  </a:extLst>
                </a:gridCol>
                <a:gridCol w="548640">
                  <a:extLst>
                    <a:ext uri="{9D8B030D-6E8A-4147-A177-3AD203B41FA5}">
                      <a16:colId xmlns:a16="http://schemas.microsoft.com/office/drawing/2014/main" val="1352603221"/>
                    </a:ext>
                  </a:extLst>
                </a:gridCol>
                <a:gridCol w="548640">
                  <a:extLst>
                    <a:ext uri="{9D8B030D-6E8A-4147-A177-3AD203B41FA5}">
                      <a16:colId xmlns:a16="http://schemas.microsoft.com/office/drawing/2014/main" val="1158986814"/>
                    </a:ext>
                  </a:extLst>
                </a:gridCol>
                <a:gridCol w="548640">
                  <a:extLst>
                    <a:ext uri="{9D8B030D-6E8A-4147-A177-3AD203B41FA5}">
                      <a16:colId xmlns:a16="http://schemas.microsoft.com/office/drawing/2014/main" val="2533618547"/>
                    </a:ext>
                  </a:extLst>
                </a:gridCol>
                <a:gridCol w="548640">
                  <a:extLst>
                    <a:ext uri="{9D8B030D-6E8A-4147-A177-3AD203B41FA5}">
                      <a16:colId xmlns:a16="http://schemas.microsoft.com/office/drawing/2014/main" val="3880620627"/>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25561469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- 2018-12-16 10:03:00</a:t>
                      </a:r>
                      <a:r>
                        <a:rPr kumimoji="0" lang="en-US" sz="1000" b="0" i="0" u="none" strike="noStrike" kern="0" cap="none" spc="0" normalizeH="0" baseline="0" noProof="0">
                          <a:ln>
                            <a:noFill/>
                          </a:ln>
                          <a:solidFill>
                            <a:srgbClr val="595959"/>
                          </a:solidFill>
                          <a:effectLst/>
                          <a:uLnTx/>
                          <a:uFillTx/>
                          <a:latin typeface="+mn-lt"/>
                          <a:sym typeface="Calibri"/>
                        </a:rPr>
                        <a:t>
 Curious what today's Season of Giving contest is? Head over to our Yesway Instagram page to find out! https://www.instagram.com/yeswaystores/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0.1066 %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82816631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- 2018-12-15 12:09:00</a:t>
                      </a:r>
                      <a:r>
                        <a:rPr kumimoji="0" lang="en-US" sz="1000" b="0" i="0" u="none" strike="noStrike" kern="0" cap="none" spc="0" normalizeH="0" baseline="0" noProof="0">
                          <a:ln>
                            <a:noFill/>
                          </a:ln>
                          <a:solidFill>
                            <a:srgbClr val="595959"/>
                          </a:solidFill>
                          <a:effectLst/>
                          <a:uLnTx/>
                          <a:uFillTx/>
                          <a:latin typeface="+mn-lt"/>
                          <a:sym typeface="Calibri"/>
                        </a:rPr>
                        <a:t>
 CONTEST TIME! Post a photo below while wearing your favorite ugly holiday sweater and you could win a Yesway gift card!
Full contest rules here: https://yesway.com/yesway-general-giveaway-terms/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0.1332 %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19766829"/>
                  </a:ext>
                </a:extLst>
              </a:tr>
            </a:tbl>
          </a:graphicData>
        </a:graphic>
      </p:graphicFrame>
    </p:spTree>
    <p:extLst>
      <p:ext uri="{BB962C8B-B14F-4D97-AF65-F5344CB8AC3E}">
        <p14:creationId xmlns:p14="http://schemas.microsoft.com/office/powerpoint/2010/main" val="419522133"/>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0DFDD-F60D-4DB9-8E26-E9950079FD90}"/>
              </a:ext>
            </a:extLst>
          </p:cNvPr>
          <p:cNvSpPr>
            <a:spLocks noGrp="1"/>
          </p:cNvSpPr>
          <p:nvPr>
            <p:ph type="title"/>
          </p:nvPr>
        </p:nvSpPr>
        <p:spPr/>
        <p:txBody>
          <a:bodyPr/>
          <a:lstStyle/>
          <a:p>
            <a:r>
              <a:rPr lang="en-US"/>
              <a:t>Facebook Own Posts Table | Yesway - 8 of 9</a:t>
            </a:r>
          </a:p>
        </p:txBody>
      </p:sp>
      <p:sp>
        <p:nvSpPr>
          <p:cNvPr id="3" name="Slide Number Placeholder 2">
            <a:extLst>
              <a:ext uri="{FF2B5EF4-FFF2-40B4-BE49-F238E27FC236}">
                <a16:creationId xmlns:a16="http://schemas.microsoft.com/office/drawing/2014/main" id="{1237B6CB-271C-4CB8-95E3-2290EFC89FBF}"/>
              </a:ext>
            </a:extLst>
          </p:cNvPr>
          <p:cNvSpPr>
            <a:spLocks noGrp="1"/>
          </p:cNvSpPr>
          <p:nvPr>
            <p:ph type="sldNum" sz="quarter" idx="2"/>
          </p:nvPr>
        </p:nvSpPr>
        <p:spPr/>
        <p:txBody>
          <a:bodyPr/>
          <a:lstStyle/>
          <a:p>
            <a:pPr lvl="0"/>
            <a:fld id="{86CB4B4D-7CA3-9044-876B-883B54F8677D}" type="slidenum">
              <a:rPr lang="en-US" smtClean="0"/>
              <a:pPr lvl="0"/>
              <a:t>10</a:t>
            </a:fld>
            <a:endParaRPr lang="en-US"/>
          </a:p>
        </p:txBody>
      </p:sp>
      <p:sp>
        <p:nvSpPr>
          <p:cNvPr id="4" name="Text Placeholder 3">
            <a:extLst>
              <a:ext uri="{FF2B5EF4-FFF2-40B4-BE49-F238E27FC236}">
                <a16:creationId xmlns:a16="http://schemas.microsoft.com/office/drawing/2014/main" id="{3D100762-C762-4278-B1CE-9D2315B6C33A}"/>
              </a:ext>
            </a:extLst>
          </p:cNvPr>
          <p:cNvSpPr>
            <a:spLocks noGrp="1"/>
          </p:cNvSpPr>
          <p:nvPr>
            <p:ph type="body" sz="quarter" idx="14"/>
          </p:nvPr>
        </p:nvSpPr>
        <p:spPr/>
        <p:txBody>
          <a:bodyPr/>
          <a:lstStyle/>
          <a:p>
            <a:r>
              <a:rPr lang="en-US"/>
              <a:t>01/01/2018 - 12/31/2018</a:t>
            </a:r>
          </a:p>
        </p:txBody>
      </p:sp>
      <p:graphicFrame>
        <p:nvGraphicFramePr>
          <p:cNvPr id="6" name="Table Placeholder 5">
            <a:extLst>
              <a:ext uri="{FF2B5EF4-FFF2-40B4-BE49-F238E27FC236}">
                <a16:creationId xmlns:a16="http://schemas.microsoft.com/office/drawing/2014/main" id="{65BB0245-C764-4C7A-88C7-8398F7A97A7B}"/>
              </a:ext>
            </a:extLst>
          </p:cNvPr>
          <p:cNvGraphicFramePr>
            <a:graphicFrameLocks noGrp="1"/>
          </p:cNvGraphicFramePr>
          <p:nvPr>
            <p:ph type="tbl" sz="quarter" idx="15"/>
            <p:extLst>
              <p:ext uri="{D42A27DB-BD31-4B8C-83A1-F6EECF244321}">
                <p14:modId xmlns:p14="http://schemas.microsoft.com/office/powerpoint/2010/main" val="3431255299"/>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918719769"/>
                    </a:ext>
                  </a:extLst>
                </a:gridCol>
                <a:gridCol w="1645920">
                  <a:extLst>
                    <a:ext uri="{9D8B030D-6E8A-4147-A177-3AD203B41FA5}">
                      <a16:colId xmlns:a16="http://schemas.microsoft.com/office/drawing/2014/main" val="3188327270"/>
                    </a:ext>
                  </a:extLst>
                </a:gridCol>
                <a:gridCol w="548640">
                  <a:extLst>
                    <a:ext uri="{9D8B030D-6E8A-4147-A177-3AD203B41FA5}">
                      <a16:colId xmlns:a16="http://schemas.microsoft.com/office/drawing/2014/main" val="1321194305"/>
                    </a:ext>
                  </a:extLst>
                </a:gridCol>
                <a:gridCol w="548640">
                  <a:extLst>
                    <a:ext uri="{9D8B030D-6E8A-4147-A177-3AD203B41FA5}">
                      <a16:colId xmlns:a16="http://schemas.microsoft.com/office/drawing/2014/main" val="1215786235"/>
                    </a:ext>
                  </a:extLst>
                </a:gridCol>
                <a:gridCol w="548640">
                  <a:extLst>
                    <a:ext uri="{9D8B030D-6E8A-4147-A177-3AD203B41FA5}">
                      <a16:colId xmlns:a16="http://schemas.microsoft.com/office/drawing/2014/main" val="2700690159"/>
                    </a:ext>
                  </a:extLst>
                </a:gridCol>
                <a:gridCol w="548640">
                  <a:extLst>
                    <a:ext uri="{9D8B030D-6E8A-4147-A177-3AD203B41FA5}">
                      <a16:colId xmlns:a16="http://schemas.microsoft.com/office/drawing/2014/main" val="2085672822"/>
                    </a:ext>
                  </a:extLst>
                </a:gridCol>
                <a:gridCol w="548640">
                  <a:extLst>
                    <a:ext uri="{9D8B030D-6E8A-4147-A177-3AD203B41FA5}">
                      <a16:colId xmlns:a16="http://schemas.microsoft.com/office/drawing/2014/main" val="1269853602"/>
                    </a:ext>
                  </a:extLst>
                </a:gridCol>
                <a:gridCol w="548640">
                  <a:extLst>
                    <a:ext uri="{9D8B030D-6E8A-4147-A177-3AD203B41FA5}">
                      <a16:colId xmlns:a16="http://schemas.microsoft.com/office/drawing/2014/main" val="3454310265"/>
                    </a:ext>
                  </a:extLst>
                </a:gridCol>
                <a:gridCol w="548640">
                  <a:extLst>
                    <a:ext uri="{9D8B030D-6E8A-4147-A177-3AD203B41FA5}">
                      <a16:colId xmlns:a16="http://schemas.microsoft.com/office/drawing/2014/main" val="2807635556"/>
                    </a:ext>
                  </a:extLst>
                </a:gridCol>
                <a:gridCol w="548640">
                  <a:extLst>
                    <a:ext uri="{9D8B030D-6E8A-4147-A177-3AD203B41FA5}">
                      <a16:colId xmlns:a16="http://schemas.microsoft.com/office/drawing/2014/main" val="928052853"/>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001068641"/>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- 2018-12-14 07:58:50</a:t>
                      </a:r>
                      <a:r>
                        <a:rPr kumimoji="0" lang="en-US" sz="1000" b="0" i="0" u="none" strike="noStrike" kern="0" cap="none" spc="0" normalizeH="0" baseline="0" noProof="0">
                          <a:ln>
                            <a:noFill/>
                          </a:ln>
                          <a:solidFill>
                            <a:srgbClr val="595959"/>
                          </a:solidFill>
                          <a:effectLst/>
                          <a:uLnTx/>
                          <a:uFillTx/>
                          <a:latin typeface="+mn-lt"/>
                          <a:sym typeface="Calibri"/>
                        </a:rPr>
                        <a:t>
 Does your cat have the purrr-fect costume this holiday season? Is your pooch just dog-gone cutie in reindeer antlers? Share a photo of your pet in their holiday attire below for a chance to win a  Yesway gift card!
Full contest rules here: https://yesway.com/yesway-general-giveaway-terms/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0.1510 %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96435792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- 2018-12-13 09:18:22</a:t>
                      </a:r>
                      <a:r>
                        <a:rPr kumimoji="0" lang="en-US" sz="1000" b="0" i="0" u="none" strike="noStrike" kern="0" cap="none" spc="0" normalizeH="0" baseline="0" noProof="0">
                          <a:ln>
                            <a:noFill/>
                          </a:ln>
                          <a:solidFill>
                            <a:srgbClr val="595959"/>
                          </a:solidFill>
                          <a:effectLst/>
                          <a:uLnTx/>
                          <a:uFillTx/>
                          <a:latin typeface="+mn-lt"/>
                          <a:sym typeface="Calibri"/>
                        </a:rPr>
                        <a:t>
 For our first Season of Giving contest of the year, we want to know who makes your holiday season special. Tag them below, and you could BOTH win a Yesway coffee mug and gift card!
Full contest rules here: https://yesway.com/sweepstakes/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1.0389 %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116669073"/>
                  </a:ext>
                </a:extLst>
              </a:tr>
            </a:tbl>
          </a:graphicData>
        </a:graphic>
      </p:graphicFrame>
    </p:spTree>
    <p:extLst>
      <p:ext uri="{BB962C8B-B14F-4D97-AF65-F5344CB8AC3E}">
        <p14:creationId xmlns:p14="http://schemas.microsoft.com/office/powerpoint/2010/main" val="2532789454"/>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C6773-DCA3-476E-9FE0-2B454A16E731}"/>
              </a:ext>
            </a:extLst>
          </p:cNvPr>
          <p:cNvSpPr>
            <a:spLocks noGrp="1"/>
          </p:cNvSpPr>
          <p:nvPr>
            <p:ph type="title"/>
          </p:nvPr>
        </p:nvSpPr>
        <p:spPr/>
        <p:txBody>
          <a:bodyPr/>
          <a:lstStyle/>
          <a:p>
            <a:r>
              <a:rPr lang="en-US"/>
              <a:t>Facebook Own Posts Table | Yesway - 9 of 9</a:t>
            </a:r>
          </a:p>
        </p:txBody>
      </p:sp>
      <p:sp>
        <p:nvSpPr>
          <p:cNvPr id="3" name="Slide Number Placeholder 2">
            <a:extLst>
              <a:ext uri="{FF2B5EF4-FFF2-40B4-BE49-F238E27FC236}">
                <a16:creationId xmlns:a16="http://schemas.microsoft.com/office/drawing/2014/main" id="{8D251319-9760-4618-AE71-438967160FBA}"/>
              </a:ext>
            </a:extLst>
          </p:cNvPr>
          <p:cNvSpPr>
            <a:spLocks noGrp="1"/>
          </p:cNvSpPr>
          <p:nvPr>
            <p:ph type="sldNum" sz="quarter" idx="2"/>
          </p:nvPr>
        </p:nvSpPr>
        <p:spPr/>
        <p:txBody>
          <a:bodyPr/>
          <a:lstStyle/>
          <a:p>
            <a:pPr lvl="0"/>
            <a:fld id="{86CB4B4D-7CA3-9044-876B-883B54F8677D}" type="slidenum">
              <a:rPr lang="en-US" smtClean="0"/>
              <a:pPr lvl="0"/>
              <a:t>11</a:t>
            </a:fld>
            <a:endParaRPr lang="en-US"/>
          </a:p>
        </p:txBody>
      </p:sp>
      <p:sp>
        <p:nvSpPr>
          <p:cNvPr id="4" name="Text Placeholder 3">
            <a:extLst>
              <a:ext uri="{FF2B5EF4-FFF2-40B4-BE49-F238E27FC236}">
                <a16:creationId xmlns:a16="http://schemas.microsoft.com/office/drawing/2014/main" id="{309141AD-3234-460C-99F2-31D3040A3C5F}"/>
              </a:ext>
            </a:extLst>
          </p:cNvPr>
          <p:cNvSpPr>
            <a:spLocks noGrp="1"/>
          </p:cNvSpPr>
          <p:nvPr>
            <p:ph type="body" sz="quarter" idx="14"/>
          </p:nvPr>
        </p:nvSpPr>
        <p:spPr/>
        <p:txBody>
          <a:bodyPr/>
          <a:lstStyle/>
          <a:p>
            <a:r>
              <a:rPr lang="en-US"/>
              <a:t>01/01/2018 - 12/31/2018</a:t>
            </a:r>
          </a:p>
        </p:txBody>
      </p:sp>
      <p:graphicFrame>
        <p:nvGraphicFramePr>
          <p:cNvPr id="6" name="Table Placeholder 5">
            <a:extLst>
              <a:ext uri="{FF2B5EF4-FFF2-40B4-BE49-F238E27FC236}">
                <a16:creationId xmlns:a16="http://schemas.microsoft.com/office/drawing/2014/main" id="{3F891019-ABC4-465C-B476-5A871B877E08}"/>
              </a:ext>
            </a:extLst>
          </p:cNvPr>
          <p:cNvGraphicFramePr>
            <a:graphicFrameLocks noGrp="1"/>
          </p:cNvGraphicFramePr>
          <p:nvPr>
            <p:ph type="tbl" sz="quarter" idx="15"/>
            <p:extLst>
              <p:ext uri="{D42A27DB-BD31-4B8C-83A1-F6EECF244321}">
                <p14:modId xmlns:p14="http://schemas.microsoft.com/office/powerpoint/2010/main" val="3083542827"/>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369832572"/>
                    </a:ext>
                  </a:extLst>
                </a:gridCol>
                <a:gridCol w="1645920">
                  <a:extLst>
                    <a:ext uri="{9D8B030D-6E8A-4147-A177-3AD203B41FA5}">
                      <a16:colId xmlns:a16="http://schemas.microsoft.com/office/drawing/2014/main" val="1306324785"/>
                    </a:ext>
                  </a:extLst>
                </a:gridCol>
                <a:gridCol w="548640">
                  <a:extLst>
                    <a:ext uri="{9D8B030D-6E8A-4147-A177-3AD203B41FA5}">
                      <a16:colId xmlns:a16="http://schemas.microsoft.com/office/drawing/2014/main" val="3604325251"/>
                    </a:ext>
                  </a:extLst>
                </a:gridCol>
                <a:gridCol w="548640">
                  <a:extLst>
                    <a:ext uri="{9D8B030D-6E8A-4147-A177-3AD203B41FA5}">
                      <a16:colId xmlns:a16="http://schemas.microsoft.com/office/drawing/2014/main" val="93733755"/>
                    </a:ext>
                  </a:extLst>
                </a:gridCol>
                <a:gridCol w="548640">
                  <a:extLst>
                    <a:ext uri="{9D8B030D-6E8A-4147-A177-3AD203B41FA5}">
                      <a16:colId xmlns:a16="http://schemas.microsoft.com/office/drawing/2014/main" val="2930831870"/>
                    </a:ext>
                  </a:extLst>
                </a:gridCol>
                <a:gridCol w="548640">
                  <a:extLst>
                    <a:ext uri="{9D8B030D-6E8A-4147-A177-3AD203B41FA5}">
                      <a16:colId xmlns:a16="http://schemas.microsoft.com/office/drawing/2014/main" val="1598237713"/>
                    </a:ext>
                  </a:extLst>
                </a:gridCol>
                <a:gridCol w="548640">
                  <a:extLst>
                    <a:ext uri="{9D8B030D-6E8A-4147-A177-3AD203B41FA5}">
                      <a16:colId xmlns:a16="http://schemas.microsoft.com/office/drawing/2014/main" val="1683443041"/>
                    </a:ext>
                  </a:extLst>
                </a:gridCol>
                <a:gridCol w="548640">
                  <a:extLst>
                    <a:ext uri="{9D8B030D-6E8A-4147-A177-3AD203B41FA5}">
                      <a16:colId xmlns:a16="http://schemas.microsoft.com/office/drawing/2014/main" val="2194345"/>
                    </a:ext>
                  </a:extLst>
                </a:gridCol>
                <a:gridCol w="548640">
                  <a:extLst>
                    <a:ext uri="{9D8B030D-6E8A-4147-A177-3AD203B41FA5}">
                      <a16:colId xmlns:a16="http://schemas.microsoft.com/office/drawing/2014/main" val="4289475821"/>
                    </a:ext>
                  </a:extLst>
                </a:gridCol>
                <a:gridCol w="548640">
                  <a:extLst>
                    <a:ext uri="{9D8B030D-6E8A-4147-A177-3AD203B41FA5}">
                      <a16:colId xmlns:a16="http://schemas.microsoft.com/office/drawing/2014/main" val="695886246"/>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556906445"/>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- 2018-12-12 11:57:49</a:t>
                      </a:r>
                      <a:r>
                        <a:rPr kumimoji="0" lang="en-US" sz="1000" b="0" i="0" u="none" strike="noStrike" kern="0" cap="none" spc="0" normalizeH="0" baseline="0" noProof="0">
                          <a:ln>
                            <a:noFill/>
                          </a:ln>
                          <a:solidFill>
                            <a:srgbClr val="595959"/>
                          </a:solidFill>
                          <a:effectLst/>
                          <a:uLnTx/>
                          <a:uFillTx/>
                          <a:latin typeface="+mn-lt"/>
                          <a:sym typeface="Calibri"/>
                        </a:rPr>
                        <a:t>
 The Season of Giving at Yesway is here! Join us and celebrate with contests and giveaways on our Facebook and Instagram pages. Be sure to check back every day, starting tomorrow, for the next 12 days to see what fun we have planned!</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0.1688 %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08624397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- 2018-12-12 11:52:32</a:t>
                      </a:r>
                      <a:r>
                        <a:rPr kumimoji="0" lang="en-US" sz="1000" b="0" i="0" u="none" strike="noStrike" kern="0" cap="none" spc="0" normalizeH="0" baseline="0" noProof="0">
                          <a:ln>
                            <a:noFill/>
                          </a:ln>
                          <a:solidFill>
                            <a:srgbClr val="595959"/>
                          </a:solidFill>
                          <a:effectLst/>
                          <a:uLnTx/>
                          <a:uFillTx/>
                          <a:latin typeface="+mn-lt"/>
                          <a:sym typeface="Calibri"/>
                        </a:rPr>
                        <a:t>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0.0533 %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85237179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- 2018-12-11 14:29:02</a:t>
                      </a:r>
                      <a:r>
                        <a:rPr kumimoji="0" lang="en-US" sz="1000" b="0" i="0" u="none" strike="noStrike" kern="0" cap="none" spc="0" normalizeH="0" baseline="0" noProof="0">
                          <a:ln>
                            <a:noFill/>
                          </a:ln>
                          <a:solidFill>
                            <a:srgbClr val="595959"/>
                          </a:solidFill>
                          <a:effectLst/>
                          <a:uLnTx/>
                          <a:uFillTx/>
                          <a:latin typeface="+mn-lt"/>
                          <a:sym typeface="Calibri"/>
                        </a:rPr>
                        <a:t>
 Congratulations to our winners, who are all one step closer to becoming mega rockstars thanks to Monster Energy!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0.1244 %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43602541"/>
                  </a:ext>
                </a:extLst>
              </a:tr>
            </a:tbl>
          </a:graphicData>
        </a:graphic>
      </p:graphicFrame>
    </p:spTree>
    <p:extLst>
      <p:ext uri="{BB962C8B-B14F-4D97-AF65-F5344CB8AC3E}">
        <p14:creationId xmlns:p14="http://schemas.microsoft.com/office/powerpoint/2010/main" val="189834818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7E207-D612-4C16-91EE-8BA284AF8FA9}"/>
              </a:ext>
            </a:extLst>
          </p:cNvPr>
          <p:cNvSpPr>
            <a:spLocks noGrp="1"/>
          </p:cNvSpPr>
          <p:nvPr>
            <p:ph type="title"/>
          </p:nvPr>
        </p:nvSpPr>
        <p:spPr/>
        <p:txBody>
          <a:bodyPr/>
          <a:lstStyle/>
          <a:p>
            <a:r>
              <a:rPr lang="en-US"/>
              <a:t>Facebook Fans Change Per Weekday | Yesway</a:t>
            </a:r>
          </a:p>
        </p:txBody>
      </p:sp>
      <p:sp>
        <p:nvSpPr>
          <p:cNvPr id="3" name="Slide Number Placeholder 2">
            <a:extLst>
              <a:ext uri="{FF2B5EF4-FFF2-40B4-BE49-F238E27FC236}">
                <a16:creationId xmlns:a16="http://schemas.microsoft.com/office/drawing/2014/main" id="{CDCB8D1C-A1DB-418B-82D7-33D184BE71A5}"/>
              </a:ext>
            </a:extLst>
          </p:cNvPr>
          <p:cNvSpPr>
            <a:spLocks noGrp="1"/>
          </p:cNvSpPr>
          <p:nvPr>
            <p:ph type="sldNum" sz="quarter" idx="2"/>
          </p:nvPr>
        </p:nvSpPr>
        <p:spPr/>
        <p:txBody>
          <a:bodyPr/>
          <a:lstStyle/>
          <a:p>
            <a:pPr lvl="0"/>
            <a:fld id="{86CB4B4D-7CA3-9044-876B-883B54F8677D}" type="slidenum">
              <a:rPr lang="en-US" smtClean="0"/>
              <a:pPr lvl="0"/>
              <a:t>12</a:t>
            </a:fld>
            <a:endParaRPr lang="en-US"/>
          </a:p>
        </p:txBody>
      </p:sp>
      <p:sp>
        <p:nvSpPr>
          <p:cNvPr id="4" name="Text Placeholder 3">
            <a:extLst>
              <a:ext uri="{FF2B5EF4-FFF2-40B4-BE49-F238E27FC236}">
                <a16:creationId xmlns:a16="http://schemas.microsoft.com/office/drawing/2014/main" id="{93E769E1-7325-411C-8AFF-EF09457059FB}"/>
              </a:ext>
            </a:extLst>
          </p:cNvPr>
          <p:cNvSpPr>
            <a:spLocks noGrp="1"/>
          </p:cNvSpPr>
          <p:nvPr>
            <p:ph type="body" sz="quarter" idx="14"/>
          </p:nvPr>
        </p:nvSpPr>
        <p:spPr/>
        <p:txBody>
          <a:bodyPr/>
          <a:lstStyle/>
          <a:p>
            <a:r>
              <a:rPr lang="en-US"/>
              <a:t>01/01/2018 - 12/31/2018</a:t>
            </a:r>
          </a:p>
        </p:txBody>
      </p:sp>
      <p:graphicFrame>
        <p:nvGraphicFramePr>
          <p:cNvPr id="6" name="Chart Placeholder 5">
            <a:extLst>
              <a:ext uri="{FF2B5EF4-FFF2-40B4-BE49-F238E27FC236}">
                <a16:creationId xmlns:a16="http://schemas.microsoft.com/office/drawing/2014/main" id="{9AD7FAAD-7CA5-47D9-9ADE-472724C94FFA}"/>
              </a:ext>
            </a:extLst>
          </p:cNvPr>
          <p:cNvGraphicFramePr>
            <a:graphicFrameLocks noGrp="1"/>
          </p:cNvGraphicFramePr>
          <p:nvPr>
            <p:ph type="chart" sz="quarter" idx="13"/>
            <p:extLst>
              <p:ext uri="{D42A27DB-BD31-4B8C-83A1-F6EECF244321}">
                <p14:modId xmlns:p14="http://schemas.microsoft.com/office/powerpoint/2010/main" val="1887795164"/>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74415987"/>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F8B5B-4F5C-49A3-ADDC-6B5E50FB1DAC}"/>
              </a:ext>
            </a:extLst>
          </p:cNvPr>
          <p:cNvSpPr>
            <a:spLocks noGrp="1"/>
          </p:cNvSpPr>
          <p:nvPr>
            <p:ph type="title"/>
          </p:nvPr>
        </p:nvSpPr>
        <p:spPr/>
        <p:txBody>
          <a:bodyPr/>
          <a:lstStyle/>
          <a:p>
            <a:r>
              <a:rPr lang="en-US"/>
              <a:t>Facebook Yesway Posts | Yesway</a:t>
            </a:r>
          </a:p>
        </p:txBody>
      </p:sp>
      <p:sp>
        <p:nvSpPr>
          <p:cNvPr id="3" name="Slide Number Placeholder 2">
            <a:extLst>
              <a:ext uri="{FF2B5EF4-FFF2-40B4-BE49-F238E27FC236}">
                <a16:creationId xmlns:a16="http://schemas.microsoft.com/office/drawing/2014/main" id="{AC994D6B-8B0E-44D9-9D28-27F0148E2267}"/>
              </a:ext>
            </a:extLst>
          </p:cNvPr>
          <p:cNvSpPr>
            <a:spLocks noGrp="1"/>
          </p:cNvSpPr>
          <p:nvPr>
            <p:ph type="sldNum" sz="quarter" idx="2"/>
          </p:nvPr>
        </p:nvSpPr>
        <p:spPr/>
        <p:txBody>
          <a:bodyPr/>
          <a:lstStyle/>
          <a:p>
            <a:pPr lvl="0"/>
            <a:fld id="{86CB4B4D-7CA3-9044-876B-883B54F8677D}" type="slidenum">
              <a:rPr lang="en-US" smtClean="0"/>
              <a:pPr lvl="0"/>
              <a:t>13</a:t>
            </a:fld>
            <a:endParaRPr lang="en-US"/>
          </a:p>
        </p:txBody>
      </p:sp>
      <p:sp>
        <p:nvSpPr>
          <p:cNvPr id="4" name="Text Placeholder 3">
            <a:extLst>
              <a:ext uri="{FF2B5EF4-FFF2-40B4-BE49-F238E27FC236}">
                <a16:creationId xmlns:a16="http://schemas.microsoft.com/office/drawing/2014/main" id="{EDB70B67-492C-4B92-8C7E-FF52DD33865C}"/>
              </a:ext>
            </a:extLst>
          </p:cNvPr>
          <p:cNvSpPr>
            <a:spLocks noGrp="1"/>
          </p:cNvSpPr>
          <p:nvPr>
            <p:ph type="body" sz="quarter" idx="14"/>
          </p:nvPr>
        </p:nvSpPr>
        <p:spPr/>
        <p:txBody>
          <a:bodyPr/>
          <a:lstStyle/>
          <a:p>
            <a:r>
              <a:rPr lang="en-US"/>
              <a:t>01/01/2018 - 12/31/2018</a:t>
            </a:r>
          </a:p>
        </p:txBody>
      </p:sp>
      <p:graphicFrame>
        <p:nvGraphicFramePr>
          <p:cNvPr id="6" name="Chart Placeholder 5">
            <a:extLst>
              <a:ext uri="{FF2B5EF4-FFF2-40B4-BE49-F238E27FC236}">
                <a16:creationId xmlns:a16="http://schemas.microsoft.com/office/drawing/2014/main" id="{9B85A27B-F68B-4E0E-96CB-01FDE0CAC7A0}"/>
              </a:ext>
            </a:extLst>
          </p:cNvPr>
          <p:cNvGraphicFramePr>
            <a:graphicFrameLocks noGrp="1"/>
          </p:cNvGraphicFramePr>
          <p:nvPr>
            <p:ph type="chart" sz="quarter" idx="13"/>
            <p:extLst>
              <p:ext uri="{D42A27DB-BD31-4B8C-83A1-F6EECF244321}">
                <p14:modId xmlns:p14="http://schemas.microsoft.com/office/powerpoint/2010/main" val="4080127607"/>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89218315"/>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C2E1E-BF67-4195-B1E7-0899B51F68A5}"/>
              </a:ext>
            </a:extLst>
          </p:cNvPr>
          <p:cNvSpPr>
            <a:spLocks noGrp="1"/>
          </p:cNvSpPr>
          <p:nvPr>
            <p:ph type="title"/>
          </p:nvPr>
        </p:nvSpPr>
        <p:spPr/>
        <p:txBody>
          <a:bodyPr/>
          <a:lstStyle/>
          <a:p>
            <a:r>
              <a:rPr lang="en-US"/>
              <a:t>Facebook Own Posts By Weekday | Yesway</a:t>
            </a:r>
          </a:p>
        </p:txBody>
      </p:sp>
      <p:sp>
        <p:nvSpPr>
          <p:cNvPr id="3" name="Slide Number Placeholder 2">
            <a:extLst>
              <a:ext uri="{FF2B5EF4-FFF2-40B4-BE49-F238E27FC236}">
                <a16:creationId xmlns:a16="http://schemas.microsoft.com/office/drawing/2014/main" id="{8A479CEF-A40D-474E-8F5A-7A37BD4B1E21}"/>
              </a:ext>
            </a:extLst>
          </p:cNvPr>
          <p:cNvSpPr>
            <a:spLocks noGrp="1"/>
          </p:cNvSpPr>
          <p:nvPr>
            <p:ph type="sldNum" sz="quarter" idx="2"/>
          </p:nvPr>
        </p:nvSpPr>
        <p:spPr/>
        <p:txBody>
          <a:bodyPr/>
          <a:lstStyle/>
          <a:p>
            <a:pPr lvl="0"/>
            <a:fld id="{86CB4B4D-7CA3-9044-876B-883B54F8677D}" type="slidenum">
              <a:rPr lang="en-US" smtClean="0"/>
              <a:pPr lvl="0"/>
              <a:t>14</a:t>
            </a:fld>
            <a:endParaRPr lang="en-US"/>
          </a:p>
        </p:txBody>
      </p:sp>
      <p:sp>
        <p:nvSpPr>
          <p:cNvPr id="4" name="Text Placeholder 3">
            <a:extLst>
              <a:ext uri="{FF2B5EF4-FFF2-40B4-BE49-F238E27FC236}">
                <a16:creationId xmlns:a16="http://schemas.microsoft.com/office/drawing/2014/main" id="{9E4E2EDD-1FF0-4AC3-A236-07C9336B7F89}"/>
              </a:ext>
            </a:extLst>
          </p:cNvPr>
          <p:cNvSpPr>
            <a:spLocks noGrp="1"/>
          </p:cNvSpPr>
          <p:nvPr>
            <p:ph type="body" sz="quarter" idx="14"/>
          </p:nvPr>
        </p:nvSpPr>
        <p:spPr/>
        <p:txBody>
          <a:bodyPr/>
          <a:lstStyle/>
          <a:p>
            <a:r>
              <a:rPr lang="en-US"/>
              <a:t>01/01/2018 - 12/31/2018</a:t>
            </a:r>
          </a:p>
        </p:txBody>
      </p:sp>
      <p:graphicFrame>
        <p:nvGraphicFramePr>
          <p:cNvPr id="6" name="Chart Placeholder 5">
            <a:extLst>
              <a:ext uri="{FF2B5EF4-FFF2-40B4-BE49-F238E27FC236}">
                <a16:creationId xmlns:a16="http://schemas.microsoft.com/office/drawing/2014/main" id="{230FA2A1-0D26-436A-9A0C-475E12E47693}"/>
              </a:ext>
            </a:extLst>
          </p:cNvPr>
          <p:cNvGraphicFramePr>
            <a:graphicFrameLocks noGrp="1"/>
          </p:cNvGraphicFramePr>
          <p:nvPr>
            <p:ph type="chart" sz="quarter" idx="13"/>
            <p:extLst>
              <p:ext uri="{D42A27DB-BD31-4B8C-83A1-F6EECF244321}">
                <p14:modId xmlns:p14="http://schemas.microsoft.com/office/powerpoint/2010/main" val="4115523537"/>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56453814"/>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A9B86-E26F-4019-A4EA-1E97432D1BB3}"/>
              </a:ext>
            </a:extLst>
          </p:cNvPr>
          <p:cNvSpPr>
            <a:spLocks noGrp="1"/>
          </p:cNvSpPr>
          <p:nvPr>
            <p:ph type="title"/>
          </p:nvPr>
        </p:nvSpPr>
        <p:spPr/>
        <p:txBody>
          <a:bodyPr/>
          <a:lstStyle/>
          <a:p>
            <a:r>
              <a:rPr lang="en-US"/>
              <a:t>Facebook Average Interactions Per Post | Yesway</a:t>
            </a:r>
          </a:p>
        </p:txBody>
      </p:sp>
      <p:sp>
        <p:nvSpPr>
          <p:cNvPr id="3" name="Slide Number Placeholder 2">
            <a:extLst>
              <a:ext uri="{FF2B5EF4-FFF2-40B4-BE49-F238E27FC236}">
                <a16:creationId xmlns:a16="http://schemas.microsoft.com/office/drawing/2014/main" id="{2C74A5BD-5630-4E88-9925-5D4FBD63090A}"/>
              </a:ext>
            </a:extLst>
          </p:cNvPr>
          <p:cNvSpPr>
            <a:spLocks noGrp="1"/>
          </p:cNvSpPr>
          <p:nvPr>
            <p:ph type="sldNum" sz="quarter" idx="2"/>
          </p:nvPr>
        </p:nvSpPr>
        <p:spPr/>
        <p:txBody>
          <a:bodyPr/>
          <a:lstStyle/>
          <a:p>
            <a:pPr lvl="0"/>
            <a:fld id="{86CB4B4D-7CA3-9044-876B-883B54F8677D}" type="slidenum">
              <a:rPr lang="en-US" smtClean="0"/>
              <a:pPr lvl="0"/>
              <a:t>15</a:t>
            </a:fld>
            <a:endParaRPr lang="en-US"/>
          </a:p>
        </p:txBody>
      </p:sp>
      <p:sp>
        <p:nvSpPr>
          <p:cNvPr id="4" name="Text Placeholder 3">
            <a:extLst>
              <a:ext uri="{FF2B5EF4-FFF2-40B4-BE49-F238E27FC236}">
                <a16:creationId xmlns:a16="http://schemas.microsoft.com/office/drawing/2014/main" id="{E67F9F9B-9F3E-43AB-A4FF-D833C2C74B2C}"/>
              </a:ext>
            </a:extLst>
          </p:cNvPr>
          <p:cNvSpPr>
            <a:spLocks noGrp="1"/>
          </p:cNvSpPr>
          <p:nvPr>
            <p:ph type="body" sz="quarter" idx="14"/>
          </p:nvPr>
        </p:nvSpPr>
        <p:spPr/>
        <p:txBody>
          <a:bodyPr/>
          <a:lstStyle/>
          <a:p>
            <a:r>
              <a:rPr lang="en-US"/>
              <a:t>01/01/2018 - 12/31/2018</a:t>
            </a:r>
          </a:p>
        </p:txBody>
      </p:sp>
      <p:graphicFrame>
        <p:nvGraphicFramePr>
          <p:cNvPr id="6" name="Chart Placeholder 5">
            <a:extLst>
              <a:ext uri="{FF2B5EF4-FFF2-40B4-BE49-F238E27FC236}">
                <a16:creationId xmlns:a16="http://schemas.microsoft.com/office/drawing/2014/main" id="{A0EF8A0A-DE63-413C-8ADC-DF295EF05C0D}"/>
              </a:ext>
            </a:extLst>
          </p:cNvPr>
          <p:cNvGraphicFramePr>
            <a:graphicFrameLocks noGrp="1"/>
          </p:cNvGraphicFramePr>
          <p:nvPr>
            <p:ph type="chart" sz="quarter" idx="13"/>
            <p:extLst>
              <p:ext uri="{D42A27DB-BD31-4B8C-83A1-F6EECF244321}">
                <p14:modId xmlns:p14="http://schemas.microsoft.com/office/powerpoint/2010/main" val="1936914082"/>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13899847"/>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15B6D-711E-4772-9740-54CDF466FEDB}"/>
              </a:ext>
            </a:extLst>
          </p:cNvPr>
          <p:cNvSpPr>
            <a:spLocks noGrp="1"/>
          </p:cNvSpPr>
          <p:nvPr>
            <p:ph type="title"/>
          </p:nvPr>
        </p:nvSpPr>
        <p:spPr/>
        <p:txBody>
          <a:bodyPr/>
          <a:lstStyle/>
          <a:p>
            <a:r>
              <a:rPr lang="en-US"/>
              <a:t>Facebook Interaction Rate By Weekday | Yesway</a:t>
            </a:r>
          </a:p>
        </p:txBody>
      </p:sp>
      <p:sp>
        <p:nvSpPr>
          <p:cNvPr id="3" name="Slide Number Placeholder 2">
            <a:extLst>
              <a:ext uri="{FF2B5EF4-FFF2-40B4-BE49-F238E27FC236}">
                <a16:creationId xmlns:a16="http://schemas.microsoft.com/office/drawing/2014/main" id="{F37EE97B-57C5-4FE4-89FF-8C548E4809B8}"/>
              </a:ext>
            </a:extLst>
          </p:cNvPr>
          <p:cNvSpPr>
            <a:spLocks noGrp="1"/>
          </p:cNvSpPr>
          <p:nvPr>
            <p:ph type="sldNum" sz="quarter" idx="2"/>
          </p:nvPr>
        </p:nvSpPr>
        <p:spPr/>
        <p:txBody>
          <a:bodyPr/>
          <a:lstStyle/>
          <a:p>
            <a:pPr lvl="0"/>
            <a:fld id="{86CB4B4D-7CA3-9044-876B-883B54F8677D}" type="slidenum">
              <a:rPr lang="en-US" smtClean="0"/>
              <a:pPr lvl="0"/>
              <a:t>16</a:t>
            </a:fld>
            <a:endParaRPr lang="en-US"/>
          </a:p>
        </p:txBody>
      </p:sp>
      <p:sp>
        <p:nvSpPr>
          <p:cNvPr id="4" name="Text Placeholder 3">
            <a:extLst>
              <a:ext uri="{FF2B5EF4-FFF2-40B4-BE49-F238E27FC236}">
                <a16:creationId xmlns:a16="http://schemas.microsoft.com/office/drawing/2014/main" id="{2C1D48A5-2B5A-42E3-94A0-D8276D798027}"/>
              </a:ext>
            </a:extLst>
          </p:cNvPr>
          <p:cNvSpPr>
            <a:spLocks noGrp="1"/>
          </p:cNvSpPr>
          <p:nvPr>
            <p:ph type="body" sz="quarter" idx="14"/>
          </p:nvPr>
        </p:nvSpPr>
        <p:spPr/>
        <p:txBody>
          <a:bodyPr/>
          <a:lstStyle/>
          <a:p>
            <a:r>
              <a:rPr lang="en-US"/>
              <a:t>01/01/2018 - 12/31/2018</a:t>
            </a:r>
          </a:p>
        </p:txBody>
      </p:sp>
      <p:graphicFrame>
        <p:nvGraphicFramePr>
          <p:cNvPr id="6" name="Chart Placeholder 5">
            <a:extLst>
              <a:ext uri="{FF2B5EF4-FFF2-40B4-BE49-F238E27FC236}">
                <a16:creationId xmlns:a16="http://schemas.microsoft.com/office/drawing/2014/main" id="{3F41FC40-E14C-4259-A5ED-4D2E342FB174}"/>
              </a:ext>
            </a:extLst>
          </p:cNvPr>
          <p:cNvGraphicFramePr>
            <a:graphicFrameLocks noGrp="1"/>
          </p:cNvGraphicFramePr>
          <p:nvPr>
            <p:ph type="chart" sz="quarter" idx="13"/>
            <p:extLst>
              <p:ext uri="{D42A27DB-BD31-4B8C-83A1-F6EECF244321}">
                <p14:modId xmlns:p14="http://schemas.microsoft.com/office/powerpoint/2010/main" val="167519554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00155032"/>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EEC4B-EB34-45D7-864A-5DFD1CA8382F}"/>
              </a:ext>
            </a:extLst>
          </p:cNvPr>
          <p:cNvSpPr>
            <a:spLocks noGrp="1"/>
          </p:cNvSpPr>
          <p:nvPr>
            <p:ph type="title"/>
          </p:nvPr>
        </p:nvSpPr>
        <p:spPr/>
        <p:txBody>
          <a:bodyPr/>
          <a:lstStyle/>
          <a:p>
            <a:r>
              <a:rPr lang="en-US"/>
              <a:t>Facebook Interaction Rate By Post Type | Yesway</a:t>
            </a:r>
          </a:p>
        </p:txBody>
      </p:sp>
      <p:sp>
        <p:nvSpPr>
          <p:cNvPr id="3" name="Slide Number Placeholder 2">
            <a:extLst>
              <a:ext uri="{FF2B5EF4-FFF2-40B4-BE49-F238E27FC236}">
                <a16:creationId xmlns:a16="http://schemas.microsoft.com/office/drawing/2014/main" id="{DD2A0E21-50BC-4921-9399-E26300EABAF4}"/>
              </a:ext>
            </a:extLst>
          </p:cNvPr>
          <p:cNvSpPr>
            <a:spLocks noGrp="1"/>
          </p:cNvSpPr>
          <p:nvPr>
            <p:ph type="sldNum" sz="quarter" idx="2"/>
          </p:nvPr>
        </p:nvSpPr>
        <p:spPr/>
        <p:txBody>
          <a:bodyPr/>
          <a:lstStyle/>
          <a:p>
            <a:pPr lvl="0"/>
            <a:fld id="{86CB4B4D-7CA3-9044-876B-883B54F8677D}" type="slidenum">
              <a:rPr lang="en-US" smtClean="0"/>
              <a:pPr lvl="0"/>
              <a:t>17</a:t>
            </a:fld>
            <a:endParaRPr lang="en-US"/>
          </a:p>
        </p:txBody>
      </p:sp>
      <p:sp>
        <p:nvSpPr>
          <p:cNvPr id="4" name="Text Placeholder 3">
            <a:extLst>
              <a:ext uri="{FF2B5EF4-FFF2-40B4-BE49-F238E27FC236}">
                <a16:creationId xmlns:a16="http://schemas.microsoft.com/office/drawing/2014/main" id="{2F167343-8CCD-49DE-B706-DBF8DA9C3634}"/>
              </a:ext>
            </a:extLst>
          </p:cNvPr>
          <p:cNvSpPr>
            <a:spLocks noGrp="1"/>
          </p:cNvSpPr>
          <p:nvPr>
            <p:ph type="body" sz="quarter" idx="14"/>
          </p:nvPr>
        </p:nvSpPr>
        <p:spPr/>
        <p:txBody>
          <a:bodyPr/>
          <a:lstStyle/>
          <a:p>
            <a:r>
              <a:rPr lang="en-US"/>
              <a:t>01/01/2018 - 12/31/2018</a:t>
            </a:r>
          </a:p>
        </p:txBody>
      </p:sp>
      <p:graphicFrame>
        <p:nvGraphicFramePr>
          <p:cNvPr id="6" name="Chart Placeholder 5">
            <a:extLst>
              <a:ext uri="{FF2B5EF4-FFF2-40B4-BE49-F238E27FC236}">
                <a16:creationId xmlns:a16="http://schemas.microsoft.com/office/drawing/2014/main" id="{4938B394-CFD3-4F5E-89E4-DB747C98332E}"/>
              </a:ext>
            </a:extLst>
          </p:cNvPr>
          <p:cNvGraphicFramePr>
            <a:graphicFrameLocks noGrp="1"/>
          </p:cNvGraphicFramePr>
          <p:nvPr>
            <p:ph type="chart" sz="quarter" idx="13"/>
            <p:extLst>
              <p:ext uri="{D42A27DB-BD31-4B8C-83A1-F6EECF244321}">
                <p14:modId xmlns:p14="http://schemas.microsoft.com/office/powerpoint/2010/main" val="1920521899"/>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51559686"/>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D180E-9FF7-4087-9B26-A697B1AEF4A0}"/>
              </a:ext>
            </a:extLst>
          </p:cNvPr>
          <p:cNvSpPr>
            <a:spLocks noGrp="1"/>
          </p:cNvSpPr>
          <p:nvPr>
            <p:ph type="title"/>
          </p:nvPr>
        </p:nvSpPr>
        <p:spPr/>
        <p:txBody>
          <a:bodyPr/>
          <a:lstStyle/>
          <a:p>
            <a:r>
              <a:rPr lang="en-US"/>
              <a:t>Facebook Post Type | Yesway</a:t>
            </a:r>
          </a:p>
        </p:txBody>
      </p:sp>
      <p:sp>
        <p:nvSpPr>
          <p:cNvPr id="3" name="Slide Number Placeholder 2">
            <a:extLst>
              <a:ext uri="{FF2B5EF4-FFF2-40B4-BE49-F238E27FC236}">
                <a16:creationId xmlns:a16="http://schemas.microsoft.com/office/drawing/2014/main" id="{287C4471-984C-4648-A2E7-D85AED5E4F54}"/>
              </a:ext>
            </a:extLst>
          </p:cNvPr>
          <p:cNvSpPr>
            <a:spLocks noGrp="1"/>
          </p:cNvSpPr>
          <p:nvPr>
            <p:ph type="sldNum" sz="quarter" idx="2"/>
          </p:nvPr>
        </p:nvSpPr>
        <p:spPr/>
        <p:txBody>
          <a:bodyPr/>
          <a:lstStyle/>
          <a:p>
            <a:pPr lvl="0"/>
            <a:fld id="{86CB4B4D-7CA3-9044-876B-883B54F8677D}" type="slidenum">
              <a:rPr lang="en-US" smtClean="0"/>
              <a:pPr lvl="0"/>
              <a:t>18</a:t>
            </a:fld>
            <a:endParaRPr lang="en-US"/>
          </a:p>
        </p:txBody>
      </p:sp>
      <p:sp>
        <p:nvSpPr>
          <p:cNvPr id="4" name="Text Placeholder 3">
            <a:extLst>
              <a:ext uri="{FF2B5EF4-FFF2-40B4-BE49-F238E27FC236}">
                <a16:creationId xmlns:a16="http://schemas.microsoft.com/office/drawing/2014/main" id="{8608F5AF-3EAA-4A73-84FC-6E6844118513}"/>
              </a:ext>
            </a:extLst>
          </p:cNvPr>
          <p:cNvSpPr>
            <a:spLocks noGrp="1"/>
          </p:cNvSpPr>
          <p:nvPr>
            <p:ph type="body" sz="quarter" idx="14"/>
          </p:nvPr>
        </p:nvSpPr>
        <p:spPr/>
        <p:txBody>
          <a:bodyPr/>
          <a:lstStyle/>
          <a:p>
            <a:r>
              <a:rPr lang="en-US"/>
              <a:t>01/01/2018 - 12/31/2018</a:t>
            </a:r>
          </a:p>
        </p:txBody>
      </p:sp>
      <p:graphicFrame>
        <p:nvGraphicFramePr>
          <p:cNvPr id="6" name="Chart Placeholder 5">
            <a:extLst>
              <a:ext uri="{FF2B5EF4-FFF2-40B4-BE49-F238E27FC236}">
                <a16:creationId xmlns:a16="http://schemas.microsoft.com/office/drawing/2014/main" id="{3D5551FF-4B27-463D-BB46-B36C5C853F92}"/>
              </a:ext>
            </a:extLst>
          </p:cNvPr>
          <p:cNvGraphicFramePr>
            <a:graphicFrameLocks noGrp="1"/>
          </p:cNvGraphicFramePr>
          <p:nvPr>
            <p:ph type="chart" sz="quarter" idx="13"/>
            <p:extLst>
              <p:ext uri="{D42A27DB-BD31-4B8C-83A1-F6EECF244321}">
                <p14:modId xmlns:p14="http://schemas.microsoft.com/office/powerpoint/2010/main" val="467091495"/>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20609820"/>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BAED5-8F35-4F3E-B0B6-95692A3CAE4C}"/>
              </a:ext>
            </a:extLst>
          </p:cNvPr>
          <p:cNvSpPr>
            <a:spLocks noGrp="1"/>
          </p:cNvSpPr>
          <p:nvPr>
            <p:ph type="title"/>
          </p:nvPr>
        </p:nvSpPr>
        <p:spPr/>
        <p:txBody>
          <a:bodyPr/>
          <a:lstStyle/>
          <a:p>
            <a:r>
              <a:rPr lang="en-US"/>
              <a:t>Facebook Reach Type Distribution  | Yesway</a:t>
            </a:r>
          </a:p>
        </p:txBody>
      </p:sp>
      <p:sp>
        <p:nvSpPr>
          <p:cNvPr id="3" name="Slide Number Placeholder 2">
            <a:extLst>
              <a:ext uri="{FF2B5EF4-FFF2-40B4-BE49-F238E27FC236}">
                <a16:creationId xmlns:a16="http://schemas.microsoft.com/office/drawing/2014/main" id="{1A9EA81A-6209-4280-921A-115CC6C53B3A}"/>
              </a:ext>
            </a:extLst>
          </p:cNvPr>
          <p:cNvSpPr>
            <a:spLocks noGrp="1"/>
          </p:cNvSpPr>
          <p:nvPr>
            <p:ph type="sldNum" sz="quarter" idx="2"/>
          </p:nvPr>
        </p:nvSpPr>
        <p:spPr/>
        <p:txBody>
          <a:bodyPr/>
          <a:lstStyle/>
          <a:p>
            <a:pPr lvl="0"/>
            <a:fld id="{86CB4B4D-7CA3-9044-876B-883B54F8677D}" type="slidenum">
              <a:rPr lang="en-US" smtClean="0"/>
              <a:pPr lvl="0"/>
              <a:t>19</a:t>
            </a:fld>
            <a:endParaRPr lang="en-US"/>
          </a:p>
        </p:txBody>
      </p:sp>
      <p:sp>
        <p:nvSpPr>
          <p:cNvPr id="4" name="Text Placeholder 3">
            <a:extLst>
              <a:ext uri="{FF2B5EF4-FFF2-40B4-BE49-F238E27FC236}">
                <a16:creationId xmlns:a16="http://schemas.microsoft.com/office/drawing/2014/main" id="{93106524-B07F-42DD-A369-F0E1E20C0804}"/>
              </a:ext>
            </a:extLst>
          </p:cNvPr>
          <p:cNvSpPr>
            <a:spLocks noGrp="1"/>
          </p:cNvSpPr>
          <p:nvPr>
            <p:ph type="body" sz="quarter" idx="14"/>
          </p:nvPr>
        </p:nvSpPr>
        <p:spPr/>
        <p:txBody>
          <a:bodyPr/>
          <a:lstStyle/>
          <a:p>
            <a:r>
              <a:rPr lang="en-US"/>
              <a:t>01/01/2018 - 12/31/2018</a:t>
            </a:r>
          </a:p>
        </p:txBody>
      </p:sp>
      <p:graphicFrame>
        <p:nvGraphicFramePr>
          <p:cNvPr id="6" name="Chart Placeholder 5">
            <a:extLst>
              <a:ext uri="{FF2B5EF4-FFF2-40B4-BE49-F238E27FC236}">
                <a16:creationId xmlns:a16="http://schemas.microsoft.com/office/drawing/2014/main" id="{34995871-45EA-46EF-ACEA-28086FD566F4}"/>
              </a:ext>
            </a:extLst>
          </p:cNvPr>
          <p:cNvGraphicFramePr>
            <a:graphicFrameLocks noGrp="1"/>
          </p:cNvGraphicFramePr>
          <p:nvPr>
            <p:ph type="chart" sz="quarter" idx="13"/>
            <p:extLst>
              <p:ext uri="{D42A27DB-BD31-4B8C-83A1-F6EECF244321}">
                <p14:modId xmlns:p14="http://schemas.microsoft.com/office/powerpoint/2010/main" val="274910456"/>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27573319"/>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1B52E-D50A-42B2-B322-7F8068EA71AB}"/>
              </a:ext>
            </a:extLst>
          </p:cNvPr>
          <p:cNvSpPr>
            <a:spLocks noGrp="1"/>
          </p:cNvSpPr>
          <p:nvPr>
            <p:ph type="title"/>
          </p:nvPr>
        </p:nvSpPr>
        <p:spPr/>
        <p:txBody>
          <a:bodyPr/>
          <a:lstStyle/>
          <a:p>
            <a:r>
              <a:rPr lang="en-US"/>
              <a:t>Facebook Reach by Post Type  | Yesway</a:t>
            </a:r>
          </a:p>
        </p:txBody>
      </p:sp>
      <p:sp>
        <p:nvSpPr>
          <p:cNvPr id="3" name="Slide Number Placeholder 2">
            <a:extLst>
              <a:ext uri="{FF2B5EF4-FFF2-40B4-BE49-F238E27FC236}">
                <a16:creationId xmlns:a16="http://schemas.microsoft.com/office/drawing/2014/main" id="{9086B958-5AC1-4BC5-A5D0-E71C56213B5A}"/>
              </a:ext>
            </a:extLst>
          </p:cNvPr>
          <p:cNvSpPr>
            <a:spLocks noGrp="1"/>
          </p:cNvSpPr>
          <p:nvPr>
            <p:ph type="sldNum" sz="quarter" idx="2"/>
          </p:nvPr>
        </p:nvSpPr>
        <p:spPr/>
        <p:txBody>
          <a:bodyPr/>
          <a:lstStyle/>
          <a:p>
            <a:pPr lvl="0"/>
            <a:fld id="{86CB4B4D-7CA3-9044-876B-883B54F8677D}" type="slidenum">
              <a:rPr lang="en-US" smtClean="0"/>
              <a:pPr lvl="0"/>
              <a:t>20</a:t>
            </a:fld>
            <a:endParaRPr lang="en-US"/>
          </a:p>
        </p:txBody>
      </p:sp>
      <p:sp>
        <p:nvSpPr>
          <p:cNvPr id="4" name="Text Placeholder 3">
            <a:extLst>
              <a:ext uri="{FF2B5EF4-FFF2-40B4-BE49-F238E27FC236}">
                <a16:creationId xmlns:a16="http://schemas.microsoft.com/office/drawing/2014/main" id="{3E1C1B80-2A0A-4024-9D67-F98FE2D33BC8}"/>
              </a:ext>
            </a:extLst>
          </p:cNvPr>
          <p:cNvSpPr>
            <a:spLocks noGrp="1"/>
          </p:cNvSpPr>
          <p:nvPr>
            <p:ph type="body" sz="quarter" idx="14"/>
          </p:nvPr>
        </p:nvSpPr>
        <p:spPr/>
        <p:txBody>
          <a:bodyPr/>
          <a:lstStyle/>
          <a:p>
            <a:r>
              <a:rPr lang="en-US"/>
              <a:t>01/01/2018 - 12/31/2018</a:t>
            </a:r>
          </a:p>
        </p:txBody>
      </p:sp>
      <p:graphicFrame>
        <p:nvGraphicFramePr>
          <p:cNvPr id="6" name="Chart Placeholder 5">
            <a:extLst>
              <a:ext uri="{FF2B5EF4-FFF2-40B4-BE49-F238E27FC236}">
                <a16:creationId xmlns:a16="http://schemas.microsoft.com/office/drawing/2014/main" id="{2DC9EB86-B9F1-49E4-A0A9-435DDE15ABE3}"/>
              </a:ext>
            </a:extLst>
          </p:cNvPr>
          <p:cNvGraphicFramePr>
            <a:graphicFrameLocks noGrp="1"/>
          </p:cNvGraphicFramePr>
          <p:nvPr>
            <p:ph type="chart" sz="quarter" idx="13"/>
            <p:extLst>
              <p:ext uri="{D42A27DB-BD31-4B8C-83A1-F6EECF244321}">
                <p14:modId xmlns:p14="http://schemas.microsoft.com/office/powerpoint/2010/main" val="349055152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92383625"/>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2A916-3B5D-4D73-B309-715CE1D15380}"/>
              </a:ext>
            </a:extLst>
          </p:cNvPr>
          <p:cNvSpPr>
            <a:spLocks noGrp="1"/>
          </p:cNvSpPr>
          <p:nvPr>
            <p:ph type="title"/>
          </p:nvPr>
        </p:nvSpPr>
        <p:spPr/>
        <p:txBody>
          <a:bodyPr/>
          <a:lstStyle/>
          <a:p>
            <a:r>
              <a:rPr lang="en-US"/>
              <a:t>Facebook Page Content Virality | Yesway</a:t>
            </a:r>
          </a:p>
        </p:txBody>
      </p:sp>
      <p:sp>
        <p:nvSpPr>
          <p:cNvPr id="3" name="Slide Number Placeholder 2">
            <a:extLst>
              <a:ext uri="{FF2B5EF4-FFF2-40B4-BE49-F238E27FC236}">
                <a16:creationId xmlns:a16="http://schemas.microsoft.com/office/drawing/2014/main" id="{F615A51A-B103-4750-A3D0-6E8334DF7B83}"/>
              </a:ext>
            </a:extLst>
          </p:cNvPr>
          <p:cNvSpPr>
            <a:spLocks noGrp="1"/>
          </p:cNvSpPr>
          <p:nvPr>
            <p:ph type="sldNum" sz="quarter" idx="2"/>
          </p:nvPr>
        </p:nvSpPr>
        <p:spPr/>
        <p:txBody>
          <a:bodyPr/>
          <a:lstStyle/>
          <a:p>
            <a:pPr lvl="0"/>
            <a:fld id="{86CB4B4D-7CA3-9044-876B-883B54F8677D}" type="slidenum">
              <a:rPr lang="en-US" smtClean="0"/>
              <a:pPr lvl="0"/>
              <a:t>21</a:t>
            </a:fld>
            <a:endParaRPr lang="en-US"/>
          </a:p>
        </p:txBody>
      </p:sp>
      <p:sp>
        <p:nvSpPr>
          <p:cNvPr id="4" name="Text Placeholder 3">
            <a:extLst>
              <a:ext uri="{FF2B5EF4-FFF2-40B4-BE49-F238E27FC236}">
                <a16:creationId xmlns:a16="http://schemas.microsoft.com/office/drawing/2014/main" id="{275A9029-54FC-4D7D-ACEE-EE1DD1DAB1A6}"/>
              </a:ext>
            </a:extLst>
          </p:cNvPr>
          <p:cNvSpPr>
            <a:spLocks noGrp="1"/>
          </p:cNvSpPr>
          <p:nvPr>
            <p:ph type="body" sz="quarter" idx="14"/>
          </p:nvPr>
        </p:nvSpPr>
        <p:spPr/>
        <p:txBody>
          <a:bodyPr/>
          <a:lstStyle/>
          <a:p>
            <a:r>
              <a:rPr lang="en-US"/>
              <a:t>01/01/2018 - 12/31/2018</a:t>
            </a:r>
          </a:p>
        </p:txBody>
      </p:sp>
      <p:graphicFrame>
        <p:nvGraphicFramePr>
          <p:cNvPr id="6" name="Chart Placeholder 5">
            <a:extLst>
              <a:ext uri="{FF2B5EF4-FFF2-40B4-BE49-F238E27FC236}">
                <a16:creationId xmlns:a16="http://schemas.microsoft.com/office/drawing/2014/main" id="{A30B6C55-1B0D-4DCC-AE35-154B2A42254E}"/>
              </a:ext>
            </a:extLst>
          </p:cNvPr>
          <p:cNvGraphicFramePr>
            <a:graphicFrameLocks noGrp="1"/>
          </p:cNvGraphicFramePr>
          <p:nvPr>
            <p:ph type="chart" sz="quarter" idx="13"/>
            <p:extLst>
              <p:ext uri="{D42A27DB-BD31-4B8C-83A1-F6EECF244321}">
                <p14:modId xmlns:p14="http://schemas.microsoft.com/office/powerpoint/2010/main" val="3997128426"/>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97253529"/>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3F419-22FF-4BB7-9AD8-28F26745F943}"/>
              </a:ext>
            </a:extLst>
          </p:cNvPr>
          <p:cNvSpPr>
            <a:spLocks noGrp="1"/>
          </p:cNvSpPr>
          <p:nvPr>
            <p:ph type="title"/>
          </p:nvPr>
        </p:nvSpPr>
        <p:spPr/>
        <p:txBody>
          <a:bodyPr/>
          <a:lstStyle/>
          <a:p>
            <a:r>
              <a:rPr lang="en-US"/>
              <a:t>Facebook Video Views | Yesway</a:t>
            </a:r>
          </a:p>
        </p:txBody>
      </p:sp>
      <p:sp>
        <p:nvSpPr>
          <p:cNvPr id="3" name="Slide Number Placeholder 2">
            <a:extLst>
              <a:ext uri="{FF2B5EF4-FFF2-40B4-BE49-F238E27FC236}">
                <a16:creationId xmlns:a16="http://schemas.microsoft.com/office/drawing/2014/main" id="{785D63AE-909D-4856-B6C2-12C08A50A74E}"/>
              </a:ext>
            </a:extLst>
          </p:cNvPr>
          <p:cNvSpPr>
            <a:spLocks noGrp="1"/>
          </p:cNvSpPr>
          <p:nvPr>
            <p:ph type="sldNum" sz="quarter" idx="2"/>
          </p:nvPr>
        </p:nvSpPr>
        <p:spPr/>
        <p:txBody>
          <a:bodyPr/>
          <a:lstStyle/>
          <a:p>
            <a:pPr lvl="0"/>
            <a:fld id="{86CB4B4D-7CA3-9044-876B-883B54F8677D}" type="slidenum">
              <a:rPr lang="en-US" smtClean="0"/>
              <a:pPr lvl="0"/>
              <a:t>22</a:t>
            </a:fld>
            <a:endParaRPr lang="en-US"/>
          </a:p>
        </p:txBody>
      </p:sp>
      <p:sp>
        <p:nvSpPr>
          <p:cNvPr id="4" name="Text Placeholder 3">
            <a:extLst>
              <a:ext uri="{FF2B5EF4-FFF2-40B4-BE49-F238E27FC236}">
                <a16:creationId xmlns:a16="http://schemas.microsoft.com/office/drawing/2014/main" id="{B15FB55B-0E71-49C8-BC4B-5C1CF25094FD}"/>
              </a:ext>
            </a:extLst>
          </p:cNvPr>
          <p:cNvSpPr>
            <a:spLocks noGrp="1"/>
          </p:cNvSpPr>
          <p:nvPr>
            <p:ph type="body" sz="quarter" idx="14"/>
          </p:nvPr>
        </p:nvSpPr>
        <p:spPr/>
        <p:txBody>
          <a:bodyPr/>
          <a:lstStyle/>
          <a:p>
            <a:r>
              <a:rPr lang="en-US"/>
              <a:t>01/01/2018 - 12/31/2018</a:t>
            </a:r>
          </a:p>
        </p:txBody>
      </p:sp>
      <p:graphicFrame>
        <p:nvGraphicFramePr>
          <p:cNvPr id="6" name="Chart Placeholder 5">
            <a:extLst>
              <a:ext uri="{FF2B5EF4-FFF2-40B4-BE49-F238E27FC236}">
                <a16:creationId xmlns:a16="http://schemas.microsoft.com/office/drawing/2014/main" id="{A6BFF77B-3A0A-4A86-8DC7-F8E08139A033}"/>
              </a:ext>
            </a:extLst>
          </p:cNvPr>
          <p:cNvGraphicFramePr>
            <a:graphicFrameLocks noGrp="1"/>
          </p:cNvGraphicFramePr>
          <p:nvPr>
            <p:ph type="chart" sz="quarter" idx="13"/>
            <p:extLst>
              <p:ext uri="{D42A27DB-BD31-4B8C-83A1-F6EECF244321}">
                <p14:modId xmlns:p14="http://schemas.microsoft.com/office/powerpoint/2010/main" val="2027254019"/>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62845975"/>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B450A-CCEE-4951-B7CB-1BC9ED58DFEF}"/>
              </a:ext>
            </a:extLst>
          </p:cNvPr>
          <p:cNvSpPr>
            <a:spLocks noGrp="1"/>
          </p:cNvSpPr>
          <p:nvPr>
            <p:ph type="title"/>
          </p:nvPr>
        </p:nvSpPr>
        <p:spPr/>
        <p:txBody>
          <a:bodyPr/>
          <a:lstStyle/>
          <a:p>
            <a:r>
              <a:rPr lang="en-US"/>
              <a:t>Facebook User Posts | Yesway</a:t>
            </a:r>
          </a:p>
        </p:txBody>
      </p:sp>
      <p:sp>
        <p:nvSpPr>
          <p:cNvPr id="3" name="Slide Number Placeholder 2">
            <a:extLst>
              <a:ext uri="{FF2B5EF4-FFF2-40B4-BE49-F238E27FC236}">
                <a16:creationId xmlns:a16="http://schemas.microsoft.com/office/drawing/2014/main" id="{E6AACDC1-DC71-490C-A8C3-4DF5C5366197}"/>
              </a:ext>
            </a:extLst>
          </p:cNvPr>
          <p:cNvSpPr>
            <a:spLocks noGrp="1"/>
          </p:cNvSpPr>
          <p:nvPr>
            <p:ph type="sldNum" sz="quarter" idx="2"/>
          </p:nvPr>
        </p:nvSpPr>
        <p:spPr/>
        <p:txBody>
          <a:bodyPr/>
          <a:lstStyle/>
          <a:p>
            <a:pPr lvl="0"/>
            <a:fld id="{86CB4B4D-7CA3-9044-876B-883B54F8677D}" type="slidenum">
              <a:rPr lang="en-US" smtClean="0"/>
              <a:pPr lvl="0"/>
              <a:t>23</a:t>
            </a:fld>
            <a:endParaRPr lang="en-US"/>
          </a:p>
        </p:txBody>
      </p:sp>
      <p:sp>
        <p:nvSpPr>
          <p:cNvPr id="4" name="Text Placeholder 3">
            <a:extLst>
              <a:ext uri="{FF2B5EF4-FFF2-40B4-BE49-F238E27FC236}">
                <a16:creationId xmlns:a16="http://schemas.microsoft.com/office/drawing/2014/main" id="{6338B9C1-3AB0-4991-9665-F2B614F09E80}"/>
              </a:ext>
            </a:extLst>
          </p:cNvPr>
          <p:cNvSpPr>
            <a:spLocks noGrp="1"/>
          </p:cNvSpPr>
          <p:nvPr>
            <p:ph type="body" sz="quarter" idx="14"/>
          </p:nvPr>
        </p:nvSpPr>
        <p:spPr/>
        <p:txBody>
          <a:bodyPr/>
          <a:lstStyle/>
          <a:p>
            <a:r>
              <a:rPr lang="en-US"/>
              <a:t>01/01/2018 - 12/31/2018</a:t>
            </a:r>
          </a:p>
        </p:txBody>
      </p:sp>
      <p:graphicFrame>
        <p:nvGraphicFramePr>
          <p:cNvPr id="6" name="Chart Placeholder 5">
            <a:extLst>
              <a:ext uri="{FF2B5EF4-FFF2-40B4-BE49-F238E27FC236}">
                <a16:creationId xmlns:a16="http://schemas.microsoft.com/office/drawing/2014/main" id="{0B5D2460-D007-4EEF-A917-8DEE126EEE41}"/>
              </a:ext>
            </a:extLst>
          </p:cNvPr>
          <p:cNvGraphicFramePr>
            <a:graphicFrameLocks noGrp="1"/>
          </p:cNvGraphicFramePr>
          <p:nvPr>
            <p:ph type="chart" sz="quarter" idx="13"/>
            <p:extLst>
              <p:ext uri="{D42A27DB-BD31-4B8C-83A1-F6EECF244321}">
                <p14:modId xmlns:p14="http://schemas.microsoft.com/office/powerpoint/2010/main" val="558674089"/>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92995273"/>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69FB7-C9B9-4CD4-AE47-30ACDCBADC55}"/>
              </a:ext>
            </a:extLst>
          </p:cNvPr>
          <p:cNvSpPr>
            <a:spLocks noGrp="1"/>
          </p:cNvSpPr>
          <p:nvPr>
            <p:ph type="title"/>
          </p:nvPr>
        </p:nvSpPr>
        <p:spPr/>
        <p:txBody>
          <a:bodyPr/>
          <a:lstStyle/>
          <a:p>
            <a:r>
              <a:rPr lang="en-US"/>
              <a:t>Facebook Page Views | Yesway</a:t>
            </a:r>
          </a:p>
        </p:txBody>
      </p:sp>
      <p:sp>
        <p:nvSpPr>
          <p:cNvPr id="3" name="Slide Number Placeholder 2">
            <a:extLst>
              <a:ext uri="{FF2B5EF4-FFF2-40B4-BE49-F238E27FC236}">
                <a16:creationId xmlns:a16="http://schemas.microsoft.com/office/drawing/2014/main" id="{F9965445-A81F-456A-8B40-75DE2EABEE3B}"/>
              </a:ext>
            </a:extLst>
          </p:cNvPr>
          <p:cNvSpPr>
            <a:spLocks noGrp="1"/>
          </p:cNvSpPr>
          <p:nvPr>
            <p:ph type="sldNum" sz="quarter" idx="2"/>
          </p:nvPr>
        </p:nvSpPr>
        <p:spPr/>
        <p:txBody>
          <a:bodyPr/>
          <a:lstStyle/>
          <a:p>
            <a:pPr lvl="0"/>
            <a:fld id="{86CB4B4D-7CA3-9044-876B-883B54F8677D}" type="slidenum">
              <a:rPr lang="en-US" smtClean="0"/>
              <a:pPr lvl="0"/>
              <a:t>24</a:t>
            </a:fld>
            <a:endParaRPr lang="en-US"/>
          </a:p>
        </p:txBody>
      </p:sp>
      <p:sp>
        <p:nvSpPr>
          <p:cNvPr id="4" name="Text Placeholder 3">
            <a:extLst>
              <a:ext uri="{FF2B5EF4-FFF2-40B4-BE49-F238E27FC236}">
                <a16:creationId xmlns:a16="http://schemas.microsoft.com/office/drawing/2014/main" id="{BC40B52E-08C8-4DF1-B51F-BC801BBA5F0A}"/>
              </a:ext>
            </a:extLst>
          </p:cNvPr>
          <p:cNvSpPr>
            <a:spLocks noGrp="1"/>
          </p:cNvSpPr>
          <p:nvPr>
            <p:ph type="body" sz="quarter" idx="14"/>
          </p:nvPr>
        </p:nvSpPr>
        <p:spPr/>
        <p:txBody>
          <a:bodyPr/>
          <a:lstStyle/>
          <a:p>
            <a:r>
              <a:rPr lang="en-US"/>
              <a:t>01/01/2018 - 12/31/2018</a:t>
            </a:r>
          </a:p>
        </p:txBody>
      </p:sp>
      <p:graphicFrame>
        <p:nvGraphicFramePr>
          <p:cNvPr id="6" name="Chart Placeholder 5">
            <a:extLst>
              <a:ext uri="{FF2B5EF4-FFF2-40B4-BE49-F238E27FC236}">
                <a16:creationId xmlns:a16="http://schemas.microsoft.com/office/drawing/2014/main" id="{A326E6CB-BCBA-46E2-A95F-D14F8203DDBE}"/>
              </a:ext>
            </a:extLst>
          </p:cNvPr>
          <p:cNvGraphicFramePr>
            <a:graphicFrameLocks noGrp="1"/>
          </p:cNvGraphicFramePr>
          <p:nvPr>
            <p:ph type="chart" sz="quarter" idx="13"/>
            <p:extLst>
              <p:ext uri="{D42A27DB-BD31-4B8C-83A1-F6EECF244321}">
                <p14:modId xmlns:p14="http://schemas.microsoft.com/office/powerpoint/2010/main" val="260734608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63400171"/>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0B885-7022-42BF-8D31-914387D3FBBA}"/>
              </a:ext>
            </a:extLst>
          </p:cNvPr>
          <p:cNvSpPr>
            <a:spLocks noGrp="1"/>
          </p:cNvSpPr>
          <p:nvPr>
            <p:ph type="title"/>
          </p:nvPr>
        </p:nvSpPr>
        <p:spPr/>
        <p:txBody>
          <a:bodyPr/>
          <a:lstStyle/>
          <a:p>
            <a:r>
              <a:rPr lang="en-US"/>
              <a:t>Facebook Interaction Rate By Hour | Yesway</a:t>
            </a:r>
          </a:p>
        </p:txBody>
      </p:sp>
      <p:sp>
        <p:nvSpPr>
          <p:cNvPr id="3" name="Slide Number Placeholder 2">
            <a:extLst>
              <a:ext uri="{FF2B5EF4-FFF2-40B4-BE49-F238E27FC236}">
                <a16:creationId xmlns:a16="http://schemas.microsoft.com/office/drawing/2014/main" id="{C5CCB61C-E6FA-4F10-9C91-C56B195BA9CE}"/>
              </a:ext>
            </a:extLst>
          </p:cNvPr>
          <p:cNvSpPr>
            <a:spLocks noGrp="1"/>
          </p:cNvSpPr>
          <p:nvPr>
            <p:ph type="sldNum" sz="quarter" idx="2"/>
          </p:nvPr>
        </p:nvSpPr>
        <p:spPr/>
        <p:txBody>
          <a:bodyPr/>
          <a:lstStyle/>
          <a:p>
            <a:pPr lvl="0"/>
            <a:fld id="{86CB4B4D-7CA3-9044-876B-883B54F8677D}" type="slidenum">
              <a:rPr lang="en-US" smtClean="0"/>
              <a:pPr lvl="0"/>
              <a:t>25</a:t>
            </a:fld>
            <a:endParaRPr lang="en-US"/>
          </a:p>
        </p:txBody>
      </p:sp>
      <p:sp>
        <p:nvSpPr>
          <p:cNvPr id="4" name="Text Placeholder 3">
            <a:extLst>
              <a:ext uri="{FF2B5EF4-FFF2-40B4-BE49-F238E27FC236}">
                <a16:creationId xmlns:a16="http://schemas.microsoft.com/office/drawing/2014/main" id="{D3A41E17-B2EA-47CA-9214-E8F443856D70}"/>
              </a:ext>
            </a:extLst>
          </p:cNvPr>
          <p:cNvSpPr>
            <a:spLocks noGrp="1"/>
          </p:cNvSpPr>
          <p:nvPr>
            <p:ph type="body" sz="quarter" idx="14"/>
          </p:nvPr>
        </p:nvSpPr>
        <p:spPr/>
        <p:txBody>
          <a:bodyPr/>
          <a:lstStyle/>
          <a:p>
            <a:r>
              <a:rPr lang="en-US"/>
              <a:t>01/01/2018 - 12/31/2018</a:t>
            </a:r>
          </a:p>
        </p:txBody>
      </p:sp>
      <p:graphicFrame>
        <p:nvGraphicFramePr>
          <p:cNvPr id="6" name="Chart Placeholder 5">
            <a:extLst>
              <a:ext uri="{FF2B5EF4-FFF2-40B4-BE49-F238E27FC236}">
                <a16:creationId xmlns:a16="http://schemas.microsoft.com/office/drawing/2014/main" id="{1CB5B7A2-175C-4769-99B8-C46B3C723704}"/>
              </a:ext>
            </a:extLst>
          </p:cNvPr>
          <p:cNvGraphicFramePr>
            <a:graphicFrameLocks noGrp="1"/>
          </p:cNvGraphicFramePr>
          <p:nvPr>
            <p:ph type="chart" sz="quarter" idx="13"/>
            <p:extLst>
              <p:ext uri="{D42A27DB-BD31-4B8C-83A1-F6EECF244321}">
                <p14:modId xmlns:p14="http://schemas.microsoft.com/office/powerpoint/2010/main" val="2302886734"/>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4281663"/>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A531B-9A45-4856-86D9-CF99A98C26A8}"/>
              </a:ext>
            </a:extLst>
          </p:cNvPr>
          <p:cNvSpPr>
            <a:spLocks noGrp="1"/>
          </p:cNvSpPr>
          <p:nvPr>
            <p:ph type="title"/>
          </p:nvPr>
        </p:nvSpPr>
        <p:spPr/>
        <p:txBody>
          <a:bodyPr/>
          <a:lstStyle/>
          <a:p>
            <a:r>
              <a:rPr lang="en-US"/>
              <a:t>Facebook Average Shares Per Post | Yesway</a:t>
            </a:r>
          </a:p>
        </p:txBody>
      </p:sp>
      <p:sp>
        <p:nvSpPr>
          <p:cNvPr id="3" name="Slide Number Placeholder 2">
            <a:extLst>
              <a:ext uri="{FF2B5EF4-FFF2-40B4-BE49-F238E27FC236}">
                <a16:creationId xmlns:a16="http://schemas.microsoft.com/office/drawing/2014/main" id="{5D213EEA-DC32-4CA3-A840-746981CEC678}"/>
              </a:ext>
            </a:extLst>
          </p:cNvPr>
          <p:cNvSpPr>
            <a:spLocks noGrp="1"/>
          </p:cNvSpPr>
          <p:nvPr>
            <p:ph type="sldNum" sz="quarter" idx="2"/>
          </p:nvPr>
        </p:nvSpPr>
        <p:spPr/>
        <p:txBody>
          <a:bodyPr/>
          <a:lstStyle/>
          <a:p>
            <a:pPr lvl="0"/>
            <a:fld id="{86CB4B4D-7CA3-9044-876B-883B54F8677D}" type="slidenum">
              <a:rPr lang="en-US" smtClean="0"/>
              <a:pPr lvl="0"/>
              <a:t>26</a:t>
            </a:fld>
            <a:endParaRPr lang="en-US"/>
          </a:p>
        </p:txBody>
      </p:sp>
      <p:sp>
        <p:nvSpPr>
          <p:cNvPr id="4" name="Text Placeholder 3">
            <a:extLst>
              <a:ext uri="{FF2B5EF4-FFF2-40B4-BE49-F238E27FC236}">
                <a16:creationId xmlns:a16="http://schemas.microsoft.com/office/drawing/2014/main" id="{BE1FFC44-1ECA-41F0-82A3-6F9A5A383610}"/>
              </a:ext>
            </a:extLst>
          </p:cNvPr>
          <p:cNvSpPr>
            <a:spLocks noGrp="1"/>
          </p:cNvSpPr>
          <p:nvPr>
            <p:ph type="body" sz="quarter" idx="14"/>
          </p:nvPr>
        </p:nvSpPr>
        <p:spPr/>
        <p:txBody>
          <a:bodyPr/>
          <a:lstStyle/>
          <a:p>
            <a:r>
              <a:rPr lang="en-US"/>
              <a:t>01/01/2018 - 12/31/2018</a:t>
            </a:r>
          </a:p>
        </p:txBody>
      </p:sp>
      <p:graphicFrame>
        <p:nvGraphicFramePr>
          <p:cNvPr id="6" name="Chart Placeholder 5">
            <a:extLst>
              <a:ext uri="{FF2B5EF4-FFF2-40B4-BE49-F238E27FC236}">
                <a16:creationId xmlns:a16="http://schemas.microsoft.com/office/drawing/2014/main" id="{E6A16AE0-E16C-43E3-8487-3BEF8F4E1B30}"/>
              </a:ext>
            </a:extLst>
          </p:cNvPr>
          <p:cNvGraphicFramePr>
            <a:graphicFrameLocks noGrp="1"/>
          </p:cNvGraphicFramePr>
          <p:nvPr>
            <p:ph type="chart" sz="quarter" idx="13"/>
            <p:extLst>
              <p:ext uri="{D42A27DB-BD31-4B8C-83A1-F6EECF244321}">
                <p14:modId xmlns:p14="http://schemas.microsoft.com/office/powerpoint/2010/main" val="88840929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6395700"/>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D22D4-AE86-4134-BE3C-4A102E3F6080}"/>
              </a:ext>
            </a:extLst>
          </p:cNvPr>
          <p:cNvSpPr>
            <a:spLocks noGrp="1"/>
          </p:cNvSpPr>
          <p:nvPr>
            <p:ph type="title"/>
          </p:nvPr>
        </p:nvSpPr>
        <p:spPr/>
        <p:txBody>
          <a:bodyPr/>
          <a:lstStyle/>
          <a:p>
            <a:r>
              <a:rPr lang="en-US"/>
              <a:t>Facebook Reactions Distribution | Yesway</a:t>
            </a:r>
          </a:p>
        </p:txBody>
      </p:sp>
      <p:sp>
        <p:nvSpPr>
          <p:cNvPr id="3" name="Slide Number Placeholder 2">
            <a:extLst>
              <a:ext uri="{FF2B5EF4-FFF2-40B4-BE49-F238E27FC236}">
                <a16:creationId xmlns:a16="http://schemas.microsoft.com/office/drawing/2014/main" id="{727272C9-7816-412D-879D-03AB02493A2A}"/>
              </a:ext>
            </a:extLst>
          </p:cNvPr>
          <p:cNvSpPr>
            <a:spLocks noGrp="1"/>
          </p:cNvSpPr>
          <p:nvPr>
            <p:ph type="sldNum" sz="quarter" idx="2"/>
          </p:nvPr>
        </p:nvSpPr>
        <p:spPr/>
        <p:txBody>
          <a:bodyPr/>
          <a:lstStyle/>
          <a:p>
            <a:pPr lvl="0"/>
            <a:fld id="{86CB4B4D-7CA3-9044-876B-883B54F8677D}" type="slidenum">
              <a:rPr lang="en-US" smtClean="0"/>
              <a:pPr lvl="0"/>
              <a:t>27</a:t>
            </a:fld>
            <a:endParaRPr lang="en-US"/>
          </a:p>
        </p:txBody>
      </p:sp>
      <p:sp>
        <p:nvSpPr>
          <p:cNvPr id="4" name="Text Placeholder 3">
            <a:extLst>
              <a:ext uri="{FF2B5EF4-FFF2-40B4-BE49-F238E27FC236}">
                <a16:creationId xmlns:a16="http://schemas.microsoft.com/office/drawing/2014/main" id="{CAA2C75D-7A2B-4A8B-A691-211CAED0F34D}"/>
              </a:ext>
            </a:extLst>
          </p:cNvPr>
          <p:cNvSpPr>
            <a:spLocks noGrp="1"/>
          </p:cNvSpPr>
          <p:nvPr>
            <p:ph type="body" sz="quarter" idx="14"/>
          </p:nvPr>
        </p:nvSpPr>
        <p:spPr/>
        <p:txBody>
          <a:bodyPr/>
          <a:lstStyle/>
          <a:p>
            <a:r>
              <a:rPr lang="en-US"/>
              <a:t>01/01/2018 - 12/31/2018</a:t>
            </a:r>
          </a:p>
        </p:txBody>
      </p:sp>
      <p:graphicFrame>
        <p:nvGraphicFramePr>
          <p:cNvPr id="6" name="Chart Placeholder 5">
            <a:extLst>
              <a:ext uri="{FF2B5EF4-FFF2-40B4-BE49-F238E27FC236}">
                <a16:creationId xmlns:a16="http://schemas.microsoft.com/office/drawing/2014/main" id="{B1A95B4F-3C26-428A-8603-5E04BE9CDD92}"/>
              </a:ext>
            </a:extLst>
          </p:cNvPr>
          <p:cNvGraphicFramePr>
            <a:graphicFrameLocks noGrp="1"/>
          </p:cNvGraphicFramePr>
          <p:nvPr>
            <p:ph type="chart" sz="quarter" idx="13"/>
            <p:extLst>
              <p:ext uri="{D42A27DB-BD31-4B8C-83A1-F6EECF244321}">
                <p14:modId xmlns:p14="http://schemas.microsoft.com/office/powerpoint/2010/main" val="383726482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74339369"/>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F96AC-7C5A-4E5E-A7E2-ADA4C2508572}"/>
              </a:ext>
            </a:extLst>
          </p:cNvPr>
          <p:cNvSpPr>
            <a:spLocks noGrp="1"/>
          </p:cNvSpPr>
          <p:nvPr>
            <p:ph type="title"/>
          </p:nvPr>
        </p:nvSpPr>
        <p:spPr/>
        <p:txBody>
          <a:bodyPr/>
          <a:lstStyle/>
          <a:p>
            <a:r>
              <a:rPr lang="en-US"/>
              <a:t>Facebook Page Views By External Referral | Yesway</a:t>
            </a:r>
          </a:p>
        </p:txBody>
      </p:sp>
      <p:sp>
        <p:nvSpPr>
          <p:cNvPr id="3" name="Slide Number Placeholder 2">
            <a:extLst>
              <a:ext uri="{FF2B5EF4-FFF2-40B4-BE49-F238E27FC236}">
                <a16:creationId xmlns:a16="http://schemas.microsoft.com/office/drawing/2014/main" id="{F95CC7DA-2712-4FA7-836A-5E96C740E9DF}"/>
              </a:ext>
            </a:extLst>
          </p:cNvPr>
          <p:cNvSpPr>
            <a:spLocks noGrp="1"/>
          </p:cNvSpPr>
          <p:nvPr>
            <p:ph type="sldNum" sz="quarter" idx="2"/>
          </p:nvPr>
        </p:nvSpPr>
        <p:spPr/>
        <p:txBody>
          <a:bodyPr/>
          <a:lstStyle/>
          <a:p>
            <a:pPr lvl="0"/>
            <a:fld id="{86CB4B4D-7CA3-9044-876B-883B54F8677D}" type="slidenum">
              <a:rPr lang="en-US" smtClean="0"/>
              <a:pPr lvl="0"/>
              <a:t>28</a:t>
            </a:fld>
            <a:endParaRPr lang="en-US"/>
          </a:p>
        </p:txBody>
      </p:sp>
      <p:sp>
        <p:nvSpPr>
          <p:cNvPr id="4" name="Text Placeholder 3">
            <a:extLst>
              <a:ext uri="{FF2B5EF4-FFF2-40B4-BE49-F238E27FC236}">
                <a16:creationId xmlns:a16="http://schemas.microsoft.com/office/drawing/2014/main" id="{A5CF9282-7E0C-4DFA-8DF4-282126C936DA}"/>
              </a:ext>
            </a:extLst>
          </p:cNvPr>
          <p:cNvSpPr>
            <a:spLocks noGrp="1"/>
          </p:cNvSpPr>
          <p:nvPr>
            <p:ph type="body" sz="quarter" idx="14"/>
          </p:nvPr>
        </p:nvSpPr>
        <p:spPr/>
        <p:txBody>
          <a:bodyPr/>
          <a:lstStyle/>
          <a:p>
            <a:r>
              <a:rPr lang="en-US"/>
              <a:t>01/01/2018 - 12/31/2018</a:t>
            </a:r>
          </a:p>
        </p:txBody>
      </p:sp>
      <p:graphicFrame>
        <p:nvGraphicFramePr>
          <p:cNvPr id="6" name="Table Placeholder 5">
            <a:extLst>
              <a:ext uri="{FF2B5EF4-FFF2-40B4-BE49-F238E27FC236}">
                <a16:creationId xmlns:a16="http://schemas.microsoft.com/office/drawing/2014/main" id="{52EBD235-2F37-43A8-95FD-E5773E68E8FF}"/>
              </a:ext>
            </a:extLst>
          </p:cNvPr>
          <p:cNvGraphicFramePr>
            <a:graphicFrameLocks noGrp="1"/>
          </p:cNvGraphicFramePr>
          <p:nvPr>
            <p:ph type="tbl" sz="quarter" idx="15"/>
            <p:extLst>
              <p:ext uri="{D42A27DB-BD31-4B8C-83A1-F6EECF244321}">
                <p14:modId xmlns:p14="http://schemas.microsoft.com/office/powerpoint/2010/main" val="1596145673"/>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val="507522564"/>
                    </a:ext>
                  </a:extLst>
                </a:gridCol>
                <a:gridCol w="3566160">
                  <a:extLst>
                    <a:ext uri="{9D8B030D-6E8A-4147-A177-3AD203B41FA5}">
                      <a16:colId xmlns:a16="http://schemas.microsoft.com/office/drawing/2014/main" val="3945110360"/>
                    </a:ext>
                  </a:extLst>
                </a:gridCol>
                <a:gridCol w="2743200">
                  <a:extLst>
                    <a:ext uri="{9D8B030D-6E8A-4147-A177-3AD203B41FA5}">
                      <a16:colId xmlns:a16="http://schemas.microsoft.com/office/drawing/2014/main" val="1078563645"/>
                    </a:ext>
                  </a:extLst>
                </a:gridCol>
              </a:tblGrid>
              <a:tr h="370840">
                <a:tc>
                  <a:txBody>
                    <a:bodyPr/>
                    <a:lstStyle/>
                    <a:p>
                      <a:r>
                        <a:rPr lang="en-US" sz="1000"/>
                        <a:t>Name</a:t>
                      </a:r>
                    </a:p>
                  </a:txBody>
                  <a:tcPr/>
                </a:tc>
                <a:tc>
                  <a:txBody>
                    <a:bodyPr/>
                    <a:lstStyle/>
                    <a:p>
                      <a:r>
                        <a:rPr lang="en-US" sz="1000"/>
                        <a:t>Referral</a:t>
                      </a:r>
                    </a:p>
                  </a:txBody>
                  <a:tcPr/>
                </a:tc>
                <a:tc>
                  <a:txBody>
                    <a:bodyPr/>
                    <a:lstStyle/>
                    <a:p>
                      <a:r>
                        <a:rPr lang="en-US" sz="1000"/>
                        <a:t>Views</a:t>
                      </a:r>
                    </a:p>
                  </a:txBody>
                  <a:tcPr/>
                </a:tc>
                <a:extLst>
                  <a:ext uri="{0D108BD9-81ED-4DB2-BD59-A6C34878D82A}">
                    <a16:rowId xmlns:a16="http://schemas.microsoft.com/office/drawing/2014/main" val="1758165086"/>
                  </a:ext>
                </a:extLst>
              </a:tr>
              <a:tr h="370840">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09715186"/>
                  </a:ext>
                </a:extLst>
              </a:tr>
            </a:tbl>
          </a:graphicData>
        </a:graphic>
      </p:graphicFrame>
    </p:spTree>
    <p:extLst>
      <p:ext uri="{BB962C8B-B14F-4D97-AF65-F5344CB8AC3E}">
        <p14:creationId xmlns:p14="http://schemas.microsoft.com/office/powerpoint/2010/main" val="220455733"/>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F43A8-EAEF-4A9F-ACAC-895612855659}"/>
              </a:ext>
            </a:extLst>
          </p:cNvPr>
          <p:cNvSpPr>
            <a:spLocks noGrp="1"/>
          </p:cNvSpPr>
          <p:nvPr>
            <p:ph type="title"/>
          </p:nvPr>
        </p:nvSpPr>
        <p:spPr/>
        <p:txBody>
          <a:bodyPr/>
          <a:lstStyle/>
          <a:p>
            <a:r>
              <a:rPr lang="en-US"/>
              <a:t>Facebook Video Views Table | Yesway</a:t>
            </a:r>
          </a:p>
        </p:txBody>
      </p:sp>
      <p:sp>
        <p:nvSpPr>
          <p:cNvPr id="3" name="Slide Number Placeholder 2">
            <a:extLst>
              <a:ext uri="{FF2B5EF4-FFF2-40B4-BE49-F238E27FC236}">
                <a16:creationId xmlns:a16="http://schemas.microsoft.com/office/drawing/2014/main" id="{33AB4CB6-7324-4E09-ADCC-E621BCD48039}"/>
              </a:ext>
            </a:extLst>
          </p:cNvPr>
          <p:cNvSpPr>
            <a:spLocks noGrp="1"/>
          </p:cNvSpPr>
          <p:nvPr>
            <p:ph type="sldNum" sz="quarter" idx="2"/>
          </p:nvPr>
        </p:nvSpPr>
        <p:spPr/>
        <p:txBody>
          <a:bodyPr/>
          <a:lstStyle/>
          <a:p>
            <a:pPr lvl="0"/>
            <a:fld id="{86CB4B4D-7CA3-9044-876B-883B54F8677D}" type="slidenum">
              <a:rPr lang="en-US" smtClean="0"/>
              <a:pPr lvl="0"/>
              <a:t>29</a:t>
            </a:fld>
            <a:endParaRPr lang="en-US"/>
          </a:p>
        </p:txBody>
      </p:sp>
      <p:sp>
        <p:nvSpPr>
          <p:cNvPr id="4" name="Text Placeholder 3">
            <a:extLst>
              <a:ext uri="{FF2B5EF4-FFF2-40B4-BE49-F238E27FC236}">
                <a16:creationId xmlns:a16="http://schemas.microsoft.com/office/drawing/2014/main" id="{3BAA0525-3B75-4B94-94CE-5FF5C63D5FD9}"/>
              </a:ext>
            </a:extLst>
          </p:cNvPr>
          <p:cNvSpPr>
            <a:spLocks noGrp="1"/>
          </p:cNvSpPr>
          <p:nvPr>
            <p:ph type="body" sz="quarter" idx="14"/>
          </p:nvPr>
        </p:nvSpPr>
        <p:spPr/>
        <p:txBody>
          <a:bodyPr/>
          <a:lstStyle/>
          <a:p>
            <a:r>
              <a:rPr lang="en-US"/>
              <a:t>01/01/2018 - 12/31/2018</a:t>
            </a:r>
          </a:p>
        </p:txBody>
      </p:sp>
      <p:graphicFrame>
        <p:nvGraphicFramePr>
          <p:cNvPr id="6" name="Table Placeholder 5">
            <a:extLst>
              <a:ext uri="{FF2B5EF4-FFF2-40B4-BE49-F238E27FC236}">
                <a16:creationId xmlns:a16="http://schemas.microsoft.com/office/drawing/2014/main" id="{4C6DE338-6A26-41C0-971A-3F7D5FE4AFC2}"/>
              </a:ext>
            </a:extLst>
          </p:cNvPr>
          <p:cNvGraphicFramePr>
            <a:graphicFrameLocks noGrp="1"/>
          </p:cNvGraphicFramePr>
          <p:nvPr>
            <p:ph type="tbl" sz="quarter" idx="15"/>
            <p:extLst>
              <p:ext uri="{D42A27DB-BD31-4B8C-83A1-F6EECF244321}">
                <p14:modId xmlns:p14="http://schemas.microsoft.com/office/powerpoint/2010/main" val="2621270465"/>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1828800">
                  <a:extLst>
                    <a:ext uri="{9D8B030D-6E8A-4147-A177-3AD203B41FA5}">
                      <a16:colId xmlns:a16="http://schemas.microsoft.com/office/drawing/2014/main" val="3307128241"/>
                    </a:ext>
                  </a:extLst>
                </a:gridCol>
                <a:gridCol w="914400">
                  <a:extLst>
                    <a:ext uri="{9D8B030D-6E8A-4147-A177-3AD203B41FA5}">
                      <a16:colId xmlns:a16="http://schemas.microsoft.com/office/drawing/2014/main" val="1638057347"/>
                    </a:ext>
                  </a:extLst>
                </a:gridCol>
                <a:gridCol w="914400">
                  <a:extLst>
                    <a:ext uri="{9D8B030D-6E8A-4147-A177-3AD203B41FA5}">
                      <a16:colId xmlns:a16="http://schemas.microsoft.com/office/drawing/2014/main" val="2127485130"/>
                    </a:ext>
                  </a:extLst>
                </a:gridCol>
                <a:gridCol w="914400">
                  <a:extLst>
                    <a:ext uri="{9D8B030D-6E8A-4147-A177-3AD203B41FA5}">
                      <a16:colId xmlns:a16="http://schemas.microsoft.com/office/drawing/2014/main" val="794264136"/>
                    </a:ext>
                  </a:extLst>
                </a:gridCol>
                <a:gridCol w="914400">
                  <a:extLst>
                    <a:ext uri="{9D8B030D-6E8A-4147-A177-3AD203B41FA5}">
                      <a16:colId xmlns:a16="http://schemas.microsoft.com/office/drawing/2014/main" val="1115891711"/>
                    </a:ext>
                  </a:extLst>
                </a:gridCol>
                <a:gridCol w="914400">
                  <a:extLst>
                    <a:ext uri="{9D8B030D-6E8A-4147-A177-3AD203B41FA5}">
                      <a16:colId xmlns:a16="http://schemas.microsoft.com/office/drawing/2014/main" val="2663422664"/>
                    </a:ext>
                  </a:extLst>
                </a:gridCol>
                <a:gridCol w="914400">
                  <a:extLst>
                    <a:ext uri="{9D8B030D-6E8A-4147-A177-3AD203B41FA5}">
                      <a16:colId xmlns:a16="http://schemas.microsoft.com/office/drawing/2014/main" val="1970664002"/>
                    </a:ext>
                  </a:extLst>
                </a:gridCol>
                <a:gridCol w="914400">
                  <a:extLst>
                    <a:ext uri="{9D8B030D-6E8A-4147-A177-3AD203B41FA5}">
                      <a16:colId xmlns:a16="http://schemas.microsoft.com/office/drawing/2014/main" val="3993222147"/>
                    </a:ext>
                  </a:extLst>
                </a:gridCol>
                <a:gridCol w="914400">
                  <a:extLst>
                    <a:ext uri="{9D8B030D-6E8A-4147-A177-3AD203B41FA5}">
                      <a16:colId xmlns:a16="http://schemas.microsoft.com/office/drawing/2014/main" val="2501732437"/>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tc>
                  <a:txBody>
                    <a:bodyPr/>
                    <a:lstStyle/>
                    <a:p>
                      <a:r>
                        <a:rPr lang="en-US" sz="1000"/>
                        <a:t>Click-to-Play Video Views</a:t>
                      </a:r>
                    </a:p>
                  </a:txBody>
                  <a:tcPr/>
                </a:tc>
                <a:tc>
                  <a:txBody>
                    <a:bodyPr/>
                    <a:lstStyle/>
                    <a:p>
                      <a:r>
                        <a:rPr lang="en-US" sz="1000"/>
                        <a:t>Repeat Views</a:t>
                      </a:r>
                    </a:p>
                  </a:txBody>
                  <a:tcPr/>
                </a:tc>
                <a:extLst>
                  <a:ext uri="{0D108BD9-81ED-4DB2-BD59-A6C34878D82A}">
                    <a16:rowId xmlns:a16="http://schemas.microsoft.com/office/drawing/2014/main" val="462288644"/>
                  </a:ext>
                </a:extLst>
              </a:tr>
              <a:tr h="370840">
                <a:tc>
                  <a:txBody>
                    <a:bodyPr/>
                    <a:lstStyle/>
                    <a:p>
                      <a:r>
                        <a:rPr lang="en-US" sz="1000"/>
                        <a:t>Yesway</a:t>
                      </a:r>
                    </a:p>
                  </a:txBody>
                  <a:tcPr/>
                </a:tc>
                <a:tc>
                  <a:txBody>
                    <a:bodyPr/>
                    <a:lstStyle/>
                    <a:p>
                      <a:r>
                        <a:rPr lang="en-US" sz="1000"/>
                        <a:t>18147</a:t>
                      </a:r>
                    </a:p>
                  </a:txBody>
                  <a:tcPr/>
                </a:tc>
                <a:tc>
                  <a:txBody>
                    <a:bodyPr/>
                    <a:lstStyle/>
                    <a:p>
                      <a:r>
                        <a:rPr lang="en-US" sz="1000"/>
                        <a:t>11054</a:t>
                      </a:r>
                    </a:p>
                  </a:txBody>
                  <a:tcPr/>
                </a:tc>
                <a:tc>
                  <a:txBody>
                    <a:bodyPr/>
                    <a:lstStyle/>
                    <a:p>
                      <a:r>
                        <a:rPr lang="en-US" sz="1000"/>
                        <a:t>10156</a:t>
                      </a:r>
                    </a:p>
                  </a:txBody>
                  <a:tcPr/>
                </a:tc>
                <a:tc>
                  <a:txBody>
                    <a:bodyPr/>
                    <a:lstStyle/>
                    <a:p>
                      <a:r>
                        <a:rPr lang="en-US" sz="1000"/>
                        <a:t>10506</a:t>
                      </a:r>
                    </a:p>
                  </a:txBody>
                  <a:tcPr/>
                </a:tc>
                <a:tc>
                  <a:txBody>
                    <a:bodyPr/>
                    <a:lstStyle/>
                    <a:p>
                      <a:r>
                        <a:rPr lang="en-US" sz="1000"/>
                        <a:t>7641</a:t>
                      </a:r>
                    </a:p>
                  </a:txBody>
                  <a:tcPr/>
                </a:tc>
                <a:tc>
                  <a:txBody>
                    <a:bodyPr/>
                    <a:lstStyle/>
                    <a:p>
                      <a:r>
                        <a:rPr lang="en-US" sz="1000"/>
                        <a:t>17716</a:t>
                      </a:r>
                    </a:p>
                  </a:txBody>
                  <a:tcPr/>
                </a:tc>
                <a:tc>
                  <a:txBody>
                    <a:bodyPr/>
                    <a:lstStyle/>
                    <a:p>
                      <a:r>
                        <a:rPr lang="en-US" sz="1000"/>
                        <a:t>431</a:t>
                      </a:r>
                    </a:p>
                  </a:txBody>
                  <a:tcPr/>
                </a:tc>
                <a:tc>
                  <a:txBody>
                    <a:bodyPr/>
                    <a:lstStyle/>
                    <a:p>
                      <a:r>
                        <a:rPr lang="en-US" sz="1000"/>
                        <a:t>914</a:t>
                      </a:r>
                    </a:p>
                  </a:txBody>
                  <a:tcPr/>
                </a:tc>
                <a:extLst>
                  <a:ext uri="{0D108BD9-81ED-4DB2-BD59-A6C34878D82A}">
                    <a16:rowId xmlns:a16="http://schemas.microsoft.com/office/drawing/2014/main" val="4049548255"/>
                  </a:ext>
                </a:extLst>
              </a:tr>
            </a:tbl>
          </a:graphicData>
        </a:graphic>
      </p:graphicFrame>
    </p:spTree>
    <p:extLst>
      <p:ext uri="{BB962C8B-B14F-4D97-AF65-F5344CB8AC3E}">
        <p14:creationId xmlns:p14="http://schemas.microsoft.com/office/powerpoint/2010/main" val="554916698"/>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51D3F-3DAA-4635-9E0B-83A9AFF89B9C}"/>
              </a:ext>
            </a:extLst>
          </p:cNvPr>
          <p:cNvSpPr>
            <a:spLocks noGrp="1"/>
          </p:cNvSpPr>
          <p:nvPr>
            <p:ph type="title"/>
          </p:nvPr>
        </p:nvSpPr>
        <p:spPr/>
        <p:txBody>
          <a:bodyPr/>
          <a:lstStyle/>
          <a:p>
            <a:r>
              <a:rPr lang="en-US"/>
              <a:t>Facebook Fans or Followers Total | Yesway</a:t>
            </a:r>
          </a:p>
        </p:txBody>
      </p:sp>
      <p:sp>
        <p:nvSpPr>
          <p:cNvPr id="3" name="Slide Number Placeholder 2">
            <a:extLst>
              <a:ext uri="{FF2B5EF4-FFF2-40B4-BE49-F238E27FC236}">
                <a16:creationId xmlns:a16="http://schemas.microsoft.com/office/drawing/2014/main" id="{DB6F1EAC-E92E-4B52-800C-18F376476FC3}"/>
              </a:ext>
            </a:extLst>
          </p:cNvPr>
          <p:cNvSpPr>
            <a:spLocks noGrp="1"/>
          </p:cNvSpPr>
          <p:nvPr>
            <p:ph type="sldNum" sz="quarter" idx="2"/>
          </p:nvPr>
        </p:nvSpPr>
        <p:spPr/>
        <p:txBody>
          <a:bodyPr/>
          <a:lstStyle/>
          <a:p>
            <a:pPr lvl="0"/>
            <a:fld id="{86CB4B4D-7CA3-9044-876B-883B54F8677D}" type="slidenum">
              <a:rPr lang="en-US" smtClean="0"/>
              <a:pPr lvl="0"/>
              <a:t>30</a:t>
            </a:fld>
            <a:endParaRPr lang="en-US"/>
          </a:p>
        </p:txBody>
      </p:sp>
      <p:sp>
        <p:nvSpPr>
          <p:cNvPr id="4" name="Text Placeholder 3">
            <a:extLst>
              <a:ext uri="{FF2B5EF4-FFF2-40B4-BE49-F238E27FC236}">
                <a16:creationId xmlns:a16="http://schemas.microsoft.com/office/drawing/2014/main" id="{83647A58-A7CD-4F0A-B9C8-A310884BFAA8}"/>
              </a:ext>
            </a:extLst>
          </p:cNvPr>
          <p:cNvSpPr>
            <a:spLocks noGrp="1"/>
          </p:cNvSpPr>
          <p:nvPr>
            <p:ph type="body" sz="quarter" idx="14"/>
          </p:nvPr>
        </p:nvSpPr>
        <p:spPr/>
        <p:txBody>
          <a:bodyPr/>
          <a:lstStyle/>
          <a:p>
            <a:r>
              <a:rPr lang="en-US"/>
              <a:t>01/01/2018 - 12/31/2018</a:t>
            </a:r>
          </a:p>
        </p:txBody>
      </p:sp>
      <p:graphicFrame>
        <p:nvGraphicFramePr>
          <p:cNvPr id="6" name="Chart Placeholder 5">
            <a:extLst>
              <a:ext uri="{FF2B5EF4-FFF2-40B4-BE49-F238E27FC236}">
                <a16:creationId xmlns:a16="http://schemas.microsoft.com/office/drawing/2014/main" id="{B24E8BD7-0EDC-4C97-9AD9-26E8BFBFDE7D}"/>
              </a:ext>
            </a:extLst>
          </p:cNvPr>
          <p:cNvGraphicFramePr>
            <a:graphicFrameLocks noGrp="1"/>
          </p:cNvGraphicFramePr>
          <p:nvPr>
            <p:ph type="chart" sz="quarter" idx="13"/>
            <p:extLst>
              <p:ext uri="{D42A27DB-BD31-4B8C-83A1-F6EECF244321}">
                <p14:modId xmlns:p14="http://schemas.microsoft.com/office/powerpoint/2010/main" val="56300223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17213097"/>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0E505-2293-421C-8F81-60913221AD14}"/>
              </a:ext>
            </a:extLst>
          </p:cNvPr>
          <p:cNvSpPr>
            <a:spLocks noGrp="1"/>
          </p:cNvSpPr>
          <p:nvPr>
            <p:ph type="title"/>
          </p:nvPr>
        </p:nvSpPr>
        <p:spPr/>
        <p:txBody>
          <a:bodyPr/>
          <a:lstStyle/>
          <a:p>
            <a:r>
              <a:rPr lang="en-US"/>
              <a:t>Facebook Reach | Yesway</a:t>
            </a:r>
          </a:p>
        </p:txBody>
      </p:sp>
      <p:sp>
        <p:nvSpPr>
          <p:cNvPr id="3" name="Slide Number Placeholder 2">
            <a:extLst>
              <a:ext uri="{FF2B5EF4-FFF2-40B4-BE49-F238E27FC236}">
                <a16:creationId xmlns:a16="http://schemas.microsoft.com/office/drawing/2014/main" id="{E80EA34B-7F9A-4E0B-9AFA-4F5E51EC7995}"/>
              </a:ext>
            </a:extLst>
          </p:cNvPr>
          <p:cNvSpPr>
            <a:spLocks noGrp="1"/>
          </p:cNvSpPr>
          <p:nvPr>
            <p:ph type="sldNum" sz="quarter" idx="2"/>
          </p:nvPr>
        </p:nvSpPr>
        <p:spPr/>
        <p:txBody>
          <a:bodyPr/>
          <a:lstStyle/>
          <a:p>
            <a:pPr lvl="0"/>
            <a:fld id="{86CB4B4D-7CA3-9044-876B-883B54F8677D}" type="slidenum">
              <a:rPr lang="en-US" smtClean="0"/>
              <a:pPr lvl="0"/>
              <a:t>31</a:t>
            </a:fld>
            <a:endParaRPr lang="en-US"/>
          </a:p>
        </p:txBody>
      </p:sp>
      <p:sp>
        <p:nvSpPr>
          <p:cNvPr id="4" name="Text Placeholder 3">
            <a:extLst>
              <a:ext uri="{FF2B5EF4-FFF2-40B4-BE49-F238E27FC236}">
                <a16:creationId xmlns:a16="http://schemas.microsoft.com/office/drawing/2014/main" id="{3CACB749-D6FC-41F5-BBA1-B87A7DF7615E}"/>
              </a:ext>
            </a:extLst>
          </p:cNvPr>
          <p:cNvSpPr>
            <a:spLocks noGrp="1"/>
          </p:cNvSpPr>
          <p:nvPr>
            <p:ph type="body" sz="quarter" idx="14"/>
          </p:nvPr>
        </p:nvSpPr>
        <p:spPr/>
        <p:txBody>
          <a:bodyPr/>
          <a:lstStyle/>
          <a:p>
            <a:r>
              <a:rPr lang="en-US"/>
              <a:t>01/01/2018 - 12/31/2018</a:t>
            </a:r>
          </a:p>
        </p:txBody>
      </p:sp>
      <p:graphicFrame>
        <p:nvGraphicFramePr>
          <p:cNvPr id="6" name="Chart Placeholder 5">
            <a:extLst>
              <a:ext uri="{FF2B5EF4-FFF2-40B4-BE49-F238E27FC236}">
                <a16:creationId xmlns:a16="http://schemas.microsoft.com/office/drawing/2014/main" id="{C5530A62-DB8F-41BC-B98D-31395C17F4BB}"/>
              </a:ext>
            </a:extLst>
          </p:cNvPr>
          <p:cNvGraphicFramePr>
            <a:graphicFrameLocks noGrp="1"/>
          </p:cNvGraphicFramePr>
          <p:nvPr>
            <p:ph type="chart" sz="quarter" idx="13"/>
            <p:extLst>
              <p:ext uri="{D42A27DB-BD31-4B8C-83A1-F6EECF244321}">
                <p14:modId xmlns:p14="http://schemas.microsoft.com/office/powerpoint/2010/main" val="3559967917"/>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86400028"/>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92CC8-5FBF-4751-8FB6-B23ED0B32472}"/>
              </a:ext>
            </a:extLst>
          </p:cNvPr>
          <p:cNvSpPr>
            <a:spLocks noGrp="1"/>
          </p:cNvSpPr>
          <p:nvPr>
            <p:ph type="title"/>
          </p:nvPr>
        </p:nvSpPr>
        <p:spPr/>
        <p:txBody>
          <a:bodyPr/>
          <a:lstStyle/>
          <a:p>
            <a:r>
              <a:rPr lang="en-US"/>
              <a:t>Facebook Fans or Followers Total | Yesway</a:t>
            </a:r>
          </a:p>
        </p:txBody>
      </p:sp>
      <p:sp>
        <p:nvSpPr>
          <p:cNvPr id="3" name="Slide Number Placeholder 2">
            <a:extLst>
              <a:ext uri="{FF2B5EF4-FFF2-40B4-BE49-F238E27FC236}">
                <a16:creationId xmlns:a16="http://schemas.microsoft.com/office/drawing/2014/main" id="{4B96EF07-39D8-4B22-AC13-8BCEAC31C11C}"/>
              </a:ext>
            </a:extLst>
          </p:cNvPr>
          <p:cNvSpPr>
            <a:spLocks noGrp="1"/>
          </p:cNvSpPr>
          <p:nvPr>
            <p:ph type="sldNum" sz="quarter" idx="2"/>
          </p:nvPr>
        </p:nvSpPr>
        <p:spPr/>
        <p:txBody>
          <a:bodyPr/>
          <a:lstStyle/>
          <a:p>
            <a:pPr lvl="0"/>
            <a:fld id="{86CB4B4D-7CA3-9044-876B-883B54F8677D}" type="slidenum">
              <a:rPr lang="en-US" smtClean="0"/>
              <a:pPr lvl="0"/>
              <a:t>32</a:t>
            </a:fld>
            <a:endParaRPr lang="en-US"/>
          </a:p>
        </p:txBody>
      </p:sp>
      <p:sp>
        <p:nvSpPr>
          <p:cNvPr id="4" name="Text Placeholder 3">
            <a:extLst>
              <a:ext uri="{FF2B5EF4-FFF2-40B4-BE49-F238E27FC236}">
                <a16:creationId xmlns:a16="http://schemas.microsoft.com/office/drawing/2014/main" id="{A1DD0247-E5FB-4711-9BFD-E20E5344DA18}"/>
              </a:ext>
            </a:extLst>
          </p:cNvPr>
          <p:cNvSpPr>
            <a:spLocks noGrp="1"/>
          </p:cNvSpPr>
          <p:nvPr>
            <p:ph type="body" sz="quarter" idx="14"/>
          </p:nvPr>
        </p:nvSpPr>
        <p:spPr/>
        <p:txBody>
          <a:bodyPr/>
          <a:lstStyle/>
          <a:p>
            <a:r>
              <a:rPr lang="en-US"/>
              <a:t>01/01/2018 - 12/31/2018</a:t>
            </a:r>
          </a:p>
        </p:txBody>
      </p:sp>
      <p:graphicFrame>
        <p:nvGraphicFramePr>
          <p:cNvPr id="6" name="Chart Placeholder 5">
            <a:extLst>
              <a:ext uri="{FF2B5EF4-FFF2-40B4-BE49-F238E27FC236}">
                <a16:creationId xmlns:a16="http://schemas.microsoft.com/office/drawing/2014/main" id="{E0CC2B29-D160-4920-B112-95ED581C9C12}"/>
              </a:ext>
            </a:extLst>
          </p:cNvPr>
          <p:cNvGraphicFramePr>
            <a:graphicFrameLocks noGrp="1"/>
          </p:cNvGraphicFramePr>
          <p:nvPr>
            <p:ph type="chart" sz="quarter" idx="13"/>
            <p:extLst>
              <p:ext uri="{D42A27DB-BD31-4B8C-83A1-F6EECF244321}">
                <p14:modId xmlns:p14="http://schemas.microsoft.com/office/powerpoint/2010/main" val="26325486"/>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69890459"/>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E8741-0A9E-4188-97AB-A1AC25344431}"/>
              </a:ext>
            </a:extLst>
          </p:cNvPr>
          <p:cNvSpPr>
            <a:spLocks noGrp="1"/>
          </p:cNvSpPr>
          <p:nvPr>
            <p:ph type="title"/>
          </p:nvPr>
        </p:nvSpPr>
        <p:spPr/>
        <p:txBody>
          <a:bodyPr/>
          <a:lstStyle/>
          <a:p>
            <a:r>
              <a:rPr lang="en-US"/>
              <a:t>Facebook Impressions | Yesway</a:t>
            </a:r>
          </a:p>
        </p:txBody>
      </p:sp>
      <p:sp>
        <p:nvSpPr>
          <p:cNvPr id="3" name="Slide Number Placeholder 2">
            <a:extLst>
              <a:ext uri="{FF2B5EF4-FFF2-40B4-BE49-F238E27FC236}">
                <a16:creationId xmlns:a16="http://schemas.microsoft.com/office/drawing/2014/main" id="{B6291E75-9838-43D4-966F-396E72333D85}"/>
              </a:ext>
            </a:extLst>
          </p:cNvPr>
          <p:cNvSpPr>
            <a:spLocks noGrp="1"/>
          </p:cNvSpPr>
          <p:nvPr>
            <p:ph type="sldNum" sz="quarter" idx="2"/>
          </p:nvPr>
        </p:nvSpPr>
        <p:spPr/>
        <p:txBody>
          <a:bodyPr/>
          <a:lstStyle/>
          <a:p>
            <a:pPr lvl="0"/>
            <a:fld id="{86CB4B4D-7CA3-9044-876B-883B54F8677D}" type="slidenum">
              <a:rPr lang="en-US" smtClean="0"/>
              <a:pPr lvl="0"/>
              <a:t>33</a:t>
            </a:fld>
            <a:endParaRPr lang="en-US"/>
          </a:p>
        </p:txBody>
      </p:sp>
      <p:sp>
        <p:nvSpPr>
          <p:cNvPr id="4" name="Text Placeholder 3">
            <a:extLst>
              <a:ext uri="{FF2B5EF4-FFF2-40B4-BE49-F238E27FC236}">
                <a16:creationId xmlns:a16="http://schemas.microsoft.com/office/drawing/2014/main" id="{BA8C4B0F-9EA8-40F5-BAD2-0B9FBC95FD34}"/>
              </a:ext>
            </a:extLst>
          </p:cNvPr>
          <p:cNvSpPr>
            <a:spLocks noGrp="1"/>
          </p:cNvSpPr>
          <p:nvPr>
            <p:ph type="body" sz="quarter" idx="14"/>
          </p:nvPr>
        </p:nvSpPr>
        <p:spPr/>
        <p:txBody>
          <a:bodyPr/>
          <a:lstStyle/>
          <a:p>
            <a:r>
              <a:rPr lang="en-US"/>
              <a:t>01/01/2018 - 12/31/2018</a:t>
            </a:r>
          </a:p>
        </p:txBody>
      </p:sp>
      <p:graphicFrame>
        <p:nvGraphicFramePr>
          <p:cNvPr id="6" name="Chart Placeholder 5">
            <a:extLst>
              <a:ext uri="{FF2B5EF4-FFF2-40B4-BE49-F238E27FC236}">
                <a16:creationId xmlns:a16="http://schemas.microsoft.com/office/drawing/2014/main" id="{85B01D46-942E-43DD-8D3F-3A56A1F1054A}"/>
              </a:ext>
            </a:extLst>
          </p:cNvPr>
          <p:cNvGraphicFramePr>
            <a:graphicFrameLocks noGrp="1"/>
          </p:cNvGraphicFramePr>
          <p:nvPr>
            <p:ph type="chart" sz="quarter" idx="13"/>
            <p:extLst>
              <p:ext uri="{D42A27DB-BD31-4B8C-83A1-F6EECF244321}">
                <p14:modId xmlns:p14="http://schemas.microsoft.com/office/powerpoint/2010/main" val="3281165459"/>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72863623"/>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DDA6C-07B6-4165-8314-76452B51C26C}"/>
              </a:ext>
            </a:extLst>
          </p:cNvPr>
          <p:cNvSpPr>
            <a:spLocks noGrp="1"/>
          </p:cNvSpPr>
          <p:nvPr>
            <p:ph type="title"/>
          </p:nvPr>
        </p:nvSpPr>
        <p:spPr/>
        <p:txBody>
          <a:bodyPr/>
          <a:lstStyle/>
          <a:p>
            <a:r>
              <a:rPr lang="en-US"/>
              <a:t>Facebook Reach | Yesway</a:t>
            </a:r>
          </a:p>
        </p:txBody>
      </p:sp>
      <p:sp>
        <p:nvSpPr>
          <p:cNvPr id="3" name="Slide Number Placeholder 2">
            <a:extLst>
              <a:ext uri="{FF2B5EF4-FFF2-40B4-BE49-F238E27FC236}">
                <a16:creationId xmlns:a16="http://schemas.microsoft.com/office/drawing/2014/main" id="{A2FB70C3-FEF6-4391-8516-5111A6BBA44D}"/>
              </a:ext>
            </a:extLst>
          </p:cNvPr>
          <p:cNvSpPr>
            <a:spLocks noGrp="1"/>
          </p:cNvSpPr>
          <p:nvPr>
            <p:ph type="sldNum" sz="quarter" idx="2"/>
          </p:nvPr>
        </p:nvSpPr>
        <p:spPr/>
        <p:txBody>
          <a:bodyPr/>
          <a:lstStyle/>
          <a:p>
            <a:pPr lvl="0"/>
            <a:fld id="{86CB4B4D-7CA3-9044-876B-883B54F8677D}" type="slidenum">
              <a:rPr lang="en-US" smtClean="0"/>
              <a:pPr lvl="0"/>
              <a:t>34</a:t>
            </a:fld>
            <a:endParaRPr lang="en-US"/>
          </a:p>
        </p:txBody>
      </p:sp>
      <p:sp>
        <p:nvSpPr>
          <p:cNvPr id="4" name="Text Placeholder 3">
            <a:extLst>
              <a:ext uri="{FF2B5EF4-FFF2-40B4-BE49-F238E27FC236}">
                <a16:creationId xmlns:a16="http://schemas.microsoft.com/office/drawing/2014/main" id="{F7ADBDF3-D2A4-48A9-8154-35D832715B1C}"/>
              </a:ext>
            </a:extLst>
          </p:cNvPr>
          <p:cNvSpPr>
            <a:spLocks noGrp="1"/>
          </p:cNvSpPr>
          <p:nvPr>
            <p:ph type="body" sz="quarter" idx="14"/>
          </p:nvPr>
        </p:nvSpPr>
        <p:spPr/>
        <p:txBody>
          <a:bodyPr/>
          <a:lstStyle/>
          <a:p>
            <a:r>
              <a:rPr lang="en-US"/>
              <a:t>01/01/2018 - 12/31/2018</a:t>
            </a:r>
          </a:p>
        </p:txBody>
      </p:sp>
      <p:graphicFrame>
        <p:nvGraphicFramePr>
          <p:cNvPr id="6" name="Chart Placeholder 5">
            <a:extLst>
              <a:ext uri="{FF2B5EF4-FFF2-40B4-BE49-F238E27FC236}">
                <a16:creationId xmlns:a16="http://schemas.microsoft.com/office/drawing/2014/main" id="{8206290C-FB35-4D90-A88F-18D85C78BEC1}"/>
              </a:ext>
            </a:extLst>
          </p:cNvPr>
          <p:cNvGraphicFramePr>
            <a:graphicFrameLocks noGrp="1"/>
          </p:cNvGraphicFramePr>
          <p:nvPr>
            <p:ph type="chart" sz="quarter" idx="13"/>
            <p:extLst>
              <p:ext uri="{D42A27DB-BD31-4B8C-83A1-F6EECF244321}">
                <p14:modId xmlns:p14="http://schemas.microsoft.com/office/powerpoint/2010/main" val="3665114279"/>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11579652"/>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40BE5-DE46-4FB2-B677-2657342348B6}"/>
              </a:ext>
            </a:extLst>
          </p:cNvPr>
          <p:cNvSpPr>
            <a:spLocks noGrp="1"/>
          </p:cNvSpPr>
          <p:nvPr>
            <p:ph type="title"/>
          </p:nvPr>
        </p:nvSpPr>
        <p:spPr/>
        <p:txBody>
          <a:bodyPr/>
          <a:lstStyle/>
          <a:p>
            <a:r>
              <a:rPr lang="en-US"/>
              <a:t>Facebook Total Interactions | Yesway</a:t>
            </a:r>
          </a:p>
        </p:txBody>
      </p:sp>
      <p:sp>
        <p:nvSpPr>
          <p:cNvPr id="3" name="Slide Number Placeholder 2">
            <a:extLst>
              <a:ext uri="{FF2B5EF4-FFF2-40B4-BE49-F238E27FC236}">
                <a16:creationId xmlns:a16="http://schemas.microsoft.com/office/drawing/2014/main" id="{C8648798-E3A4-4E8F-B505-F5FF13BDFF78}"/>
              </a:ext>
            </a:extLst>
          </p:cNvPr>
          <p:cNvSpPr>
            <a:spLocks noGrp="1"/>
          </p:cNvSpPr>
          <p:nvPr>
            <p:ph type="sldNum" sz="quarter" idx="2"/>
          </p:nvPr>
        </p:nvSpPr>
        <p:spPr/>
        <p:txBody>
          <a:bodyPr/>
          <a:lstStyle/>
          <a:p>
            <a:pPr lvl="0"/>
            <a:fld id="{86CB4B4D-7CA3-9044-876B-883B54F8677D}" type="slidenum">
              <a:rPr lang="en-US" smtClean="0"/>
              <a:pPr lvl="0"/>
              <a:t>35</a:t>
            </a:fld>
            <a:endParaRPr lang="en-US"/>
          </a:p>
        </p:txBody>
      </p:sp>
      <p:sp>
        <p:nvSpPr>
          <p:cNvPr id="4" name="Text Placeholder 3">
            <a:extLst>
              <a:ext uri="{FF2B5EF4-FFF2-40B4-BE49-F238E27FC236}">
                <a16:creationId xmlns:a16="http://schemas.microsoft.com/office/drawing/2014/main" id="{9CFCC9B8-684D-418C-82B1-BEBD73D13E65}"/>
              </a:ext>
            </a:extLst>
          </p:cNvPr>
          <p:cNvSpPr>
            <a:spLocks noGrp="1"/>
          </p:cNvSpPr>
          <p:nvPr>
            <p:ph type="body" sz="quarter" idx="14"/>
          </p:nvPr>
        </p:nvSpPr>
        <p:spPr/>
        <p:txBody>
          <a:bodyPr/>
          <a:lstStyle/>
          <a:p>
            <a:r>
              <a:rPr lang="en-US"/>
              <a:t>01/01/2018 - 12/31/2018</a:t>
            </a:r>
          </a:p>
        </p:txBody>
      </p:sp>
      <p:graphicFrame>
        <p:nvGraphicFramePr>
          <p:cNvPr id="6" name="Chart Placeholder 5">
            <a:extLst>
              <a:ext uri="{FF2B5EF4-FFF2-40B4-BE49-F238E27FC236}">
                <a16:creationId xmlns:a16="http://schemas.microsoft.com/office/drawing/2014/main" id="{410B4941-DC39-45CC-BE43-4B3A3FA0F413}"/>
              </a:ext>
            </a:extLst>
          </p:cNvPr>
          <p:cNvGraphicFramePr>
            <a:graphicFrameLocks noGrp="1"/>
          </p:cNvGraphicFramePr>
          <p:nvPr>
            <p:ph type="chart" sz="quarter" idx="13"/>
            <p:extLst>
              <p:ext uri="{D42A27DB-BD31-4B8C-83A1-F6EECF244321}">
                <p14:modId xmlns:p14="http://schemas.microsoft.com/office/powerpoint/2010/main" val="74035962"/>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11754698"/>
      </p:ext>
    </p:extLst>
  </p:cSld>
  <p:clrMapOvr>
    <a:masterClrMapping/>
  </p:clrMapOvr>
  <p:transition spd="med"/>
</p:sld>
</file>

<file path=ppt/theme/theme1.xml><?xml version="1.0" encoding="utf-8"?>
<a:theme xmlns:a="http://schemas.openxmlformats.org/drawingml/2006/main" name="quintly_template">
  <a:themeElements>
    <a:clrScheme name="Default">
      <a:dk1>
        <a:srgbClr val="595959"/>
      </a:dk1>
      <a:lt1>
        <a:srgbClr val="FFFFFF"/>
      </a:lt1>
      <a:dk2>
        <a:srgbClr val="A7A7A7"/>
      </a:dk2>
      <a:lt2>
        <a:srgbClr val="535353"/>
      </a:lt2>
      <a:accent1>
        <a:srgbClr val="87A91B"/>
      </a:accent1>
      <a:accent2>
        <a:srgbClr val="FBCE11"/>
      </a:accent2>
      <a:accent3>
        <a:srgbClr val="446ED8"/>
      </a:accent3>
      <a:accent4>
        <a:srgbClr val="9D22E2"/>
      </a:accent4>
      <a:accent5>
        <a:srgbClr val="FE9E00"/>
      </a:accent5>
      <a:accent6>
        <a:srgbClr val="DF5327"/>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87A91B"/>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87A91B"/>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owerpoint_140167_2" id="{1E09357E-1237-F344-9D96-312C20BDFE86}" vid="{F42FF92E-BE8D-AB4F-933A-E8AC8D90BFCF}"/>
    </a:ext>
  </a:ext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87A91B"/>
      </a:accent1>
      <a:accent2>
        <a:srgbClr val="FBCE11"/>
      </a:accent2>
      <a:accent3>
        <a:srgbClr val="446ED8"/>
      </a:accent3>
      <a:accent4>
        <a:srgbClr val="9D22E2"/>
      </a:accent4>
      <a:accent5>
        <a:srgbClr val="FE9E00"/>
      </a:accent5>
      <a:accent6>
        <a:srgbClr val="DF5327"/>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87A91B"/>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87A91B"/>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20220524_211805</Template>
  <TotalTime>1</TotalTime>
  <Words>913</Words>
  <Application>Microsoft Office PowerPoint</Application>
  <PresentationFormat>Widescreen</PresentationFormat>
  <Paragraphs>470</Paragraphs>
  <Slides>35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Helvetica Neue</vt:lpstr>
      <vt:lpstr>Calibri</vt:lpstr>
      <vt:lpstr>Calibri Light</vt:lpstr>
      <vt:lpstr>quintly_template</vt:lpstr>
      <vt:lpstr>Facebook - Yesway Only</vt:lpstr>
      <vt:lpstr>Facebook Key Metrics Table | Yesway</vt:lpstr>
      <vt:lpstr>Facebook Own Posts Table | Yesway - 1 of 9</vt:lpstr>
      <vt:lpstr>Facebook Own Posts Table | Yesway - 2 of 9</vt:lpstr>
      <vt:lpstr>Facebook Own Posts Table | Yesway - 3 of 9</vt:lpstr>
      <vt:lpstr>Facebook Own Posts Table | Yesway - 4 of 9</vt:lpstr>
      <vt:lpstr>Facebook Own Posts Table | Yesway - 5 of 9</vt:lpstr>
      <vt:lpstr>Facebook Own Posts Table | Yesway - 6 of 9</vt:lpstr>
      <vt:lpstr>Facebook Own Posts Table | Yesway - 7 of 9</vt:lpstr>
      <vt:lpstr>Facebook Own Posts Table | Yesway - 8 of 9</vt:lpstr>
      <vt:lpstr>Facebook Own Posts Table | Yesway - 9 of 9</vt:lpstr>
      <vt:lpstr>Facebook Fans Change Per Weekday | Yesway</vt:lpstr>
      <vt:lpstr>Facebook Yesway Posts | Yesway</vt:lpstr>
      <vt:lpstr>Facebook Own Posts By Weekday | Yesway</vt:lpstr>
      <vt:lpstr>Facebook Average Interactions Per Post | Yesway</vt:lpstr>
      <vt:lpstr>Facebook Interaction Rate By Weekday | Yesway</vt:lpstr>
      <vt:lpstr>Facebook Interaction Rate By Post Type | Yesway</vt:lpstr>
      <vt:lpstr>Facebook Post Type | Yesway</vt:lpstr>
      <vt:lpstr>Facebook Reach Type Distribution  | Yesway</vt:lpstr>
      <vt:lpstr>Facebook Reach by Post Type  | Yesway</vt:lpstr>
      <vt:lpstr>Facebook Page Content Virality | Yesway</vt:lpstr>
      <vt:lpstr>Facebook Video Views | Yesway</vt:lpstr>
      <vt:lpstr>Facebook User Posts | Yesway</vt:lpstr>
      <vt:lpstr>Facebook Page Views | Yesway</vt:lpstr>
      <vt:lpstr>Facebook Interaction Rate By Hour | Yesway</vt:lpstr>
      <vt:lpstr>Facebook Average Shares Per Post | Yesway</vt:lpstr>
      <vt:lpstr>Facebook Reactions Distribution | Yesway</vt:lpstr>
      <vt:lpstr>Facebook Page Views By External Referral | Yesway</vt:lpstr>
      <vt:lpstr>Facebook Video Views Table | Yesway</vt:lpstr>
      <vt:lpstr>Facebook Fans or Followers Total | Yesway</vt:lpstr>
      <vt:lpstr>Facebook Reach | Yesway</vt:lpstr>
      <vt:lpstr>Facebook Fans or Followers Total | Yesway</vt:lpstr>
      <vt:lpstr>Facebook Impressions | Yesway</vt:lpstr>
      <vt:lpstr>Facebook Reach | Yesway</vt:lpstr>
      <vt:lpstr>Facebook Total Interactions | Yesway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Yesway Only</dc:title>
  <dc:creator>Administrator</dc:creator>
  <cp:lastModifiedBy>Administrator</cp:lastModifiedBy>
  <cp:revision>1</cp:revision>
  <dcterms:created xsi:type="dcterms:W3CDTF">2022-05-24T21:18:05Z</dcterms:created>
  <dcterms:modified xsi:type="dcterms:W3CDTF">2022-05-24T21:19:19Z</dcterms:modified>
</cp:coreProperties>
</file>