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2192000" cy="6858000"/>
  <p:notesSz cx="6881813" cy="9296400"/>
  <p:embeddedFontLs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3</c:v>
                </c:pt>
                <c:pt idx="4">
                  <c:v>8</c:v>
                </c:pt>
                <c:pt idx="5">
                  <c:v>5</c:v>
                </c:pt>
                <c:pt idx="6">
                  <c:v>2</c:v>
                </c:pt>
              </c:numCache>
            </c:numRef>
          </c:val>
          <c:extLst>
            <c:ext xmlns:c16="http://schemas.microsoft.com/office/drawing/2014/chart" uri="{C3380CC4-5D6E-409C-BE32-E72D297353CC}">
              <c16:uniqueId val="{00000000-BFC5-497B-93C1-2ECA879B8A63}"/>
            </c:ext>
          </c:extLst>
        </c:ser>
        <c:dLbls>
          <c:showLegendKey val="0"/>
          <c:showVal val="0"/>
          <c:showCatName val="0"/>
          <c:showSerName val="0"/>
          <c:showPercent val="0"/>
          <c:showBubbleSize val="0"/>
        </c:dLbls>
        <c:gapWidth val="219"/>
        <c:overlap val="-27"/>
        <c:axId val="456006136"/>
        <c:axId val="456007776"/>
      </c:barChart>
      <c:catAx>
        <c:axId val="45600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07776"/>
        <c:crosses val="autoZero"/>
        <c:auto val="1"/>
        <c:lblAlgn val="ctr"/>
        <c:lblOffset val="100"/>
        <c:noMultiLvlLbl val="0"/>
      </c:catAx>
      <c:valAx>
        <c:axId val="45600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00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c:v>
                </c:pt>
                <c:pt idx="1">
                  <c:v>1</c:v>
                </c:pt>
                <c:pt idx="2">
                  <c:v>1</c:v>
                </c:pt>
                <c:pt idx="3">
                  <c:v>5</c:v>
                </c:pt>
                <c:pt idx="4">
                  <c:v>2</c:v>
                </c:pt>
                <c:pt idx="5">
                  <c:v>3</c:v>
                </c:pt>
                <c:pt idx="6">
                  <c:v>2</c:v>
                </c:pt>
                <c:pt idx="7">
                  <c:v>1</c:v>
                </c:pt>
                <c:pt idx="8">
                  <c:v>0</c:v>
                </c:pt>
                <c:pt idx="9">
                  <c:v>2</c:v>
                </c:pt>
                <c:pt idx="10">
                  <c:v>1</c:v>
                </c:pt>
                <c:pt idx="11">
                  <c:v>2</c:v>
                </c:pt>
                <c:pt idx="12">
                  <c:v>1</c:v>
                </c:pt>
                <c:pt idx="13">
                  <c:v>0</c:v>
                </c:pt>
                <c:pt idx="14">
                  <c:v>1</c:v>
                </c:pt>
                <c:pt idx="15">
                  <c:v>2</c:v>
                </c:pt>
                <c:pt idx="16">
                  <c:v>1</c:v>
                </c:pt>
                <c:pt idx="17">
                  <c:v>1</c:v>
                </c:pt>
                <c:pt idx="18">
                  <c:v>1</c:v>
                </c:pt>
                <c:pt idx="19">
                  <c:v>1</c:v>
                </c:pt>
                <c:pt idx="20">
                  <c:v>1</c:v>
                </c:pt>
                <c:pt idx="21">
                  <c:v>2</c:v>
                </c:pt>
                <c:pt idx="22">
                  <c:v>2</c:v>
                </c:pt>
                <c:pt idx="23">
                  <c:v>1</c:v>
                </c:pt>
                <c:pt idx="24">
                  <c:v>1</c:v>
                </c:pt>
                <c:pt idx="25">
                  <c:v>1</c:v>
                </c:pt>
                <c:pt idx="26">
                  <c:v>4</c:v>
                </c:pt>
                <c:pt idx="27">
                  <c:v>1</c:v>
                </c:pt>
                <c:pt idx="28">
                  <c:v>1</c:v>
                </c:pt>
                <c:pt idx="29">
                  <c:v>1</c:v>
                </c:pt>
                <c:pt idx="30">
                  <c:v>2</c:v>
                </c:pt>
                <c:pt idx="31">
                  <c:v>2</c:v>
                </c:pt>
                <c:pt idx="32">
                  <c:v>1</c:v>
                </c:pt>
                <c:pt idx="33">
                  <c:v>1</c:v>
                </c:pt>
                <c:pt idx="34">
                  <c:v>1</c:v>
                </c:pt>
                <c:pt idx="35">
                  <c:v>1</c:v>
                </c:pt>
                <c:pt idx="36">
                  <c:v>3</c:v>
                </c:pt>
                <c:pt idx="37">
                  <c:v>1</c:v>
                </c:pt>
                <c:pt idx="38">
                  <c:v>1</c:v>
                </c:pt>
                <c:pt idx="39">
                  <c:v>1</c:v>
                </c:pt>
                <c:pt idx="40">
                  <c:v>2</c:v>
                </c:pt>
                <c:pt idx="41">
                  <c:v>1</c:v>
                </c:pt>
                <c:pt idx="42">
                  <c:v>1</c:v>
                </c:pt>
                <c:pt idx="43">
                  <c:v>1</c:v>
                </c:pt>
                <c:pt idx="44">
                  <c:v>1</c:v>
                </c:pt>
                <c:pt idx="45">
                  <c:v>3</c:v>
                </c:pt>
                <c:pt idx="46">
                  <c:v>2</c:v>
                </c:pt>
                <c:pt idx="47">
                  <c:v>2</c:v>
                </c:pt>
                <c:pt idx="48">
                  <c:v>3</c:v>
                </c:pt>
                <c:pt idx="49">
                  <c:v>1</c:v>
                </c:pt>
                <c:pt idx="50">
                  <c:v>1</c:v>
                </c:pt>
                <c:pt idx="51">
                  <c:v>2</c:v>
                </c:pt>
                <c:pt idx="52">
                  <c:v>1</c:v>
                </c:pt>
                <c:pt idx="53">
                  <c:v>1</c:v>
                </c:pt>
                <c:pt idx="54">
                  <c:v>1</c:v>
                </c:pt>
                <c:pt idx="55">
                  <c:v>1</c:v>
                </c:pt>
                <c:pt idx="56">
                  <c:v>1</c:v>
                </c:pt>
                <c:pt idx="57">
                  <c:v>1</c:v>
                </c:pt>
                <c:pt idx="58">
                  <c:v>1</c:v>
                </c:pt>
                <c:pt idx="59">
                  <c:v>2</c:v>
                </c:pt>
                <c:pt idx="60">
                  <c:v>2</c:v>
                </c:pt>
                <c:pt idx="61">
                  <c:v>1</c:v>
                </c:pt>
                <c:pt idx="62">
                  <c:v>2</c:v>
                </c:pt>
                <c:pt idx="63">
                  <c:v>1</c:v>
                </c:pt>
                <c:pt idx="64">
                  <c:v>2</c:v>
                </c:pt>
                <c:pt idx="65">
                  <c:v>1</c:v>
                </c:pt>
                <c:pt idx="66">
                  <c:v>1</c:v>
                </c:pt>
                <c:pt idx="67">
                  <c:v>1</c:v>
                </c:pt>
                <c:pt idx="68">
                  <c:v>2</c:v>
                </c:pt>
                <c:pt idx="69">
                  <c:v>1</c:v>
                </c:pt>
                <c:pt idx="70">
                  <c:v>1</c:v>
                </c:pt>
                <c:pt idx="71">
                  <c:v>1</c:v>
                </c:pt>
                <c:pt idx="72">
                  <c:v>1</c:v>
                </c:pt>
                <c:pt idx="73">
                  <c:v>1</c:v>
                </c:pt>
                <c:pt idx="74">
                  <c:v>2</c:v>
                </c:pt>
                <c:pt idx="75">
                  <c:v>2</c:v>
                </c:pt>
                <c:pt idx="76">
                  <c:v>0</c:v>
                </c:pt>
                <c:pt idx="77">
                  <c:v>1</c:v>
                </c:pt>
                <c:pt idx="78">
                  <c:v>1</c:v>
                </c:pt>
                <c:pt idx="79">
                  <c:v>1</c:v>
                </c:pt>
                <c:pt idx="80">
                  <c:v>2</c:v>
                </c:pt>
                <c:pt idx="81">
                  <c:v>1</c:v>
                </c:pt>
                <c:pt idx="82">
                  <c:v>1</c:v>
                </c:pt>
                <c:pt idx="83">
                  <c:v>1</c:v>
                </c:pt>
                <c:pt idx="84">
                  <c:v>0</c:v>
                </c:pt>
                <c:pt idx="85">
                  <c:v>1</c:v>
                </c:pt>
                <c:pt idx="86">
                  <c:v>2</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2</c:v>
                </c:pt>
                <c:pt idx="105">
                  <c:v>1</c:v>
                </c:pt>
                <c:pt idx="106">
                  <c:v>2</c:v>
                </c:pt>
                <c:pt idx="107">
                  <c:v>1</c:v>
                </c:pt>
                <c:pt idx="108">
                  <c:v>3</c:v>
                </c:pt>
                <c:pt idx="109">
                  <c:v>1</c:v>
                </c:pt>
                <c:pt idx="110">
                  <c:v>2</c:v>
                </c:pt>
                <c:pt idx="111">
                  <c:v>1</c:v>
                </c:pt>
                <c:pt idx="112">
                  <c:v>1</c:v>
                </c:pt>
                <c:pt idx="113">
                  <c:v>1</c:v>
                </c:pt>
                <c:pt idx="114">
                  <c:v>1</c:v>
                </c:pt>
                <c:pt idx="115">
                  <c:v>1</c:v>
                </c:pt>
                <c:pt idx="116">
                  <c:v>3</c:v>
                </c:pt>
                <c:pt idx="117">
                  <c:v>1</c:v>
                </c:pt>
                <c:pt idx="118">
                  <c:v>2</c:v>
                </c:pt>
                <c:pt idx="119">
                  <c:v>0</c:v>
                </c:pt>
                <c:pt idx="120">
                  <c:v>2</c:v>
                </c:pt>
                <c:pt idx="121">
                  <c:v>1</c:v>
                </c:pt>
                <c:pt idx="122">
                  <c:v>1</c:v>
                </c:pt>
                <c:pt idx="123">
                  <c:v>1</c:v>
                </c:pt>
                <c:pt idx="124">
                  <c:v>2</c:v>
                </c:pt>
                <c:pt idx="125">
                  <c:v>1</c:v>
                </c:pt>
                <c:pt idx="126">
                  <c:v>1</c:v>
                </c:pt>
                <c:pt idx="127">
                  <c:v>1</c:v>
                </c:pt>
                <c:pt idx="128">
                  <c:v>1</c:v>
                </c:pt>
                <c:pt idx="129">
                  <c:v>2</c:v>
                </c:pt>
                <c:pt idx="130">
                  <c:v>2</c:v>
                </c:pt>
                <c:pt idx="131">
                  <c:v>2</c:v>
                </c:pt>
                <c:pt idx="132">
                  <c:v>1</c:v>
                </c:pt>
                <c:pt idx="133">
                  <c:v>1</c:v>
                </c:pt>
                <c:pt idx="134">
                  <c:v>1</c:v>
                </c:pt>
                <c:pt idx="135">
                  <c:v>1</c:v>
                </c:pt>
                <c:pt idx="136">
                  <c:v>1</c:v>
                </c:pt>
                <c:pt idx="137">
                  <c:v>1</c:v>
                </c:pt>
                <c:pt idx="138">
                  <c:v>2</c:v>
                </c:pt>
                <c:pt idx="139">
                  <c:v>1</c:v>
                </c:pt>
                <c:pt idx="140">
                  <c:v>1</c:v>
                </c:pt>
                <c:pt idx="141">
                  <c:v>1</c:v>
                </c:pt>
                <c:pt idx="142">
                  <c:v>1</c:v>
                </c:pt>
                <c:pt idx="143">
                  <c:v>1</c:v>
                </c:pt>
                <c:pt idx="144">
                  <c:v>1</c:v>
                </c:pt>
                <c:pt idx="145">
                  <c:v>1</c:v>
                </c:pt>
                <c:pt idx="146">
                  <c:v>1</c:v>
                </c:pt>
                <c:pt idx="147">
                  <c:v>1</c:v>
                </c:pt>
                <c:pt idx="148">
                  <c:v>1</c:v>
                </c:pt>
                <c:pt idx="149">
                  <c:v>1</c:v>
                </c:pt>
                <c:pt idx="150">
                  <c:v>2</c:v>
                </c:pt>
                <c:pt idx="151">
                  <c:v>4</c:v>
                </c:pt>
                <c:pt idx="152">
                  <c:v>2</c:v>
                </c:pt>
                <c:pt idx="153">
                  <c:v>1</c:v>
                </c:pt>
                <c:pt idx="154">
                  <c:v>1</c:v>
                </c:pt>
                <c:pt idx="155">
                  <c:v>1</c:v>
                </c:pt>
                <c:pt idx="156">
                  <c:v>1</c:v>
                </c:pt>
                <c:pt idx="157">
                  <c:v>2</c:v>
                </c:pt>
                <c:pt idx="158">
                  <c:v>2</c:v>
                </c:pt>
                <c:pt idx="159">
                  <c:v>2</c:v>
                </c:pt>
                <c:pt idx="160">
                  <c:v>1</c:v>
                </c:pt>
                <c:pt idx="161">
                  <c:v>2</c:v>
                </c:pt>
                <c:pt idx="162">
                  <c:v>2</c:v>
                </c:pt>
                <c:pt idx="163">
                  <c:v>1</c:v>
                </c:pt>
                <c:pt idx="164">
                  <c:v>2</c:v>
                </c:pt>
                <c:pt idx="165">
                  <c:v>1</c:v>
                </c:pt>
                <c:pt idx="166">
                  <c:v>1</c:v>
                </c:pt>
                <c:pt idx="167">
                  <c:v>1</c:v>
                </c:pt>
                <c:pt idx="168">
                  <c:v>1</c:v>
                </c:pt>
              </c:numCache>
            </c:numRef>
          </c:val>
          <c:extLst>
            <c:ext xmlns:c16="http://schemas.microsoft.com/office/drawing/2014/chart" uri="{C3380CC4-5D6E-409C-BE32-E72D297353CC}">
              <c16:uniqueId val="{00000000-F346-442F-AE3C-3425E07890DE}"/>
            </c:ext>
          </c:extLst>
        </c:ser>
        <c:dLbls>
          <c:showLegendKey val="0"/>
          <c:showVal val="0"/>
          <c:showCatName val="0"/>
          <c:showSerName val="0"/>
          <c:showPercent val="0"/>
          <c:showBubbleSize val="0"/>
        </c:dLbls>
        <c:gapWidth val="219"/>
        <c:overlap val="-27"/>
        <c:axId val="467417136"/>
        <c:axId val="467417792"/>
      </c:barChart>
      <c:dateAx>
        <c:axId val="46741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7792"/>
        <c:crosses val="autoZero"/>
        <c:auto val="1"/>
        <c:lblOffset val="100"/>
        <c:baseTimeUnit val="days"/>
      </c:dateAx>
      <c:valAx>
        <c:axId val="46741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28</c:v>
                </c:pt>
                <c:pt idx="2">
                  <c:v>39</c:v>
                </c:pt>
                <c:pt idx="3">
                  <c:v>36</c:v>
                </c:pt>
                <c:pt idx="4">
                  <c:v>39</c:v>
                </c:pt>
                <c:pt idx="5">
                  <c:v>28</c:v>
                </c:pt>
                <c:pt idx="6">
                  <c:v>25</c:v>
                </c:pt>
              </c:numCache>
            </c:numRef>
          </c:val>
          <c:extLst>
            <c:ext xmlns:c16="http://schemas.microsoft.com/office/drawing/2014/chart" uri="{C3380CC4-5D6E-409C-BE32-E72D297353CC}">
              <c16:uniqueId val="{00000000-379E-4B3D-BC34-7F47053D6202}"/>
            </c:ext>
          </c:extLst>
        </c:ser>
        <c:dLbls>
          <c:showLegendKey val="0"/>
          <c:showVal val="0"/>
          <c:showCatName val="0"/>
          <c:showSerName val="0"/>
          <c:showPercent val="0"/>
          <c:showBubbleSize val="0"/>
        </c:dLbls>
        <c:gapWidth val="219"/>
        <c:overlap val="-27"/>
        <c:axId val="467413200"/>
        <c:axId val="467416480"/>
      </c:barChart>
      <c:catAx>
        <c:axId val="46741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6480"/>
        <c:crosses val="autoZero"/>
        <c:auto val="1"/>
        <c:lblAlgn val="ctr"/>
        <c:lblOffset val="100"/>
        <c:noMultiLvlLbl val="0"/>
      </c:catAx>
      <c:valAx>
        <c:axId val="46741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18</c:v>
                </c:pt>
                <c:pt idx="1">
                  <c:v>7</c:v>
                </c:pt>
                <c:pt idx="2">
                  <c:v>6</c:v>
                </c:pt>
                <c:pt idx="3">
                  <c:v>11</c:v>
                </c:pt>
                <c:pt idx="4">
                  <c:v>11</c:v>
                </c:pt>
                <c:pt idx="5">
                  <c:v>5</c:v>
                </c:pt>
                <c:pt idx="6">
                  <c:v>10</c:v>
                </c:pt>
                <c:pt idx="7">
                  <c:v>8</c:v>
                </c:pt>
                <c:pt idx="8">
                  <c:v>0</c:v>
                </c:pt>
                <c:pt idx="9">
                  <c:v>11</c:v>
                </c:pt>
                <c:pt idx="10">
                  <c:v>8</c:v>
                </c:pt>
                <c:pt idx="11">
                  <c:v>5</c:v>
                </c:pt>
                <c:pt idx="12">
                  <c:v>37</c:v>
                </c:pt>
                <c:pt idx="13">
                  <c:v>0</c:v>
                </c:pt>
                <c:pt idx="14">
                  <c:v>4</c:v>
                </c:pt>
                <c:pt idx="15">
                  <c:v>6</c:v>
                </c:pt>
                <c:pt idx="16">
                  <c:v>7</c:v>
                </c:pt>
                <c:pt idx="17">
                  <c:v>79</c:v>
                </c:pt>
                <c:pt idx="18">
                  <c:v>13</c:v>
                </c:pt>
                <c:pt idx="19">
                  <c:v>6</c:v>
                </c:pt>
                <c:pt idx="20">
                  <c:v>6</c:v>
                </c:pt>
                <c:pt idx="21">
                  <c:v>11</c:v>
                </c:pt>
                <c:pt idx="22">
                  <c:v>8</c:v>
                </c:pt>
                <c:pt idx="23">
                  <c:v>10</c:v>
                </c:pt>
                <c:pt idx="24">
                  <c:v>14</c:v>
                </c:pt>
                <c:pt idx="25">
                  <c:v>8</c:v>
                </c:pt>
                <c:pt idx="26">
                  <c:v>15</c:v>
                </c:pt>
                <c:pt idx="27">
                  <c:v>7</c:v>
                </c:pt>
                <c:pt idx="28">
                  <c:v>7</c:v>
                </c:pt>
                <c:pt idx="29">
                  <c:v>4</c:v>
                </c:pt>
                <c:pt idx="30">
                  <c:v>7</c:v>
                </c:pt>
                <c:pt idx="31">
                  <c:v>10</c:v>
                </c:pt>
                <c:pt idx="32">
                  <c:v>12</c:v>
                </c:pt>
                <c:pt idx="33">
                  <c:v>7</c:v>
                </c:pt>
                <c:pt idx="34">
                  <c:v>3</c:v>
                </c:pt>
                <c:pt idx="35">
                  <c:v>3</c:v>
                </c:pt>
                <c:pt idx="36">
                  <c:v>15</c:v>
                </c:pt>
                <c:pt idx="37">
                  <c:v>1</c:v>
                </c:pt>
                <c:pt idx="38">
                  <c:v>5</c:v>
                </c:pt>
                <c:pt idx="39">
                  <c:v>4</c:v>
                </c:pt>
                <c:pt idx="40">
                  <c:v>21</c:v>
                </c:pt>
                <c:pt idx="41">
                  <c:v>5</c:v>
                </c:pt>
                <c:pt idx="42">
                  <c:v>8</c:v>
                </c:pt>
                <c:pt idx="43">
                  <c:v>6</c:v>
                </c:pt>
                <c:pt idx="44">
                  <c:v>7</c:v>
                </c:pt>
                <c:pt idx="45">
                  <c:v>10</c:v>
                </c:pt>
                <c:pt idx="46">
                  <c:v>4</c:v>
                </c:pt>
                <c:pt idx="47">
                  <c:v>6</c:v>
                </c:pt>
                <c:pt idx="48">
                  <c:v>19</c:v>
                </c:pt>
                <c:pt idx="49">
                  <c:v>9</c:v>
                </c:pt>
                <c:pt idx="50">
                  <c:v>5</c:v>
                </c:pt>
                <c:pt idx="51">
                  <c:v>5</c:v>
                </c:pt>
                <c:pt idx="52">
                  <c:v>5</c:v>
                </c:pt>
                <c:pt idx="53">
                  <c:v>7</c:v>
                </c:pt>
                <c:pt idx="54">
                  <c:v>7</c:v>
                </c:pt>
                <c:pt idx="55">
                  <c:v>7</c:v>
                </c:pt>
                <c:pt idx="56">
                  <c:v>8</c:v>
                </c:pt>
                <c:pt idx="57">
                  <c:v>14</c:v>
                </c:pt>
                <c:pt idx="58">
                  <c:v>5</c:v>
                </c:pt>
                <c:pt idx="59">
                  <c:v>14</c:v>
                </c:pt>
                <c:pt idx="60">
                  <c:v>5</c:v>
                </c:pt>
                <c:pt idx="61">
                  <c:v>12</c:v>
                </c:pt>
                <c:pt idx="62">
                  <c:v>10</c:v>
                </c:pt>
                <c:pt idx="63">
                  <c:v>8</c:v>
                </c:pt>
                <c:pt idx="64">
                  <c:v>8</c:v>
                </c:pt>
                <c:pt idx="65">
                  <c:v>8</c:v>
                </c:pt>
                <c:pt idx="66">
                  <c:v>10</c:v>
                </c:pt>
                <c:pt idx="67">
                  <c:v>5</c:v>
                </c:pt>
                <c:pt idx="68">
                  <c:v>5</c:v>
                </c:pt>
                <c:pt idx="69">
                  <c:v>4</c:v>
                </c:pt>
                <c:pt idx="70">
                  <c:v>8</c:v>
                </c:pt>
                <c:pt idx="71">
                  <c:v>4</c:v>
                </c:pt>
                <c:pt idx="72">
                  <c:v>6</c:v>
                </c:pt>
                <c:pt idx="73">
                  <c:v>7</c:v>
                </c:pt>
                <c:pt idx="74">
                  <c:v>7</c:v>
                </c:pt>
                <c:pt idx="75">
                  <c:v>4</c:v>
                </c:pt>
                <c:pt idx="76">
                  <c:v>0</c:v>
                </c:pt>
                <c:pt idx="77">
                  <c:v>9</c:v>
                </c:pt>
                <c:pt idx="78">
                  <c:v>6</c:v>
                </c:pt>
                <c:pt idx="79">
                  <c:v>6</c:v>
                </c:pt>
                <c:pt idx="80">
                  <c:v>7</c:v>
                </c:pt>
                <c:pt idx="81">
                  <c:v>4</c:v>
                </c:pt>
                <c:pt idx="82">
                  <c:v>4</c:v>
                </c:pt>
                <c:pt idx="83">
                  <c:v>5</c:v>
                </c:pt>
                <c:pt idx="84">
                  <c:v>0</c:v>
                </c:pt>
                <c:pt idx="85">
                  <c:v>4</c:v>
                </c:pt>
                <c:pt idx="86">
                  <c:v>8</c:v>
                </c:pt>
                <c:pt idx="87">
                  <c:v>4</c:v>
                </c:pt>
                <c:pt idx="88">
                  <c:v>9</c:v>
                </c:pt>
                <c:pt idx="89">
                  <c:v>12</c:v>
                </c:pt>
                <c:pt idx="90">
                  <c:v>5</c:v>
                </c:pt>
                <c:pt idx="91">
                  <c:v>6</c:v>
                </c:pt>
                <c:pt idx="92">
                  <c:v>6</c:v>
                </c:pt>
                <c:pt idx="93">
                  <c:v>4</c:v>
                </c:pt>
                <c:pt idx="94">
                  <c:v>4</c:v>
                </c:pt>
                <c:pt idx="95">
                  <c:v>4</c:v>
                </c:pt>
                <c:pt idx="96">
                  <c:v>5</c:v>
                </c:pt>
                <c:pt idx="97">
                  <c:v>7</c:v>
                </c:pt>
                <c:pt idx="98">
                  <c:v>4</c:v>
                </c:pt>
                <c:pt idx="99">
                  <c:v>5</c:v>
                </c:pt>
                <c:pt idx="100">
                  <c:v>5</c:v>
                </c:pt>
                <c:pt idx="101">
                  <c:v>2</c:v>
                </c:pt>
                <c:pt idx="102">
                  <c:v>7</c:v>
                </c:pt>
                <c:pt idx="103">
                  <c:v>4</c:v>
                </c:pt>
                <c:pt idx="104">
                  <c:v>8</c:v>
                </c:pt>
                <c:pt idx="105">
                  <c:v>10</c:v>
                </c:pt>
                <c:pt idx="106">
                  <c:v>144</c:v>
                </c:pt>
                <c:pt idx="107">
                  <c:v>9</c:v>
                </c:pt>
                <c:pt idx="108">
                  <c:v>16</c:v>
                </c:pt>
                <c:pt idx="109">
                  <c:v>8</c:v>
                </c:pt>
                <c:pt idx="110">
                  <c:v>10</c:v>
                </c:pt>
                <c:pt idx="111">
                  <c:v>4</c:v>
                </c:pt>
                <c:pt idx="112">
                  <c:v>5</c:v>
                </c:pt>
                <c:pt idx="113">
                  <c:v>2</c:v>
                </c:pt>
                <c:pt idx="114">
                  <c:v>3</c:v>
                </c:pt>
                <c:pt idx="115">
                  <c:v>2</c:v>
                </c:pt>
                <c:pt idx="116">
                  <c:v>4</c:v>
                </c:pt>
                <c:pt idx="117">
                  <c:v>5</c:v>
                </c:pt>
                <c:pt idx="118">
                  <c:v>7</c:v>
                </c:pt>
                <c:pt idx="119">
                  <c:v>0</c:v>
                </c:pt>
                <c:pt idx="120">
                  <c:v>4</c:v>
                </c:pt>
                <c:pt idx="121">
                  <c:v>4</c:v>
                </c:pt>
                <c:pt idx="122">
                  <c:v>7</c:v>
                </c:pt>
                <c:pt idx="123">
                  <c:v>10</c:v>
                </c:pt>
                <c:pt idx="124">
                  <c:v>9</c:v>
                </c:pt>
                <c:pt idx="125">
                  <c:v>21</c:v>
                </c:pt>
                <c:pt idx="126">
                  <c:v>7</c:v>
                </c:pt>
                <c:pt idx="127">
                  <c:v>15</c:v>
                </c:pt>
                <c:pt idx="128">
                  <c:v>9</c:v>
                </c:pt>
                <c:pt idx="129">
                  <c:v>6</c:v>
                </c:pt>
                <c:pt idx="130">
                  <c:v>13</c:v>
                </c:pt>
                <c:pt idx="131">
                  <c:v>2</c:v>
                </c:pt>
                <c:pt idx="132">
                  <c:v>5</c:v>
                </c:pt>
                <c:pt idx="133">
                  <c:v>4</c:v>
                </c:pt>
                <c:pt idx="134">
                  <c:v>3</c:v>
                </c:pt>
                <c:pt idx="135">
                  <c:v>0</c:v>
                </c:pt>
                <c:pt idx="136">
                  <c:v>4</c:v>
                </c:pt>
                <c:pt idx="137">
                  <c:v>4</c:v>
                </c:pt>
                <c:pt idx="138">
                  <c:v>12</c:v>
                </c:pt>
                <c:pt idx="139">
                  <c:v>2</c:v>
                </c:pt>
                <c:pt idx="140">
                  <c:v>17</c:v>
                </c:pt>
                <c:pt idx="141">
                  <c:v>1</c:v>
                </c:pt>
                <c:pt idx="142">
                  <c:v>2</c:v>
                </c:pt>
                <c:pt idx="143">
                  <c:v>10</c:v>
                </c:pt>
                <c:pt idx="144">
                  <c:v>8</c:v>
                </c:pt>
                <c:pt idx="145">
                  <c:v>13</c:v>
                </c:pt>
                <c:pt idx="146">
                  <c:v>9</c:v>
                </c:pt>
                <c:pt idx="147">
                  <c:v>7</c:v>
                </c:pt>
                <c:pt idx="148">
                  <c:v>5</c:v>
                </c:pt>
                <c:pt idx="149">
                  <c:v>30</c:v>
                </c:pt>
                <c:pt idx="150">
                  <c:v>41</c:v>
                </c:pt>
                <c:pt idx="151">
                  <c:v>25</c:v>
                </c:pt>
                <c:pt idx="152">
                  <c:v>75</c:v>
                </c:pt>
                <c:pt idx="153">
                  <c:v>11</c:v>
                </c:pt>
                <c:pt idx="154">
                  <c:v>12</c:v>
                </c:pt>
                <c:pt idx="155">
                  <c:v>216</c:v>
                </c:pt>
                <c:pt idx="156">
                  <c:v>23</c:v>
                </c:pt>
                <c:pt idx="157">
                  <c:v>69</c:v>
                </c:pt>
                <c:pt idx="158">
                  <c:v>13</c:v>
                </c:pt>
                <c:pt idx="159">
                  <c:v>34</c:v>
                </c:pt>
                <c:pt idx="160">
                  <c:v>116</c:v>
                </c:pt>
                <c:pt idx="161">
                  <c:v>9</c:v>
                </c:pt>
                <c:pt idx="162">
                  <c:v>11</c:v>
                </c:pt>
                <c:pt idx="163">
                  <c:v>14</c:v>
                </c:pt>
                <c:pt idx="164">
                  <c:v>7</c:v>
                </c:pt>
                <c:pt idx="165">
                  <c:v>1</c:v>
                </c:pt>
                <c:pt idx="166">
                  <c:v>3</c:v>
                </c:pt>
                <c:pt idx="167">
                  <c:v>7</c:v>
                </c:pt>
                <c:pt idx="168">
                  <c:v>7</c:v>
                </c:pt>
              </c:numCache>
            </c:numRef>
          </c:val>
          <c:extLst>
            <c:ext xmlns:c16="http://schemas.microsoft.com/office/drawing/2014/chart" uri="{C3380CC4-5D6E-409C-BE32-E72D297353CC}">
              <c16:uniqueId val="{00000000-4CD1-4A19-9FBB-37AA0F7D5BAA}"/>
            </c:ext>
          </c:extLst>
        </c:ser>
        <c:dLbls>
          <c:showLegendKey val="0"/>
          <c:showVal val="0"/>
          <c:showCatName val="0"/>
          <c:showSerName val="0"/>
          <c:showPercent val="0"/>
          <c:showBubbleSize val="0"/>
        </c:dLbls>
        <c:gapWidth val="219"/>
        <c:overlap val="-27"/>
        <c:axId val="467412216"/>
        <c:axId val="467409264"/>
      </c:barChart>
      <c:dateAx>
        <c:axId val="46741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09264"/>
        <c:crosses val="autoZero"/>
        <c:auto val="1"/>
        <c:lblOffset val="100"/>
        <c:baseTimeUnit val="days"/>
      </c:dateAx>
      <c:valAx>
        <c:axId val="4674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1.4973958333333299</c:v>
                </c:pt>
                <c:pt idx="1">
                  <c:v>0.51385788690476197</c:v>
                </c:pt>
                <c:pt idx="2">
                  <c:v>1.0166266025641</c:v>
                </c:pt>
                <c:pt idx="3">
                  <c:v>0.60583043981481499</c:v>
                </c:pt>
                <c:pt idx="4">
                  <c:v>0.92815170940170899</c:v>
                </c:pt>
                <c:pt idx="5">
                  <c:v>0.81845238095238104</c:v>
                </c:pt>
                <c:pt idx="6">
                  <c:v>0.54427083333333304</c:v>
                </c:pt>
              </c:numCache>
            </c:numRef>
          </c:val>
          <c:extLst>
            <c:ext xmlns:c16="http://schemas.microsoft.com/office/drawing/2014/chart" uri="{C3380CC4-5D6E-409C-BE32-E72D297353CC}">
              <c16:uniqueId val="{00000000-107F-4843-8BD3-DBDE748D2EAD}"/>
            </c:ext>
          </c:extLst>
        </c:ser>
        <c:dLbls>
          <c:showLegendKey val="0"/>
          <c:showVal val="0"/>
          <c:showCatName val="0"/>
          <c:showSerName val="0"/>
          <c:showPercent val="0"/>
          <c:showBubbleSize val="0"/>
        </c:dLbls>
        <c:gapWidth val="219"/>
        <c:overlap val="-27"/>
        <c:axId val="467421400"/>
        <c:axId val="467420088"/>
      </c:barChart>
      <c:catAx>
        <c:axId val="46742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0088"/>
        <c:crosses val="autoZero"/>
        <c:auto val="1"/>
        <c:lblAlgn val="ctr"/>
        <c:lblOffset val="100"/>
        <c:noMultiLvlLbl val="0"/>
      </c:catAx>
      <c:valAx>
        <c:axId val="46742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Sheet1!$A$2:$A$7</c:f>
              <c:strCache>
                <c:ptCount val="6"/>
                <c:pt idx="0">
                  <c:v>Event</c:v>
                </c:pt>
                <c:pt idx="1">
                  <c:v>Link</c:v>
                </c:pt>
                <c:pt idx="2">
                  <c:v>Live Video</c:v>
                </c:pt>
                <c:pt idx="3">
                  <c:v>Photo</c:v>
                </c:pt>
                <c:pt idx="4">
                  <c:v>Status</c:v>
                </c:pt>
                <c:pt idx="5">
                  <c:v>Video</c:v>
                </c:pt>
              </c:strCache>
            </c:strRef>
          </c:cat>
          <c:val>
            <c:numRef>
              <c:f>Sheet1!$B$2:$B$7</c:f>
              <c:numCache>
                <c:formatCode>General</c:formatCode>
                <c:ptCount val="6"/>
                <c:pt idx="0">
                  <c:v>0.481154771451484</c:v>
                </c:pt>
                <c:pt idx="1">
                  <c:v>0.53706413004183795</c:v>
                </c:pt>
                <c:pt idx="2">
                  <c:v>1.12269446672013</c:v>
                </c:pt>
                <c:pt idx="3">
                  <c:v>0.94297973153512804</c:v>
                </c:pt>
                <c:pt idx="4">
                  <c:v>0.53438864369094996</c:v>
                </c:pt>
                <c:pt idx="5">
                  <c:v>0.70144276975687003</c:v>
                </c:pt>
              </c:numCache>
            </c:numRef>
          </c:val>
          <c:extLst>
            <c:ext xmlns:c16="http://schemas.microsoft.com/office/drawing/2014/chart" uri="{C3380CC4-5D6E-409C-BE32-E72D297353CC}">
              <c16:uniqueId val="{00000000-025B-402B-96F1-9D448C58D980}"/>
            </c:ext>
          </c:extLst>
        </c:ser>
        <c:dLbls>
          <c:showLegendKey val="0"/>
          <c:showVal val="0"/>
          <c:showCatName val="0"/>
          <c:showSerName val="0"/>
          <c:showPercent val="0"/>
          <c:showBubbleSize val="0"/>
        </c:dLbls>
        <c:gapWidth val="219"/>
        <c:overlap val="-27"/>
        <c:axId val="467418776"/>
        <c:axId val="467419432"/>
      </c:barChart>
      <c:catAx>
        <c:axId val="46741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9432"/>
        <c:crosses val="autoZero"/>
        <c:auto val="1"/>
        <c:lblAlgn val="ctr"/>
        <c:lblOffset val="100"/>
        <c:noMultiLvlLbl val="0"/>
      </c:catAx>
      <c:valAx>
        <c:axId val="46741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c:v>
                </c:pt>
              </c:numCache>
            </c:numRef>
          </c:val>
          <c:extLst>
            <c:ext xmlns:c16="http://schemas.microsoft.com/office/drawing/2014/chart" uri="{C3380CC4-5D6E-409C-BE32-E72D297353CC}">
              <c16:uniqueId val="{00000000-84FE-4A12-A0F9-AE03EA55AA65}"/>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15</c:v>
                </c:pt>
              </c:numCache>
            </c:numRef>
          </c:val>
          <c:extLst>
            <c:ext xmlns:c16="http://schemas.microsoft.com/office/drawing/2014/chart" uri="{C3380CC4-5D6E-409C-BE32-E72D297353CC}">
              <c16:uniqueId val="{00000001-84FE-4A12-A0F9-AE03EA55AA65}"/>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c:v>
                </c:pt>
              </c:numCache>
            </c:numRef>
          </c:val>
          <c:extLst>
            <c:ext xmlns:c16="http://schemas.microsoft.com/office/drawing/2014/chart" uri="{C3380CC4-5D6E-409C-BE32-E72D297353CC}">
              <c16:uniqueId val="{00000002-84FE-4A12-A0F9-AE03EA55AA65}"/>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194</c:v>
                </c:pt>
              </c:numCache>
            </c:numRef>
          </c:val>
          <c:extLst>
            <c:ext xmlns:c16="http://schemas.microsoft.com/office/drawing/2014/chart" uri="{C3380CC4-5D6E-409C-BE32-E72D297353CC}">
              <c16:uniqueId val="{00000003-84FE-4A12-A0F9-AE03EA55AA65}"/>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6</c:v>
                </c:pt>
              </c:numCache>
            </c:numRef>
          </c:val>
          <c:extLst>
            <c:ext xmlns:c16="http://schemas.microsoft.com/office/drawing/2014/chart" uri="{C3380CC4-5D6E-409C-BE32-E72D297353CC}">
              <c16:uniqueId val="{00000004-84FE-4A12-A0F9-AE03EA55AA65}"/>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9</c:v>
                </c:pt>
              </c:numCache>
            </c:numRef>
          </c:val>
          <c:extLst>
            <c:ext xmlns:c16="http://schemas.microsoft.com/office/drawing/2014/chart" uri="{C3380CC4-5D6E-409C-BE32-E72D297353CC}">
              <c16:uniqueId val="{00000005-84FE-4A12-A0F9-AE03EA55AA65}"/>
            </c:ext>
          </c:extLst>
        </c:ser>
        <c:dLbls>
          <c:showLegendKey val="0"/>
          <c:showVal val="0"/>
          <c:showCatName val="0"/>
          <c:showSerName val="0"/>
          <c:showPercent val="0"/>
          <c:showBubbleSize val="0"/>
        </c:dLbls>
        <c:gapWidth val="150"/>
        <c:overlap val="100"/>
        <c:axId val="467425336"/>
        <c:axId val="467427960"/>
      </c:barChart>
      <c:catAx>
        <c:axId val="46742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7960"/>
        <c:crosses val="autoZero"/>
        <c:auto val="1"/>
        <c:lblAlgn val="ctr"/>
        <c:lblOffset val="100"/>
        <c:noMultiLvlLbl val="0"/>
      </c:catAx>
      <c:valAx>
        <c:axId val="467427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numCache>
            </c:numRef>
          </c:val>
          <c:extLst>
            <c:ext xmlns:c16="http://schemas.microsoft.com/office/drawing/2014/chart" uri="{C3380CC4-5D6E-409C-BE32-E72D297353CC}">
              <c16:uniqueId val="{00000000-C0D8-4A3B-B2D9-58A14E71C162}"/>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numCache>
            </c:numRef>
          </c:val>
          <c:extLst>
            <c:ext xmlns:c16="http://schemas.microsoft.com/office/drawing/2014/chart" uri="{C3380CC4-5D6E-409C-BE32-E72D297353CC}">
              <c16:uniqueId val="{00000001-C0D8-4A3B-B2D9-58A14E71C162}"/>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numCache>
            </c:numRef>
          </c:val>
          <c:extLst>
            <c:ext xmlns:c16="http://schemas.microsoft.com/office/drawing/2014/chart" uri="{C3380CC4-5D6E-409C-BE32-E72D297353CC}">
              <c16:uniqueId val="{00000002-C0D8-4A3B-B2D9-58A14E71C162}"/>
            </c:ext>
          </c:extLst>
        </c:ser>
        <c:dLbls>
          <c:showLegendKey val="0"/>
          <c:showVal val="0"/>
          <c:showCatName val="0"/>
          <c:showSerName val="0"/>
          <c:showPercent val="0"/>
          <c:showBubbleSize val="0"/>
        </c:dLbls>
        <c:gapWidth val="219"/>
        <c:overlap val="-27"/>
        <c:axId val="467366296"/>
        <c:axId val="467366952"/>
      </c:barChart>
      <c:catAx>
        <c:axId val="46736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66952"/>
        <c:crosses val="autoZero"/>
        <c:auto val="1"/>
        <c:lblAlgn val="ctr"/>
        <c:lblOffset val="100"/>
        <c:noMultiLvlLbl val="0"/>
      </c:catAx>
      <c:valAx>
        <c:axId val="46736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6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298</c:v>
                </c:pt>
              </c:numCache>
            </c:numRef>
          </c:val>
          <c:extLst>
            <c:ext xmlns:c16="http://schemas.microsoft.com/office/drawing/2014/chart" uri="{C3380CC4-5D6E-409C-BE32-E72D297353CC}">
              <c16:uniqueId val="{00000000-5F52-4719-BE25-A9331EB6A0A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545</c:v>
                </c:pt>
              </c:numCache>
            </c:numRef>
          </c:val>
          <c:extLst>
            <c:ext xmlns:c16="http://schemas.microsoft.com/office/drawing/2014/chart" uri="{C3380CC4-5D6E-409C-BE32-E72D297353CC}">
              <c16:uniqueId val="{00000001-5F52-4719-BE25-A9331EB6A0A1}"/>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412</c:v>
                </c:pt>
              </c:numCache>
            </c:numRef>
          </c:val>
          <c:extLst>
            <c:ext xmlns:c16="http://schemas.microsoft.com/office/drawing/2014/chart" uri="{C3380CC4-5D6E-409C-BE32-E72D297353CC}">
              <c16:uniqueId val="{00000002-5F52-4719-BE25-A9331EB6A0A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1150</c:v>
                </c:pt>
              </c:numCache>
            </c:numRef>
          </c:val>
          <c:extLst>
            <c:ext xmlns:c16="http://schemas.microsoft.com/office/drawing/2014/chart" uri="{C3380CC4-5D6E-409C-BE32-E72D297353CC}">
              <c16:uniqueId val="{00000003-5F52-4719-BE25-A9331EB6A0A1}"/>
            </c:ext>
          </c:extLst>
        </c:ser>
        <c:dLbls>
          <c:showLegendKey val="0"/>
          <c:showVal val="0"/>
          <c:showCatName val="0"/>
          <c:showSerName val="0"/>
          <c:showPercent val="0"/>
          <c:showBubbleSize val="0"/>
        </c:dLbls>
        <c:gapWidth val="219"/>
        <c:overlap val="-27"/>
        <c:axId val="467373512"/>
        <c:axId val="467369576"/>
      </c:barChart>
      <c:catAx>
        <c:axId val="46737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69576"/>
        <c:crosses val="autoZero"/>
        <c:auto val="1"/>
        <c:lblAlgn val="ctr"/>
        <c:lblOffset val="100"/>
        <c:noMultiLvlLbl val="0"/>
      </c:catAx>
      <c:valAx>
        <c:axId val="46736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numCache>
            </c:numRef>
          </c:val>
          <c:extLst>
            <c:ext xmlns:c16="http://schemas.microsoft.com/office/drawing/2014/chart" uri="{C3380CC4-5D6E-409C-BE32-E72D297353CC}">
              <c16:uniqueId val="{00000000-A196-4B36-9460-EA306175D029}"/>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numCache>
            </c:numRef>
          </c:val>
          <c:extLst>
            <c:ext xmlns:c16="http://schemas.microsoft.com/office/drawing/2014/chart" uri="{C3380CC4-5D6E-409C-BE32-E72D297353CC}">
              <c16:uniqueId val="{00000001-A196-4B36-9460-EA306175D029}"/>
            </c:ext>
          </c:extLst>
        </c:ser>
        <c:dLbls>
          <c:showLegendKey val="0"/>
          <c:showVal val="0"/>
          <c:showCatName val="0"/>
          <c:showSerName val="0"/>
          <c:showPercent val="0"/>
          <c:showBubbleSize val="0"/>
        </c:dLbls>
        <c:gapWidth val="150"/>
        <c:overlap val="100"/>
        <c:axId val="467370232"/>
        <c:axId val="467371216"/>
      </c:barChart>
      <c:catAx>
        <c:axId val="46737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1216"/>
        <c:crosses val="autoZero"/>
        <c:auto val="1"/>
        <c:lblAlgn val="ctr"/>
        <c:lblOffset val="100"/>
        <c:noMultiLvlLbl val="0"/>
      </c:catAx>
      <c:valAx>
        <c:axId val="46737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BB95-44F4-8DB3-EBAD583FF755}"/>
            </c:ext>
          </c:extLst>
        </c:ser>
        <c:dLbls>
          <c:showLegendKey val="0"/>
          <c:showVal val="0"/>
          <c:showCatName val="0"/>
          <c:showSerName val="0"/>
          <c:showPercent val="0"/>
          <c:showBubbleSize val="0"/>
        </c:dLbls>
        <c:gapWidth val="219"/>
        <c:overlap val="-27"/>
        <c:axId val="467376464"/>
        <c:axId val="467381712"/>
      </c:barChart>
      <c:dateAx>
        <c:axId val="46737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81712"/>
        <c:crosses val="autoZero"/>
        <c:auto val="1"/>
        <c:lblOffset val="100"/>
        <c:baseTimeUnit val="days"/>
      </c:dateAx>
      <c:valAx>
        <c:axId val="46738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numCache>
            </c:numRef>
          </c:val>
          <c:extLst>
            <c:ext xmlns:c16="http://schemas.microsoft.com/office/drawing/2014/chart" uri="{C3380CC4-5D6E-409C-BE32-E72D297353CC}">
              <c16:uniqueId val="{00000000-2160-4543-9140-4DAFA2C23AF0}"/>
            </c:ext>
          </c:extLst>
        </c:ser>
        <c:dLbls>
          <c:showLegendKey val="0"/>
          <c:showVal val="0"/>
          <c:showCatName val="0"/>
          <c:showSerName val="0"/>
          <c:showPercent val="0"/>
          <c:showBubbleSize val="0"/>
        </c:dLbls>
        <c:gapWidth val="219"/>
        <c:overlap val="-27"/>
        <c:axId val="467377120"/>
        <c:axId val="467379744"/>
      </c:barChart>
      <c:dateAx>
        <c:axId val="46737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9744"/>
        <c:crosses val="autoZero"/>
        <c:auto val="1"/>
        <c:lblOffset val="100"/>
        <c:baseTimeUnit val="days"/>
      </c:dateAx>
      <c:valAx>
        <c:axId val="46737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A9DC-4123-A79A-B149338815AD}"/>
            </c:ext>
          </c:extLst>
        </c:ser>
        <c:dLbls>
          <c:showLegendKey val="0"/>
          <c:showVal val="0"/>
          <c:showCatName val="0"/>
          <c:showSerName val="0"/>
          <c:showPercent val="0"/>
          <c:showBubbleSize val="0"/>
        </c:dLbls>
        <c:gapWidth val="219"/>
        <c:overlap val="-27"/>
        <c:axId val="467382696"/>
        <c:axId val="467378760"/>
      </c:barChart>
      <c:dateAx>
        <c:axId val="46738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78760"/>
        <c:crosses val="autoZero"/>
        <c:auto val="1"/>
        <c:lblOffset val="100"/>
        <c:baseTimeUnit val="days"/>
      </c:dateAx>
      <c:valAx>
        <c:axId val="46737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8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0.13020833333333301</c:v>
                </c:pt>
                <c:pt idx="1">
                  <c:v>0</c:v>
                </c:pt>
                <c:pt idx="2">
                  <c:v>0</c:v>
                </c:pt>
                <c:pt idx="3">
                  <c:v>0</c:v>
                </c:pt>
                <c:pt idx="4">
                  <c:v>0</c:v>
                </c:pt>
                <c:pt idx="5">
                  <c:v>0.26041666666666702</c:v>
                </c:pt>
                <c:pt idx="6">
                  <c:v>0.68359375</c:v>
                </c:pt>
                <c:pt idx="7">
                  <c:v>1.10176282051282</c:v>
                </c:pt>
                <c:pt idx="8">
                  <c:v>1.13467261904762</c:v>
                </c:pt>
                <c:pt idx="9">
                  <c:v>0.68479938271604901</c:v>
                </c:pt>
                <c:pt idx="10">
                  <c:v>1.7903645833333299</c:v>
                </c:pt>
                <c:pt idx="11">
                  <c:v>1.23314950980392</c:v>
                </c:pt>
                <c:pt idx="12">
                  <c:v>0.56785300925925897</c:v>
                </c:pt>
                <c:pt idx="13">
                  <c:v>1.3375946969696999</c:v>
                </c:pt>
                <c:pt idx="14">
                  <c:v>0.58251096491228105</c:v>
                </c:pt>
                <c:pt idx="15">
                  <c:v>0.49479166666666702</c:v>
                </c:pt>
                <c:pt idx="16">
                  <c:v>0.56423611111111105</c:v>
                </c:pt>
                <c:pt idx="17">
                  <c:v>0.36737351190476197</c:v>
                </c:pt>
                <c:pt idx="18">
                  <c:v>0.68901909722222199</c:v>
                </c:pt>
                <c:pt idx="19">
                  <c:v>0.56423611111111105</c:v>
                </c:pt>
                <c:pt idx="20">
                  <c:v>0.390625</c:v>
                </c:pt>
                <c:pt idx="21">
                  <c:v>0.55338541666666696</c:v>
                </c:pt>
                <c:pt idx="22">
                  <c:v>0.390625</c:v>
                </c:pt>
                <c:pt idx="23">
                  <c:v>0</c:v>
                </c:pt>
              </c:numCache>
            </c:numRef>
          </c:val>
          <c:smooth val="0"/>
          <c:extLst>
            <c:ext xmlns:c16="http://schemas.microsoft.com/office/drawing/2014/chart" uri="{C3380CC4-5D6E-409C-BE32-E72D297353CC}">
              <c16:uniqueId val="{00000000-9BE0-45C1-96BC-972CE259FC66}"/>
            </c:ext>
          </c:extLst>
        </c:ser>
        <c:dLbls>
          <c:showLegendKey val="0"/>
          <c:showVal val="0"/>
          <c:showCatName val="0"/>
          <c:showSerName val="0"/>
          <c:showPercent val="0"/>
          <c:showBubbleSize val="0"/>
        </c:dLbls>
        <c:smooth val="0"/>
        <c:axId val="467394504"/>
        <c:axId val="467387616"/>
      </c:lineChart>
      <c:catAx>
        <c:axId val="46739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87616"/>
        <c:crosses val="autoZero"/>
        <c:auto val="1"/>
        <c:lblAlgn val="ctr"/>
        <c:lblOffset val="100"/>
        <c:noMultiLvlLbl val="0"/>
      </c:catAx>
      <c:valAx>
        <c:axId val="46738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9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5</c:v>
                </c:pt>
                <c:pt idx="1">
                  <c:v>1</c:v>
                </c:pt>
                <c:pt idx="2">
                  <c:v>0</c:v>
                </c:pt>
                <c:pt idx="3">
                  <c:v>0</c:v>
                </c:pt>
                <c:pt idx="4">
                  <c:v>2</c:v>
                </c:pt>
                <c:pt idx="5">
                  <c:v>0</c:v>
                </c:pt>
                <c:pt idx="6">
                  <c:v>0</c:v>
                </c:pt>
                <c:pt idx="7">
                  <c:v>0</c:v>
                </c:pt>
                <c:pt idx="8">
                  <c:v>0</c:v>
                </c:pt>
                <c:pt idx="9">
                  <c:v>2</c:v>
                </c:pt>
                <c:pt idx="10">
                  <c:v>0</c:v>
                </c:pt>
                <c:pt idx="11">
                  <c:v>0</c:v>
                </c:pt>
                <c:pt idx="12">
                  <c:v>21</c:v>
                </c:pt>
                <c:pt idx="13">
                  <c:v>0</c:v>
                </c:pt>
                <c:pt idx="14">
                  <c:v>0</c:v>
                </c:pt>
                <c:pt idx="15">
                  <c:v>1</c:v>
                </c:pt>
                <c:pt idx="16">
                  <c:v>2</c:v>
                </c:pt>
                <c:pt idx="17">
                  <c:v>36</c:v>
                </c:pt>
                <c:pt idx="18">
                  <c:v>3</c:v>
                </c:pt>
                <c:pt idx="19">
                  <c:v>1</c:v>
                </c:pt>
                <c:pt idx="20">
                  <c:v>1</c:v>
                </c:pt>
                <c:pt idx="21">
                  <c:v>1</c:v>
                </c:pt>
                <c:pt idx="22">
                  <c:v>1</c:v>
                </c:pt>
                <c:pt idx="23">
                  <c:v>1</c:v>
                </c:pt>
                <c:pt idx="24">
                  <c:v>1</c:v>
                </c:pt>
                <c:pt idx="25">
                  <c:v>1</c:v>
                </c:pt>
                <c:pt idx="26">
                  <c:v>2</c:v>
                </c:pt>
                <c:pt idx="27">
                  <c:v>1</c:v>
                </c:pt>
                <c:pt idx="28">
                  <c:v>1</c:v>
                </c:pt>
                <c:pt idx="29">
                  <c:v>1</c:v>
                </c:pt>
                <c:pt idx="30">
                  <c:v>1</c:v>
                </c:pt>
                <c:pt idx="31">
                  <c:v>2</c:v>
                </c:pt>
                <c:pt idx="32">
                  <c:v>1</c:v>
                </c:pt>
                <c:pt idx="33">
                  <c:v>1</c:v>
                </c:pt>
                <c:pt idx="34">
                  <c:v>0</c:v>
                </c:pt>
                <c:pt idx="35">
                  <c:v>0</c:v>
                </c:pt>
                <c:pt idx="36">
                  <c:v>4</c:v>
                </c:pt>
                <c:pt idx="37">
                  <c:v>0</c:v>
                </c:pt>
                <c:pt idx="38">
                  <c:v>0</c:v>
                </c:pt>
                <c:pt idx="39">
                  <c:v>1</c:v>
                </c:pt>
                <c:pt idx="40">
                  <c:v>7</c:v>
                </c:pt>
                <c:pt idx="41">
                  <c:v>1</c:v>
                </c:pt>
                <c:pt idx="42">
                  <c:v>2</c:v>
                </c:pt>
                <c:pt idx="43">
                  <c:v>1</c:v>
                </c:pt>
                <c:pt idx="44">
                  <c:v>2</c:v>
                </c:pt>
                <c:pt idx="45">
                  <c:v>1</c:v>
                </c:pt>
                <c:pt idx="46">
                  <c:v>0</c:v>
                </c:pt>
                <c:pt idx="47">
                  <c:v>1</c:v>
                </c:pt>
                <c:pt idx="48">
                  <c:v>7</c:v>
                </c:pt>
                <c:pt idx="49">
                  <c:v>1</c:v>
                </c:pt>
                <c:pt idx="50">
                  <c:v>1</c:v>
                </c:pt>
                <c:pt idx="51">
                  <c:v>0</c:v>
                </c:pt>
                <c:pt idx="52">
                  <c:v>1</c:v>
                </c:pt>
                <c:pt idx="53">
                  <c:v>1</c:v>
                </c:pt>
                <c:pt idx="54">
                  <c:v>2</c:v>
                </c:pt>
                <c:pt idx="55">
                  <c:v>2</c:v>
                </c:pt>
                <c:pt idx="56">
                  <c:v>2</c:v>
                </c:pt>
                <c:pt idx="57">
                  <c:v>0</c:v>
                </c:pt>
                <c:pt idx="58">
                  <c:v>1</c:v>
                </c:pt>
                <c:pt idx="59">
                  <c:v>0</c:v>
                </c:pt>
                <c:pt idx="60">
                  <c:v>0</c:v>
                </c:pt>
                <c:pt idx="61">
                  <c:v>3</c:v>
                </c:pt>
                <c:pt idx="62">
                  <c:v>1</c:v>
                </c:pt>
                <c:pt idx="63">
                  <c:v>2</c:v>
                </c:pt>
                <c:pt idx="64">
                  <c:v>1</c:v>
                </c:pt>
                <c:pt idx="65">
                  <c:v>1</c:v>
                </c:pt>
                <c:pt idx="66">
                  <c:v>2</c:v>
                </c:pt>
                <c:pt idx="67">
                  <c:v>1</c:v>
                </c:pt>
                <c:pt idx="68">
                  <c:v>1</c:v>
                </c:pt>
                <c:pt idx="69">
                  <c:v>1</c:v>
                </c:pt>
                <c:pt idx="70">
                  <c:v>2</c:v>
                </c:pt>
                <c:pt idx="71">
                  <c:v>1</c:v>
                </c:pt>
                <c:pt idx="72">
                  <c:v>1</c:v>
                </c:pt>
                <c:pt idx="73">
                  <c:v>1</c:v>
                </c:pt>
                <c:pt idx="74">
                  <c:v>1</c:v>
                </c:pt>
                <c:pt idx="75">
                  <c:v>2</c:v>
                </c:pt>
                <c:pt idx="76">
                  <c:v>0</c:v>
                </c:pt>
                <c:pt idx="77">
                  <c:v>3</c:v>
                </c:pt>
                <c:pt idx="78">
                  <c:v>1</c:v>
                </c:pt>
                <c:pt idx="79">
                  <c:v>3</c:v>
                </c:pt>
                <c:pt idx="80">
                  <c:v>1</c:v>
                </c:pt>
                <c:pt idx="81">
                  <c:v>1</c:v>
                </c:pt>
                <c:pt idx="82">
                  <c:v>0</c:v>
                </c:pt>
                <c:pt idx="83">
                  <c:v>1</c:v>
                </c:pt>
                <c:pt idx="84">
                  <c:v>0</c:v>
                </c:pt>
                <c:pt idx="85">
                  <c:v>1</c:v>
                </c:pt>
                <c:pt idx="86">
                  <c:v>0</c:v>
                </c:pt>
                <c:pt idx="87">
                  <c:v>1</c:v>
                </c:pt>
                <c:pt idx="88">
                  <c:v>2</c:v>
                </c:pt>
                <c:pt idx="89">
                  <c:v>1</c:v>
                </c:pt>
                <c:pt idx="90">
                  <c:v>1</c:v>
                </c:pt>
                <c:pt idx="91">
                  <c:v>1</c:v>
                </c:pt>
                <c:pt idx="92">
                  <c:v>1</c:v>
                </c:pt>
                <c:pt idx="93">
                  <c:v>1</c:v>
                </c:pt>
                <c:pt idx="94">
                  <c:v>2</c:v>
                </c:pt>
                <c:pt idx="95">
                  <c:v>1</c:v>
                </c:pt>
                <c:pt idx="96">
                  <c:v>2</c:v>
                </c:pt>
                <c:pt idx="97">
                  <c:v>2</c:v>
                </c:pt>
                <c:pt idx="98">
                  <c:v>2</c:v>
                </c:pt>
                <c:pt idx="99">
                  <c:v>2</c:v>
                </c:pt>
                <c:pt idx="100">
                  <c:v>2</c:v>
                </c:pt>
                <c:pt idx="101">
                  <c:v>1</c:v>
                </c:pt>
                <c:pt idx="102">
                  <c:v>2</c:v>
                </c:pt>
                <c:pt idx="103">
                  <c:v>1</c:v>
                </c:pt>
                <c:pt idx="104">
                  <c:v>3</c:v>
                </c:pt>
                <c:pt idx="105">
                  <c:v>2</c:v>
                </c:pt>
                <c:pt idx="106">
                  <c:v>7</c:v>
                </c:pt>
                <c:pt idx="107">
                  <c:v>1</c:v>
                </c:pt>
                <c:pt idx="108">
                  <c:v>2</c:v>
                </c:pt>
                <c:pt idx="109">
                  <c:v>1</c:v>
                </c:pt>
                <c:pt idx="110">
                  <c:v>4</c:v>
                </c:pt>
                <c:pt idx="111">
                  <c:v>1</c:v>
                </c:pt>
                <c:pt idx="112">
                  <c:v>1</c:v>
                </c:pt>
                <c:pt idx="113">
                  <c:v>0</c:v>
                </c:pt>
                <c:pt idx="114">
                  <c:v>1</c:v>
                </c:pt>
                <c:pt idx="115">
                  <c:v>0</c:v>
                </c:pt>
                <c:pt idx="116">
                  <c:v>0</c:v>
                </c:pt>
                <c:pt idx="117">
                  <c:v>2</c:v>
                </c:pt>
                <c:pt idx="118">
                  <c:v>0</c:v>
                </c:pt>
                <c:pt idx="119">
                  <c:v>0</c:v>
                </c:pt>
                <c:pt idx="120">
                  <c:v>0</c:v>
                </c:pt>
                <c:pt idx="121">
                  <c:v>3</c:v>
                </c:pt>
                <c:pt idx="122">
                  <c:v>4</c:v>
                </c:pt>
                <c:pt idx="123">
                  <c:v>2</c:v>
                </c:pt>
                <c:pt idx="124">
                  <c:v>1</c:v>
                </c:pt>
                <c:pt idx="125">
                  <c:v>0</c:v>
                </c:pt>
                <c:pt idx="126">
                  <c:v>2</c:v>
                </c:pt>
                <c:pt idx="127">
                  <c:v>4</c:v>
                </c:pt>
                <c:pt idx="128">
                  <c:v>0</c:v>
                </c:pt>
                <c:pt idx="129">
                  <c:v>1</c:v>
                </c:pt>
                <c:pt idx="130">
                  <c:v>2</c:v>
                </c:pt>
                <c:pt idx="131">
                  <c:v>0</c:v>
                </c:pt>
                <c:pt idx="132">
                  <c:v>1</c:v>
                </c:pt>
                <c:pt idx="133">
                  <c:v>0</c:v>
                </c:pt>
                <c:pt idx="134">
                  <c:v>0</c:v>
                </c:pt>
                <c:pt idx="135">
                  <c:v>0</c:v>
                </c:pt>
                <c:pt idx="136">
                  <c:v>0</c:v>
                </c:pt>
                <c:pt idx="137">
                  <c:v>1</c:v>
                </c:pt>
                <c:pt idx="138">
                  <c:v>2</c:v>
                </c:pt>
                <c:pt idx="139">
                  <c:v>0</c:v>
                </c:pt>
                <c:pt idx="140">
                  <c:v>1</c:v>
                </c:pt>
                <c:pt idx="141">
                  <c:v>0</c:v>
                </c:pt>
                <c:pt idx="142">
                  <c:v>1</c:v>
                </c:pt>
                <c:pt idx="143">
                  <c:v>4</c:v>
                </c:pt>
                <c:pt idx="144">
                  <c:v>1</c:v>
                </c:pt>
                <c:pt idx="145">
                  <c:v>2</c:v>
                </c:pt>
                <c:pt idx="146">
                  <c:v>1</c:v>
                </c:pt>
                <c:pt idx="147">
                  <c:v>1</c:v>
                </c:pt>
                <c:pt idx="148">
                  <c:v>0</c:v>
                </c:pt>
                <c:pt idx="149">
                  <c:v>1</c:v>
                </c:pt>
                <c:pt idx="150">
                  <c:v>9</c:v>
                </c:pt>
                <c:pt idx="151">
                  <c:v>3</c:v>
                </c:pt>
                <c:pt idx="152">
                  <c:v>11</c:v>
                </c:pt>
                <c:pt idx="153">
                  <c:v>1</c:v>
                </c:pt>
                <c:pt idx="154">
                  <c:v>4</c:v>
                </c:pt>
                <c:pt idx="155">
                  <c:v>29</c:v>
                </c:pt>
                <c:pt idx="156">
                  <c:v>5</c:v>
                </c:pt>
                <c:pt idx="157">
                  <c:v>9</c:v>
                </c:pt>
                <c:pt idx="158">
                  <c:v>4</c:v>
                </c:pt>
                <c:pt idx="159">
                  <c:v>3</c:v>
                </c:pt>
                <c:pt idx="160">
                  <c:v>21</c:v>
                </c:pt>
                <c:pt idx="161">
                  <c:v>2</c:v>
                </c:pt>
                <c:pt idx="162">
                  <c:v>2</c:v>
                </c:pt>
                <c:pt idx="163">
                  <c:v>4</c:v>
                </c:pt>
                <c:pt idx="164">
                  <c:v>1</c:v>
                </c:pt>
                <c:pt idx="165">
                  <c:v>0</c:v>
                </c:pt>
                <c:pt idx="166">
                  <c:v>0</c:v>
                </c:pt>
                <c:pt idx="167">
                  <c:v>0</c:v>
                </c:pt>
                <c:pt idx="168">
                  <c:v>1</c:v>
                </c:pt>
              </c:numCache>
            </c:numRef>
          </c:val>
          <c:extLst>
            <c:ext xmlns:c16="http://schemas.microsoft.com/office/drawing/2014/chart" uri="{C3380CC4-5D6E-409C-BE32-E72D297353CC}">
              <c16:uniqueId val="{00000000-858B-499B-9A30-B78BAE1DEE15}"/>
            </c:ext>
          </c:extLst>
        </c:ser>
        <c:dLbls>
          <c:showLegendKey val="0"/>
          <c:showVal val="0"/>
          <c:showCatName val="0"/>
          <c:showSerName val="0"/>
          <c:showPercent val="0"/>
          <c:showBubbleSize val="0"/>
        </c:dLbls>
        <c:gapWidth val="219"/>
        <c:overlap val="-27"/>
        <c:axId val="467395488"/>
        <c:axId val="467395160"/>
      </c:barChart>
      <c:dateAx>
        <c:axId val="46739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95160"/>
        <c:crosses val="autoZero"/>
        <c:auto val="1"/>
        <c:lblOffset val="100"/>
        <c:baseTimeUnit val="days"/>
      </c:dateAx>
      <c:valAx>
        <c:axId val="46739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9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1927</c:v>
                </c:pt>
              </c:numCache>
            </c:numRef>
          </c:val>
          <c:extLst>
            <c:ext xmlns:c16="http://schemas.microsoft.com/office/drawing/2014/chart" uri="{C3380CC4-5D6E-409C-BE32-E72D297353CC}">
              <c16:uniqueId val="{00000000-1AA6-4975-9B6A-B6C7651E827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38</c:v>
                </c:pt>
              </c:numCache>
            </c:numRef>
          </c:val>
          <c:extLst>
            <c:ext xmlns:c16="http://schemas.microsoft.com/office/drawing/2014/chart" uri="{C3380CC4-5D6E-409C-BE32-E72D297353CC}">
              <c16:uniqueId val="{00000001-1AA6-4975-9B6A-B6C7651E827E}"/>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10</c:v>
                </c:pt>
              </c:numCache>
            </c:numRef>
          </c:val>
          <c:extLst>
            <c:ext xmlns:c16="http://schemas.microsoft.com/office/drawing/2014/chart" uri="{C3380CC4-5D6E-409C-BE32-E72D297353CC}">
              <c16:uniqueId val="{00000002-1AA6-4975-9B6A-B6C7651E827E}"/>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3</c:v>
                </c:pt>
              </c:numCache>
            </c:numRef>
          </c:val>
          <c:extLst>
            <c:ext xmlns:c16="http://schemas.microsoft.com/office/drawing/2014/chart" uri="{C3380CC4-5D6E-409C-BE32-E72D297353CC}">
              <c16:uniqueId val="{00000003-1AA6-4975-9B6A-B6C7651E827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AA6-4975-9B6A-B6C7651E827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2</c:v>
                </c:pt>
              </c:numCache>
            </c:numRef>
          </c:val>
          <c:extLst>
            <c:ext xmlns:c16="http://schemas.microsoft.com/office/drawing/2014/chart" uri="{C3380CC4-5D6E-409C-BE32-E72D297353CC}">
              <c16:uniqueId val="{00000005-1AA6-4975-9B6A-B6C7651E827E}"/>
            </c:ext>
          </c:extLst>
        </c:ser>
        <c:dLbls>
          <c:showLegendKey val="0"/>
          <c:showVal val="0"/>
          <c:showCatName val="0"/>
          <c:showSerName val="0"/>
          <c:showPercent val="0"/>
          <c:showBubbleSize val="0"/>
        </c:dLbls>
        <c:gapWidth val="150"/>
        <c:overlap val="100"/>
        <c:axId val="467392208"/>
        <c:axId val="467396472"/>
      </c:barChart>
      <c:catAx>
        <c:axId val="46739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96472"/>
        <c:crosses val="autoZero"/>
        <c:auto val="1"/>
        <c:lblAlgn val="ctr"/>
        <c:lblOffset val="100"/>
        <c:noMultiLvlLbl val="0"/>
      </c:catAx>
      <c:valAx>
        <c:axId val="467396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9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1240</c:v>
                </c:pt>
                <c:pt idx="1">
                  <c:v>1246</c:v>
                </c:pt>
                <c:pt idx="2">
                  <c:v>1247</c:v>
                </c:pt>
                <c:pt idx="3">
                  <c:v>1247</c:v>
                </c:pt>
                <c:pt idx="4">
                  <c:v>1249</c:v>
                </c:pt>
                <c:pt idx="5">
                  <c:v>1254</c:v>
                </c:pt>
                <c:pt idx="6">
                  <c:v>1256</c:v>
                </c:pt>
                <c:pt idx="7">
                  <c:v>1261</c:v>
                </c:pt>
                <c:pt idx="8">
                  <c:v>1262</c:v>
                </c:pt>
                <c:pt idx="9">
                  <c:v>1265</c:v>
                </c:pt>
                <c:pt idx="10">
                  <c:v>1267</c:v>
                </c:pt>
                <c:pt idx="11">
                  <c:v>1273</c:v>
                </c:pt>
                <c:pt idx="12">
                  <c:v>1278</c:v>
                </c:pt>
                <c:pt idx="13">
                  <c:v>1288</c:v>
                </c:pt>
                <c:pt idx="14">
                  <c:v>1290</c:v>
                </c:pt>
                <c:pt idx="15">
                  <c:v>1290</c:v>
                </c:pt>
                <c:pt idx="16">
                  <c:v>1292</c:v>
                </c:pt>
                <c:pt idx="17">
                  <c:v>1295</c:v>
                </c:pt>
                <c:pt idx="18">
                  <c:v>1303</c:v>
                </c:pt>
                <c:pt idx="19">
                  <c:v>1305</c:v>
                </c:pt>
                <c:pt idx="20">
                  <c:v>1305</c:v>
                </c:pt>
                <c:pt idx="21">
                  <c:v>1307</c:v>
                </c:pt>
                <c:pt idx="22">
                  <c:v>1311</c:v>
                </c:pt>
                <c:pt idx="23">
                  <c:v>1312</c:v>
                </c:pt>
                <c:pt idx="24">
                  <c:v>1313</c:v>
                </c:pt>
                <c:pt idx="25">
                  <c:v>1317</c:v>
                </c:pt>
                <c:pt idx="26">
                  <c:v>1317</c:v>
                </c:pt>
                <c:pt idx="27">
                  <c:v>1319</c:v>
                </c:pt>
                <c:pt idx="28">
                  <c:v>1318</c:v>
                </c:pt>
                <c:pt idx="29">
                  <c:v>1320</c:v>
                </c:pt>
                <c:pt idx="30">
                  <c:v>1321</c:v>
                </c:pt>
                <c:pt idx="31">
                  <c:v>1323</c:v>
                </c:pt>
                <c:pt idx="32">
                  <c:v>1322</c:v>
                </c:pt>
                <c:pt idx="33">
                  <c:v>1327</c:v>
                </c:pt>
                <c:pt idx="34">
                  <c:v>1331</c:v>
                </c:pt>
                <c:pt idx="35">
                  <c:v>1333</c:v>
                </c:pt>
                <c:pt idx="36">
                  <c:v>1335</c:v>
                </c:pt>
                <c:pt idx="37">
                  <c:v>1340</c:v>
                </c:pt>
                <c:pt idx="38">
                  <c:v>1339</c:v>
                </c:pt>
                <c:pt idx="39">
                  <c:v>1339</c:v>
                </c:pt>
                <c:pt idx="40">
                  <c:v>1342</c:v>
                </c:pt>
                <c:pt idx="41">
                  <c:v>1347</c:v>
                </c:pt>
                <c:pt idx="42">
                  <c:v>1349</c:v>
                </c:pt>
                <c:pt idx="43">
                  <c:v>1351</c:v>
                </c:pt>
                <c:pt idx="44">
                  <c:v>1352</c:v>
                </c:pt>
                <c:pt idx="45">
                  <c:v>1353</c:v>
                </c:pt>
                <c:pt idx="46">
                  <c:v>1354</c:v>
                </c:pt>
                <c:pt idx="47">
                  <c:v>1359</c:v>
                </c:pt>
                <c:pt idx="48">
                  <c:v>1360</c:v>
                </c:pt>
                <c:pt idx="49">
                  <c:v>1360</c:v>
                </c:pt>
                <c:pt idx="50">
                  <c:v>1361</c:v>
                </c:pt>
                <c:pt idx="51">
                  <c:v>1363</c:v>
                </c:pt>
                <c:pt idx="52">
                  <c:v>1363</c:v>
                </c:pt>
                <c:pt idx="53">
                  <c:v>1363</c:v>
                </c:pt>
                <c:pt idx="54">
                  <c:v>1365</c:v>
                </c:pt>
                <c:pt idx="55">
                  <c:v>1369</c:v>
                </c:pt>
                <c:pt idx="56">
                  <c:v>1370</c:v>
                </c:pt>
                <c:pt idx="57">
                  <c:v>1372</c:v>
                </c:pt>
                <c:pt idx="58">
                  <c:v>1372</c:v>
                </c:pt>
                <c:pt idx="59">
                  <c:v>1375</c:v>
                </c:pt>
                <c:pt idx="60">
                  <c:v>1376</c:v>
                </c:pt>
                <c:pt idx="61">
                  <c:v>1376</c:v>
                </c:pt>
                <c:pt idx="62">
                  <c:v>1376</c:v>
                </c:pt>
                <c:pt idx="63">
                  <c:v>1376</c:v>
                </c:pt>
                <c:pt idx="64">
                  <c:v>1376</c:v>
                </c:pt>
                <c:pt idx="65">
                  <c:v>1377</c:v>
                </c:pt>
                <c:pt idx="66">
                  <c:v>1379</c:v>
                </c:pt>
                <c:pt idx="67">
                  <c:v>1380</c:v>
                </c:pt>
                <c:pt idx="68">
                  <c:v>1381</c:v>
                </c:pt>
                <c:pt idx="69">
                  <c:v>1382</c:v>
                </c:pt>
                <c:pt idx="70">
                  <c:v>1383</c:v>
                </c:pt>
                <c:pt idx="71">
                  <c:v>1385</c:v>
                </c:pt>
                <c:pt idx="72">
                  <c:v>1385</c:v>
                </c:pt>
                <c:pt idx="73">
                  <c:v>1386</c:v>
                </c:pt>
                <c:pt idx="74">
                  <c:v>1386</c:v>
                </c:pt>
                <c:pt idx="75">
                  <c:v>1388</c:v>
                </c:pt>
                <c:pt idx="76">
                  <c:v>1391</c:v>
                </c:pt>
                <c:pt idx="77">
                  <c:v>1391</c:v>
                </c:pt>
                <c:pt idx="78">
                  <c:v>1391</c:v>
                </c:pt>
                <c:pt idx="79">
                  <c:v>1391</c:v>
                </c:pt>
                <c:pt idx="80">
                  <c:v>1390</c:v>
                </c:pt>
                <c:pt idx="81">
                  <c:v>1390</c:v>
                </c:pt>
                <c:pt idx="82">
                  <c:v>1391</c:v>
                </c:pt>
                <c:pt idx="83">
                  <c:v>1391</c:v>
                </c:pt>
                <c:pt idx="84">
                  <c:v>1392</c:v>
                </c:pt>
                <c:pt idx="85">
                  <c:v>1392</c:v>
                </c:pt>
                <c:pt idx="86">
                  <c:v>1391</c:v>
                </c:pt>
                <c:pt idx="87">
                  <c:v>1391</c:v>
                </c:pt>
                <c:pt idx="88">
                  <c:v>1392</c:v>
                </c:pt>
                <c:pt idx="89">
                  <c:v>1392</c:v>
                </c:pt>
                <c:pt idx="90">
                  <c:v>1393</c:v>
                </c:pt>
                <c:pt idx="91">
                  <c:v>1393</c:v>
                </c:pt>
                <c:pt idx="92">
                  <c:v>1394</c:v>
                </c:pt>
                <c:pt idx="93">
                  <c:v>1396</c:v>
                </c:pt>
                <c:pt idx="94">
                  <c:v>1397</c:v>
                </c:pt>
                <c:pt idx="95">
                  <c:v>1397</c:v>
                </c:pt>
                <c:pt idx="96">
                  <c:v>1398</c:v>
                </c:pt>
                <c:pt idx="97">
                  <c:v>1399</c:v>
                </c:pt>
                <c:pt idx="98">
                  <c:v>1399</c:v>
                </c:pt>
                <c:pt idx="99">
                  <c:v>1400</c:v>
                </c:pt>
                <c:pt idx="100">
                  <c:v>1400</c:v>
                </c:pt>
                <c:pt idx="101">
                  <c:v>1401</c:v>
                </c:pt>
                <c:pt idx="102">
                  <c:v>1401</c:v>
                </c:pt>
                <c:pt idx="103">
                  <c:v>1403</c:v>
                </c:pt>
                <c:pt idx="104">
                  <c:v>1403</c:v>
                </c:pt>
                <c:pt idx="105">
                  <c:v>1403</c:v>
                </c:pt>
                <c:pt idx="106">
                  <c:v>1403</c:v>
                </c:pt>
                <c:pt idx="107">
                  <c:v>1414</c:v>
                </c:pt>
                <c:pt idx="108">
                  <c:v>1422</c:v>
                </c:pt>
                <c:pt idx="109">
                  <c:v>1425</c:v>
                </c:pt>
                <c:pt idx="110">
                  <c:v>1429</c:v>
                </c:pt>
                <c:pt idx="111">
                  <c:v>1444</c:v>
                </c:pt>
                <c:pt idx="112">
                  <c:v>1444</c:v>
                </c:pt>
                <c:pt idx="113">
                  <c:v>1445</c:v>
                </c:pt>
                <c:pt idx="114">
                  <c:v>1446</c:v>
                </c:pt>
                <c:pt idx="115">
                  <c:v>1448</c:v>
                </c:pt>
                <c:pt idx="116">
                  <c:v>1456</c:v>
                </c:pt>
                <c:pt idx="117">
                  <c:v>1462</c:v>
                </c:pt>
                <c:pt idx="118">
                  <c:v>1475</c:v>
                </c:pt>
                <c:pt idx="119">
                  <c:v>1477</c:v>
                </c:pt>
                <c:pt idx="120">
                  <c:v>1477</c:v>
                </c:pt>
                <c:pt idx="121">
                  <c:v>1478</c:v>
                </c:pt>
                <c:pt idx="122">
                  <c:v>1480</c:v>
                </c:pt>
                <c:pt idx="123">
                  <c:v>1489</c:v>
                </c:pt>
                <c:pt idx="124">
                  <c:v>1499</c:v>
                </c:pt>
                <c:pt idx="125">
                  <c:v>1514</c:v>
                </c:pt>
                <c:pt idx="126">
                  <c:v>1514</c:v>
                </c:pt>
                <c:pt idx="127">
                  <c:v>1514</c:v>
                </c:pt>
                <c:pt idx="128">
                  <c:v>1514</c:v>
                </c:pt>
                <c:pt idx="129">
                  <c:v>1515</c:v>
                </c:pt>
                <c:pt idx="130">
                  <c:v>1520</c:v>
                </c:pt>
                <c:pt idx="131">
                  <c:v>1526</c:v>
                </c:pt>
                <c:pt idx="132">
                  <c:v>1531</c:v>
                </c:pt>
                <c:pt idx="133">
                  <c:v>1530</c:v>
                </c:pt>
                <c:pt idx="134">
                  <c:v>1529</c:v>
                </c:pt>
                <c:pt idx="135">
                  <c:v>1529</c:v>
                </c:pt>
                <c:pt idx="136">
                  <c:v>1530</c:v>
                </c:pt>
                <c:pt idx="137">
                  <c:v>1530</c:v>
                </c:pt>
                <c:pt idx="138">
                  <c:v>1534</c:v>
                </c:pt>
                <c:pt idx="139">
                  <c:v>1537</c:v>
                </c:pt>
                <c:pt idx="140">
                  <c:v>1538</c:v>
                </c:pt>
                <c:pt idx="141">
                  <c:v>1539</c:v>
                </c:pt>
                <c:pt idx="142">
                  <c:v>1539</c:v>
                </c:pt>
                <c:pt idx="143">
                  <c:v>1541</c:v>
                </c:pt>
                <c:pt idx="144">
                  <c:v>1543</c:v>
                </c:pt>
                <c:pt idx="145">
                  <c:v>1604</c:v>
                </c:pt>
                <c:pt idx="146">
                  <c:v>1614</c:v>
                </c:pt>
                <c:pt idx="147">
                  <c:v>1619</c:v>
                </c:pt>
                <c:pt idx="148">
                  <c:v>1622</c:v>
                </c:pt>
                <c:pt idx="149">
                  <c:v>1625</c:v>
                </c:pt>
                <c:pt idx="150">
                  <c:v>1632</c:v>
                </c:pt>
                <c:pt idx="151">
                  <c:v>1653</c:v>
                </c:pt>
                <c:pt idx="152">
                  <c:v>1682</c:v>
                </c:pt>
                <c:pt idx="153">
                  <c:v>1703</c:v>
                </c:pt>
                <c:pt idx="154">
                  <c:v>1713</c:v>
                </c:pt>
                <c:pt idx="155">
                  <c:v>1727</c:v>
                </c:pt>
                <c:pt idx="156">
                  <c:v>1763</c:v>
                </c:pt>
                <c:pt idx="157">
                  <c:v>1773</c:v>
                </c:pt>
                <c:pt idx="158">
                  <c:v>1778</c:v>
                </c:pt>
                <c:pt idx="159">
                  <c:v>1807</c:v>
                </c:pt>
                <c:pt idx="160">
                  <c:v>1815</c:v>
                </c:pt>
                <c:pt idx="161">
                  <c:v>1822</c:v>
                </c:pt>
                <c:pt idx="162">
                  <c:v>1826</c:v>
                </c:pt>
                <c:pt idx="163">
                  <c:v>1829</c:v>
                </c:pt>
                <c:pt idx="164">
                  <c:v>1830</c:v>
                </c:pt>
                <c:pt idx="165">
                  <c:v>1830</c:v>
                </c:pt>
                <c:pt idx="166">
                  <c:v>1832</c:v>
                </c:pt>
                <c:pt idx="167">
                  <c:v>1832</c:v>
                </c:pt>
                <c:pt idx="168">
                  <c:v>1832</c:v>
                </c:pt>
              </c:numCache>
            </c:numRef>
          </c:val>
          <c:extLst>
            <c:ext xmlns:c16="http://schemas.microsoft.com/office/drawing/2014/chart" uri="{C3380CC4-5D6E-409C-BE32-E72D297353CC}">
              <c16:uniqueId val="{00000000-097A-419A-9357-67673179C785}"/>
            </c:ext>
          </c:extLst>
        </c:ser>
        <c:dLbls>
          <c:showLegendKey val="0"/>
          <c:showVal val="0"/>
          <c:showCatName val="0"/>
          <c:showSerName val="0"/>
          <c:showPercent val="0"/>
          <c:showBubbleSize val="0"/>
        </c:dLbls>
        <c:gapWidth val="219"/>
        <c:overlap val="-27"/>
        <c:axId val="394670960"/>
        <c:axId val="394668664"/>
      </c:barChart>
      <c:dateAx>
        <c:axId val="39467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8664"/>
        <c:crosses val="autoZero"/>
        <c:auto val="1"/>
        <c:lblOffset val="100"/>
        <c:baseTimeUnit val="days"/>
      </c:dateAx>
      <c:valAx>
        <c:axId val="39466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9A62-4A43-B1FB-640B56A1B63A}"/>
            </c:ext>
          </c:extLst>
        </c:ser>
        <c:dLbls>
          <c:showLegendKey val="0"/>
          <c:showVal val="0"/>
          <c:showCatName val="0"/>
          <c:showSerName val="0"/>
          <c:showPercent val="0"/>
          <c:showBubbleSize val="0"/>
        </c:dLbls>
        <c:gapWidth val="219"/>
        <c:overlap val="-27"/>
        <c:axId val="394666696"/>
        <c:axId val="394668008"/>
      </c:barChart>
      <c:dateAx>
        <c:axId val="39466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8008"/>
        <c:crosses val="autoZero"/>
        <c:auto val="1"/>
        <c:lblOffset val="100"/>
        <c:baseTimeUnit val="days"/>
      </c:dateAx>
      <c:valAx>
        <c:axId val="39466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1240</c:v>
                </c:pt>
                <c:pt idx="1">
                  <c:v>1246</c:v>
                </c:pt>
                <c:pt idx="2">
                  <c:v>1247</c:v>
                </c:pt>
                <c:pt idx="3">
                  <c:v>1247</c:v>
                </c:pt>
                <c:pt idx="4">
                  <c:v>1249</c:v>
                </c:pt>
                <c:pt idx="5">
                  <c:v>1254</c:v>
                </c:pt>
                <c:pt idx="6">
                  <c:v>1256</c:v>
                </c:pt>
                <c:pt idx="7">
                  <c:v>1261</c:v>
                </c:pt>
                <c:pt idx="8">
                  <c:v>1262</c:v>
                </c:pt>
                <c:pt idx="9">
                  <c:v>1265</c:v>
                </c:pt>
                <c:pt idx="10">
                  <c:v>1267</c:v>
                </c:pt>
                <c:pt idx="11">
                  <c:v>1273</c:v>
                </c:pt>
                <c:pt idx="12">
                  <c:v>1278</c:v>
                </c:pt>
                <c:pt idx="13">
                  <c:v>1288</c:v>
                </c:pt>
                <c:pt idx="14">
                  <c:v>1290</c:v>
                </c:pt>
                <c:pt idx="15">
                  <c:v>1290</c:v>
                </c:pt>
                <c:pt idx="16">
                  <c:v>1292</c:v>
                </c:pt>
                <c:pt idx="17">
                  <c:v>1295</c:v>
                </c:pt>
                <c:pt idx="18">
                  <c:v>1303</c:v>
                </c:pt>
                <c:pt idx="19">
                  <c:v>1305</c:v>
                </c:pt>
                <c:pt idx="20">
                  <c:v>1305</c:v>
                </c:pt>
                <c:pt idx="21">
                  <c:v>1307</c:v>
                </c:pt>
                <c:pt idx="22">
                  <c:v>1311</c:v>
                </c:pt>
                <c:pt idx="23">
                  <c:v>1312</c:v>
                </c:pt>
                <c:pt idx="24">
                  <c:v>1313</c:v>
                </c:pt>
                <c:pt idx="25">
                  <c:v>1317</c:v>
                </c:pt>
                <c:pt idx="26">
                  <c:v>1317</c:v>
                </c:pt>
                <c:pt idx="27">
                  <c:v>1319</c:v>
                </c:pt>
                <c:pt idx="28">
                  <c:v>1318</c:v>
                </c:pt>
                <c:pt idx="29">
                  <c:v>1320</c:v>
                </c:pt>
                <c:pt idx="30">
                  <c:v>1321</c:v>
                </c:pt>
                <c:pt idx="31">
                  <c:v>1323</c:v>
                </c:pt>
                <c:pt idx="32">
                  <c:v>1322</c:v>
                </c:pt>
                <c:pt idx="33">
                  <c:v>1327</c:v>
                </c:pt>
                <c:pt idx="34">
                  <c:v>1331</c:v>
                </c:pt>
                <c:pt idx="35">
                  <c:v>1333</c:v>
                </c:pt>
                <c:pt idx="36">
                  <c:v>1335</c:v>
                </c:pt>
                <c:pt idx="37">
                  <c:v>1340</c:v>
                </c:pt>
                <c:pt idx="38">
                  <c:v>1339</c:v>
                </c:pt>
                <c:pt idx="39">
                  <c:v>1339</c:v>
                </c:pt>
                <c:pt idx="40">
                  <c:v>1342</c:v>
                </c:pt>
                <c:pt idx="41">
                  <c:v>1347</c:v>
                </c:pt>
                <c:pt idx="42">
                  <c:v>1349</c:v>
                </c:pt>
                <c:pt idx="43">
                  <c:v>1351</c:v>
                </c:pt>
                <c:pt idx="44">
                  <c:v>1352</c:v>
                </c:pt>
                <c:pt idx="45">
                  <c:v>1353</c:v>
                </c:pt>
                <c:pt idx="46">
                  <c:v>1354</c:v>
                </c:pt>
                <c:pt idx="47">
                  <c:v>1359</c:v>
                </c:pt>
                <c:pt idx="48">
                  <c:v>1360</c:v>
                </c:pt>
                <c:pt idx="49">
                  <c:v>1360</c:v>
                </c:pt>
                <c:pt idx="50">
                  <c:v>1361</c:v>
                </c:pt>
                <c:pt idx="51">
                  <c:v>1363</c:v>
                </c:pt>
                <c:pt idx="52">
                  <c:v>1363</c:v>
                </c:pt>
                <c:pt idx="53">
                  <c:v>1363</c:v>
                </c:pt>
                <c:pt idx="54">
                  <c:v>1365</c:v>
                </c:pt>
                <c:pt idx="55">
                  <c:v>1369</c:v>
                </c:pt>
                <c:pt idx="56">
                  <c:v>1370</c:v>
                </c:pt>
                <c:pt idx="57">
                  <c:v>1372</c:v>
                </c:pt>
                <c:pt idx="58">
                  <c:v>1372</c:v>
                </c:pt>
                <c:pt idx="59">
                  <c:v>1375</c:v>
                </c:pt>
                <c:pt idx="60">
                  <c:v>1376</c:v>
                </c:pt>
                <c:pt idx="61">
                  <c:v>1376</c:v>
                </c:pt>
                <c:pt idx="62">
                  <c:v>1376</c:v>
                </c:pt>
                <c:pt idx="63">
                  <c:v>1376</c:v>
                </c:pt>
                <c:pt idx="64">
                  <c:v>1376</c:v>
                </c:pt>
                <c:pt idx="65">
                  <c:v>1377</c:v>
                </c:pt>
                <c:pt idx="66">
                  <c:v>1379</c:v>
                </c:pt>
                <c:pt idx="67">
                  <c:v>1380</c:v>
                </c:pt>
                <c:pt idx="68">
                  <c:v>1381</c:v>
                </c:pt>
                <c:pt idx="69">
                  <c:v>1382</c:v>
                </c:pt>
                <c:pt idx="70">
                  <c:v>1383</c:v>
                </c:pt>
                <c:pt idx="71">
                  <c:v>1385</c:v>
                </c:pt>
                <c:pt idx="72">
                  <c:v>1385</c:v>
                </c:pt>
                <c:pt idx="73">
                  <c:v>1386</c:v>
                </c:pt>
                <c:pt idx="74">
                  <c:v>1386</c:v>
                </c:pt>
                <c:pt idx="75">
                  <c:v>1388</c:v>
                </c:pt>
                <c:pt idx="76">
                  <c:v>1391</c:v>
                </c:pt>
                <c:pt idx="77">
                  <c:v>1391</c:v>
                </c:pt>
                <c:pt idx="78">
                  <c:v>1391</c:v>
                </c:pt>
                <c:pt idx="79">
                  <c:v>1391</c:v>
                </c:pt>
                <c:pt idx="80">
                  <c:v>1390</c:v>
                </c:pt>
                <c:pt idx="81">
                  <c:v>1390</c:v>
                </c:pt>
                <c:pt idx="82">
                  <c:v>1391</c:v>
                </c:pt>
                <c:pt idx="83">
                  <c:v>1391</c:v>
                </c:pt>
                <c:pt idx="84">
                  <c:v>1392</c:v>
                </c:pt>
                <c:pt idx="85">
                  <c:v>1392</c:v>
                </c:pt>
                <c:pt idx="86">
                  <c:v>1391</c:v>
                </c:pt>
                <c:pt idx="87">
                  <c:v>1391</c:v>
                </c:pt>
                <c:pt idx="88">
                  <c:v>1392</c:v>
                </c:pt>
                <c:pt idx="89">
                  <c:v>1392</c:v>
                </c:pt>
                <c:pt idx="90">
                  <c:v>1393</c:v>
                </c:pt>
                <c:pt idx="91">
                  <c:v>1393</c:v>
                </c:pt>
                <c:pt idx="92">
                  <c:v>1394</c:v>
                </c:pt>
                <c:pt idx="93">
                  <c:v>1396</c:v>
                </c:pt>
                <c:pt idx="94">
                  <c:v>1397</c:v>
                </c:pt>
                <c:pt idx="95">
                  <c:v>1397</c:v>
                </c:pt>
                <c:pt idx="96">
                  <c:v>1398</c:v>
                </c:pt>
                <c:pt idx="97">
                  <c:v>1399</c:v>
                </c:pt>
                <c:pt idx="98">
                  <c:v>1399</c:v>
                </c:pt>
                <c:pt idx="99">
                  <c:v>1400</c:v>
                </c:pt>
                <c:pt idx="100">
                  <c:v>1400</c:v>
                </c:pt>
                <c:pt idx="101">
                  <c:v>1401</c:v>
                </c:pt>
                <c:pt idx="102">
                  <c:v>1401</c:v>
                </c:pt>
                <c:pt idx="103">
                  <c:v>1403</c:v>
                </c:pt>
                <c:pt idx="104">
                  <c:v>1403</c:v>
                </c:pt>
                <c:pt idx="105">
                  <c:v>1403</c:v>
                </c:pt>
                <c:pt idx="106">
                  <c:v>1403</c:v>
                </c:pt>
                <c:pt idx="107">
                  <c:v>1414</c:v>
                </c:pt>
                <c:pt idx="108">
                  <c:v>1422</c:v>
                </c:pt>
                <c:pt idx="109">
                  <c:v>1425</c:v>
                </c:pt>
                <c:pt idx="110">
                  <c:v>1429</c:v>
                </c:pt>
                <c:pt idx="111">
                  <c:v>1444</c:v>
                </c:pt>
                <c:pt idx="112">
                  <c:v>1444</c:v>
                </c:pt>
                <c:pt idx="113">
                  <c:v>1445</c:v>
                </c:pt>
                <c:pt idx="114">
                  <c:v>1446</c:v>
                </c:pt>
                <c:pt idx="115">
                  <c:v>1448</c:v>
                </c:pt>
                <c:pt idx="116">
                  <c:v>1456</c:v>
                </c:pt>
                <c:pt idx="117">
                  <c:v>1462</c:v>
                </c:pt>
                <c:pt idx="118">
                  <c:v>1475</c:v>
                </c:pt>
                <c:pt idx="119">
                  <c:v>1477</c:v>
                </c:pt>
                <c:pt idx="120">
                  <c:v>1477</c:v>
                </c:pt>
                <c:pt idx="121">
                  <c:v>1478</c:v>
                </c:pt>
                <c:pt idx="122">
                  <c:v>1480</c:v>
                </c:pt>
                <c:pt idx="123">
                  <c:v>1489</c:v>
                </c:pt>
                <c:pt idx="124">
                  <c:v>1499</c:v>
                </c:pt>
                <c:pt idx="125">
                  <c:v>1514</c:v>
                </c:pt>
                <c:pt idx="126">
                  <c:v>1514</c:v>
                </c:pt>
                <c:pt idx="127">
                  <c:v>1514</c:v>
                </c:pt>
                <c:pt idx="128">
                  <c:v>1514</c:v>
                </c:pt>
                <c:pt idx="129">
                  <c:v>1515</c:v>
                </c:pt>
                <c:pt idx="130">
                  <c:v>1520</c:v>
                </c:pt>
                <c:pt idx="131">
                  <c:v>1526</c:v>
                </c:pt>
                <c:pt idx="132">
                  <c:v>1531</c:v>
                </c:pt>
                <c:pt idx="133">
                  <c:v>1530</c:v>
                </c:pt>
                <c:pt idx="134">
                  <c:v>1529</c:v>
                </c:pt>
                <c:pt idx="135">
                  <c:v>1529</c:v>
                </c:pt>
                <c:pt idx="136">
                  <c:v>1530</c:v>
                </c:pt>
                <c:pt idx="137">
                  <c:v>1530</c:v>
                </c:pt>
                <c:pt idx="138">
                  <c:v>1534</c:v>
                </c:pt>
                <c:pt idx="139">
                  <c:v>1537</c:v>
                </c:pt>
                <c:pt idx="140">
                  <c:v>1538</c:v>
                </c:pt>
                <c:pt idx="141">
                  <c:v>1539</c:v>
                </c:pt>
                <c:pt idx="142">
                  <c:v>1539</c:v>
                </c:pt>
                <c:pt idx="143">
                  <c:v>1541</c:v>
                </c:pt>
                <c:pt idx="144">
                  <c:v>1543</c:v>
                </c:pt>
                <c:pt idx="145">
                  <c:v>1604</c:v>
                </c:pt>
                <c:pt idx="146">
                  <c:v>1614</c:v>
                </c:pt>
                <c:pt idx="147">
                  <c:v>1619</c:v>
                </c:pt>
                <c:pt idx="148">
                  <c:v>1622</c:v>
                </c:pt>
                <c:pt idx="149">
                  <c:v>1625</c:v>
                </c:pt>
                <c:pt idx="150">
                  <c:v>1632</c:v>
                </c:pt>
                <c:pt idx="151">
                  <c:v>1653</c:v>
                </c:pt>
                <c:pt idx="152">
                  <c:v>1682</c:v>
                </c:pt>
                <c:pt idx="153">
                  <c:v>1703</c:v>
                </c:pt>
                <c:pt idx="154">
                  <c:v>1713</c:v>
                </c:pt>
                <c:pt idx="155">
                  <c:v>1727</c:v>
                </c:pt>
                <c:pt idx="156">
                  <c:v>1763</c:v>
                </c:pt>
                <c:pt idx="157">
                  <c:v>1773</c:v>
                </c:pt>
                <c:pt idx="158">
                  <c:v>1778</c:v>
                </c:pt>
                <c:pt idx="159">
                  <c:v>1807</c:v>
                </c:pt>
                <c:pt idx="160">
                  <c:v>1815</c:v>
                </c:pt>
                <c:pt idx="161">
                  <c:v>1822</c:v>
                </c:pt>
                <c:pt idx="162">
                  <c:v>1826</c:v>
                </c:pt>
                <c:pt idx="163">
                  <c:v>1829</c:v>
                </c:pt>
                <c:pt idx="164">
                  <c:v>1830</c:v>
                </c:pt>
                <c:pt idx="165">
                  <c:v>1830</c:v>
                </c:pt>
                <c:pt idx="166">
                  <c:v>1832</c:v>
                </c:pt>
                <c:pt idx="167">
                  <c:v>1832</c:v>
                </c:pt>
                <c:pt idx="168">
                  <c:v>1832</c:v>
                </c:pt>
              </c:numCache>
            </c:numRef>
          </c:val>
          <c:smooth val="0"/>
          <c:extLst>
            <c:ext xmlns:c16="http://schemas.microsoft.com/office/drawing/2014/chart" uri="{C3380CC4-5D6E-409C-BE32-E72D297353CC}">
              <c16:uniqueId val="{00000000-5354-441F-900A-A6AE1D3CF776}"/>
            </c:ext>
          </c:extLst>
        </c:ser>
        <c:dLbls>
          <c:showLegendKey val="0"/>
          <c:showVal val="0"/>
          <c:showCatName val="0"/>
          <c:showSerName val="0"/>
          <c:showPercent val="0"/>
          <c:showBubbleSize val="0"/>
        </c:dLbls>
        <c:smooth val="0"/>
        <c:axId val="394671616"/>
        <c:axId val="394671944"/>
      </c:lineChart>
      <c:dateAx>
        <c:axId val="39467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1944"/>
        <c:crosses val="autoZero"/>
        <c:auto val="1"/>
        <c:lblOffset val="100"/>
        <c:baseTimeUnit val="days"/>
      </c:dateAx>
      <c:valAx>
        <c:axId val="39467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F6B7-4F5B-9F50-00EE610C291A}"/>
            </c:ext>
          </c:extLst>
        </c:ser>
        <c:dLbls>
          <c:showLegendKey val="0"/>
          <c:showVal val="0"/>
          <c:showCatName val="0"/>
          <c:showSerName val="0"/>
          <c:showPercent val="0"/>
          <c:showBubbleSize val="0"/>
        </c:dLbls>
        <c:gapWidth val="219"/>
        <c:overlap val="-27"/>
        <c:axId val="391053400"/>
        <c:axId val="391052088"/>
      </c:barChart>
      <c:dateAx>
        <c:axId val="39105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52088"/>
        <c:crosses val="autoZero"/>
        <c:auto val="1"/>
        <c:lblOffset val="100"/>
        <c:baseTimeUnit val="days"/>
      </c:dateAx>
      <c:valAx>
        <c:axId val="39105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5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smooth val="0"/>
          <c:extLst>
            <c:ext xmlns:c16="http://schemas.microsoft.com/office/drawing/2014/chart" uri="{C3380CC4-5D6E-409C-BE32-E72D297353CC}">
              <c16:uniqueId val="{00000000-977B-4B5A-927B-7BD85DC28779}"/>
            </c:ext>
          </c:extLst>
        </c:ser>
        <c:dLbls>
          <c:showLegendKey val="0"/>
          <c:showVal val="0"/>
          <c:showCatName val="0"/>
          <c:showSerName val="0"/>
          <c:showPercent val="0"/>
          <c:showBubbleSize val="0"/>
        </c:dLbls>
        <c:smooth val="0"/>
        <c:axId val="75893200"/>
        <c:axId val="75891560"/>
      </c:lineChart>
      <c:dateAx>
        <c:axId val="7589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891560"/>
        <c:crosses val="autoZero"/>
        <c:auto val="1"/>
        <c:lblOffset val="100"/>
        <c:baseTimeUnit val="days"/>
      </c:dateAx>
      <c:valAx>
        <c:axId val="7589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89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2995</c:v>
                </c:pt>
              </c:numCache>
            </c:numRef>
          </c:val>
          <c:extLst>
            <c:ext xmlns:c16="http://schemas.microsoft.com/office/drawing/2014/chart" uri="{C3380CC4-5D6E-409C-BE32-E72D297353CC}">
              <c16:uniqueId val="{00000000-F542-427B-8D6B-FB63B6CB3C7F}"/>
            </c:ext>
          </c:extLst>
        </c:ser>
        <c:dLbls>
          <c:showLegendKey val="0"/>
          <c:showVal val="0"/>
          <c:showCatName val="0"/>
          <c:showSerName val="0"/>
          <c:showPercent val="0"/>
          <c:showBubbleSize val="0"/>
        </c:dLbls>
        <c:gapWidth val="219"/>
        <c:overlap val="-27"/>
        <c:axId val="419905896"/>
        <c:axId val="419909504"/>
      </c:barChart>
      <c:catAx>
        <c:axId val="41990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09504"/>
        <c:crosses val="autoZero"/>
        <c:auto val="1"/>
        <c:lblAlgn val="ctr"/>
        <c:lblOffset val="100"/>
        <c:noMultiLvlLbl val="0"/>
      </c:catAx>
      <c:valAx>
        <c:axId val="41990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0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A2EF3-809A-4BE3-AF0B-8AD3E4022E16}"/>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180953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A9E7-99A7-41E8-898D-EAB1C90004EF}"/>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8856EF06-E5D3-4F09-8A32-ED16041F2B15}"/>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9C8A76DE-36C9-4C4D-B343-1308F1619B8E}"/>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347C4148-25D3-45AC-A5CA-BB3269B7AC39}"/>
              </a:ext>
            </a:extLst>
          </p:cNvPr>
          <p:cNvGraphicFramePr>
            <a:graphicFrameLocks noGrp="1"/>
          </p:cNvGraphicFramePr>
          <p:nvPr>
            <p:ph type="tbl" sz="quarter" idx="15"/>
            <p:extLst>
              <p:ext uri="{D42A27DB-BD31-4B8C-83A1-F6EECF244321}">
                <p14:modId xmlns:p14="http://schemas.microsoft.com/office/powerpoint/2010/main" val="216004143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2870315450"/>
                    </a:ext>
                  </a:extLst>
                </a:gridCol>
                <a:gridCol w="822960">
                  <a:extLst>
                    <a:ext uri="{9D8B030D-6E8A-4147-A177-3AD203B41FA5}">
                      <a16:colId xmlns:a16="http://schemas.microsoft.com/office/drawing/2014/main" val="465974611"/>
                    </a:ext>
                  </a:extLst>
                </a:gridCol>
                <a:gridCol w="457200">
                  <a:extLst>
                    <a:ext uri="{9D8B030D-6E8A-4147-A177-3AD203B41FA5}">
                      <a16:colId xmlns:a16="http://schemas.microsoft.com/office/drawing/2014/main" val="3263271921"/>
                    </a:ext>
                  </a:extLst>
                </a:gridCol>
                <a:gridCol w="822960">
                  <a:extLst>
                    <a:ext uri="{9D8B030D-6E8A-4147-A177-3AD203B41FA5}">
                      <a16:colId xmlns:a16="http://schemas.microsoft.com/office/drawing/2014/main" val="2500684224"/>
                    </a:ext>
                  </a:extLst>
                </a:gridCol>
                <a:gridCol w="457200">
                  <a:extLst>
                    <a:ext uri="{9D8B030D-6E8A-4147-A177-3AD203B41FA5}">
                      <a16:colId xmlns:a16="http://schemas.microsoft.com/office/drawing/2014/main" val="2957886975"/>
                    </a:ext>
                  </a:extLst>
                </a:gridCol>
                <a:gridCol w="457200">
                  <a:extLst>
                    <a:ext uri="{9D8B030D-6E8A-4147-A177-3AD203B41FA5}">
                      <a16:colId xmlns:a16="http://schemas.microsoft.com/office/drawing/2014/main" val="761493928"/>
                    </a:ext>
                  </a:extLst>
                </a:gridCol>
                <a:gridCol w="457200">
                  <a:extLst>
                    <a:ext uri="{9D8B030D-6E8A-4147-A177-3AD203B41FA5}">
                      <a16:colId xmlns:a16="http://schemas.microsoft.com/office/drawing/2014/main" val="1983085753"/>
                    </a:ext>
                  </a:extLst>
                </a:gridCol>
                <a:gridCol w="457200">
                  <a:extLst>
                    <a:ext uri="{9D8B030D-6E8A-4147-A177-3AD203B41FA5}">
                      <a16:colId xmlns:a16="http://schemas.microsoft.com/office/drawing/2014/main" val="4001758799"/>
                    </a:ext>
                  </a:extLst>
                </a:gridCol>
                <a:gridCol w="457200">
                  <a:extLst>
                    <a:ext uri="{9D8B030D-6E8A-4147-A177-3AD203B41FA5}">
                      <a16:colId xmlns:a16="http://schemas.microsoft.com/office/drawing/2014/main" val="1268348315"/>
                    </a:ext>
                  </a:extLst>
                </a:gridCol>
                <a:gridCol w="457200">
                  <a:extLst>
                    <a:ext uri="{9D8B030D-6E8A-4147-A177-3AD203B41FA5}">
                      <a16:colId xmlns:a16="http://schemas.microsoft.com/office/drawing/2014/main" val="1471758463"/>
                    </a:ext>
                  </a:extLst>
                </a:gridCol>
                <a:gridCol w="457200">
                  <a:extLst>
                    <a:ext uri="{9D8B030D-6E8A-4147-A177-3AD203B41FA5}">
                      <a16:colId xmlns:a16="http://schemas.microsoft.com/office/drawing/2014/main" val="2332553853"/>
                    </a:ext>
                  </a:extLst>
                </a:gridCol>
                <a:gridCol w="457200">
                  <a:extLst>
                    <a:ext uri="{9D8B030D-6E8A-4147-A177-3AD203B41FA5}">
                      <a16:colId xmlns:a16="http://schemas.microsoft.com/office/drawing/2014/main" val="2897037657"/>
                    </a:ext>
                  </a:extLst>
                </a:gridCol>
                <a:gridCol w="457200">
                  <a:extLst>
                    <a:ext uri="{9D8B030D-6E8A-4147-A177-3AD203B41FA5}">
                      <a16:colId xmlns:a16="http://schemas.microsoft.com/office/drawing/2014/main" val="2597769056"/>
                    </a:ext>
                  </a:extLst>
                </a:gridCol>
                <a:gridCol w="457200">
                  <a:extLst>
                    <a:ext uri="{9D8B030D-6E8A-4147-A177-3AD203B41FA5}">
                      <a16:colId xmlns:a16="http://schemas.microsoft.com/office/drawing/2014/main" val="18684258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07834457"/>
                  </a:ext>
                </a:extLst>
              </a:tr>
              <a:tr h="370840">
                <a:tc>
                  <a:txBody>
                    <a:bodyPr/>
                    <a:lstStyle/>
                    <a:p>
                      <a:r>
                        <a:rPr lang="en-US" sz="1000"/>
                        <a:t>Yesway</a:t>
                      </a:r>
                    </a:p>
                  </a:txBody>
                  <a:tcPr/>
                </a:tc>
                <a:tc>
                  <a:txBody>
                    <a:bodyPr/>
                    <a:lstStyle/>
                    <a:p>
                      <a:r>
                        <a:rPr lang="en-US" sz="1000"/>
                        <a:t>1832</a:t>
                      </a:r>
                    </a:p>
                  </a:txBody>
                  <a:tcPr/>
                </a:tc>
                <a:tc>
                  <a:txBody>
                    <a:bodyPr/>
                    <a:lstStyle/>
                    <a:p>
                      <a:r>
                        <a:rPr lang="en-US" sz="1000"/>
                        <a:t>599</a:t>
                      </a:r>
                    </a:p>
                  </a:txBody>
                  <a:tcPr/>
                </a:tc>
                <a:tc>
                  <a:txBody>
                    <a:bodyPr/>
                    <a:lstStyle/>
                    <a:p>
                      <a:r>
                        <a:rPr lang="en-US" sz="1000"/>
                        <a:t>n/a</a:t>
                      </a:r>
                    </a:p>
                  </a:txBody>
                  <a:tcPr/>
                </a:tc>
                <a:tc>
                  <a:txBody>
                    <a:bodyPr/>
                    <a:lstStyle/>
                    <a:p>
                      <a:r>
                        <a:rPr lang="en-US" sz="1000"/>
                        <a:t>n/a</a:t>
                      </a:r>
                    </a:p>
                  </a:txBody>
                  <a:tcPr/>
                </a:tc>
                <a:tc>
                  <a:txBody>
                    <a:bodyPr/>
                    <a:lstStyle/>
                    <a:p>
                      <a:r>
                        <a:rPr lang="en-US" sz="1000"/>
                        <a:t>226</a:t>
                      </a:r>
                    </a:p>
                  </a:txBody>
                  <a:tcPr/>
                </a:tc>
                <a:tc>
                  <a:txBody>
                    <a:bodyPr/>
                    <a:lstStyle/>
                    <a:p>
                      <a:r>
                        <a:rPr lang="en-US" sz="1000"/>
                        <a:t>1936</a:t>
                      </a:r>
                    </a:p>
                  </a:txBody>
                  <a:tcPr/>
                </a:tc>
                <a:tc>
                  <a:txBody>
                    <a:bodyPr/>
                    <a:lstStyle/>
                    <a:p>
                      <a:r>
                        <a:rPr lang="en-US" sz="1000"/>
                        <a:t>2</a:t>
                      </a:r>
                    </a:p>
                  </a:txBody>
                  <a:tcPr/>
                </a:tc>
                <a:tc>
                  <a:txBody>
                    <a:bodyPr/>
                    <a:lstStyle/>
                    <a:p>
                      <a:r>
                        <a:rPr lang="en-US" sz="1000"/>
                        <a:t>544</a:t>
                      </a:r>
                    </a:p>
                  </a:txBody>
                  <a:tcPr/>
                </a:tc>
                <a:tc>
                  <a:txBody>
                    <a:bodyPr/>
                    <a:lstStyle/>
                    <a:p>
                      <a:r>
                        <a:rPr lang="en-US" sz="1000"/>
                        <a:t>515</a:t>
                      </a:r>
                    </a:p>
                  </a:txBody>
                  <a:tcPr/>
                </a:tc>
                <a:tc>
                  <a:txBody>
                    <a:bodyPr/>
                    <a:lstStyle/>
                    <a:p>
                      <a:r>
                        <a:rPr lang="en-US" sz="1000"/>
                        <a:t>1</a:t>
                      </a:r>
                    </a:p>
                  </a:txBody>
                  <a:tcPr/>
                </a:tc>
                <a:tc>
                  <a:txBody>
                    <a:bodyPr/>
                    <a:lstStyle/>
                    <a:p>
                      <a:r>
                        <a:rPr lang="en-US" sz="1000"/>
                        <a:t>0</a:t>
                      </a:r>
                    </a:p>
                  </a:txBody>
                  <a:tcPr/>
                </a:tc>
                <a:tc>
                  <a:txBody>
                    <a:bodyPr/>
                    <a:lstStyle/>
                    <a:p>
                      <a:r>
                        <a:rPr lang="en-US" sz="1000"/>
                        <a:t>0.8650 %</a:t>
                      </a:r>
                    </a:p>
                  </a:txBody>
                  <a:tcPr/>
                </a:tc>
                <a:tc>
                  <a:txBody>
                    <a:bodyPr/>
                    <a:lstStyle/>
                    <a:p>
                      <a:r>
                        <a:rPr lang="en-US" sz="1000"/>
                        <a:t>0.0 %</a:t>
                      </a:r>
                    </a:p>
                  </a:txBody>
                  <a:tcPr/>
                </a:tc>
                <a:extLst>
                  <a:ext uri="{0D108BD9-81ED-4DB2-BD59-A6C34878D82A}">
                    <a16:rowId xmlns:a16="http://schemas.microsoft.com/office/drawing/2014/main" val="1280378145"/>
                  </a:ext>
                </a:extLst>
              </a:tr>
            </a:tbl>
          </a:graphicData>
        </a:graphic>
      </p:graphicFrame>
    </p:spTree>
    <p:extLst>
      <p:ext uri="{BB962C8B-B14F-4D97-AF65-F5344CB8AC3E}">
        <p14:creationId xmlns:p14="http://schemas.microsoft.com/office/powerpoint/2010/main" val="196001514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9208-D725-46EF-B0CC-F7AF47F78D1D}"/>
              </a:ext>
            </a:extLst>
          </p:cNvPr>
          <p:cNvSpPr>
            <a:spLocks noGrp="1"/>
          </p:cNvSpPr>
          <p:nvPr>
            <p:ph type="title"/>
          </p:nvPr>
        </p:nvSpPr>
        <p:spPr/>
        <p:txBody>
          <a:bodyPr/>
          <a:lstStyle/>
          <a:p>
            <a:r>
              <a:rPr lang="en-US"/>
              <a:t>Facebook Own Posts Table | Yesway - 1 of 9</a:t>
            </a:r>
          </a:p>
        </p:txBody>
      </p:sp>
      <p:sp>
        <p:nvSpPr>
          <p:cNvPr id="3" name="Slide Number Placeholder 2">
            <a:extLst>
              <a:ext uri="{FF2B5EF4-FFF2-40B4-BE49-F238E27FC236}">
                <a16:creationId xmlns:a16="http://schemas.microsoft.com/office/drawing/2014/main" id="{F74956E0-C91F-4DA3-9EE2-46F2F4B72238}"/>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26F09F44-BF47-4EA6-A633-FB4A1013D579}"/>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8423E2B6-0561-4D30-8AD3-BCBB5B22C263}"/>
              </a:ext>
            </a:extLst>
          </p:cNvPr>
          <p:cNvGraphicFramePr>
            <a:graphicFrameLocks noGrp="1"/>
          </p:cNvGraphicFramePr>
          <p:nvPr>
            <p:ph type="tbl" sz="quarter" idx="15"/>
            <p:extLst>
              <p:ext uri="{D42A27DB-BD31-4B8C-83A1-F6EECF244321}">
                <p14:modId xmlns:p14="http://schemas.microsoft.com/office/powerpoint/2010/main" val="368129065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183141225"/>
                    </a:ext>
                  </a:extLst>
                </a:gridCol>
                <a:gridCol w="1645920">
                  <a:extLst>
                    <a:ext uri="{9D8B030D-6E8A-4147-A177-3AD203B41FA5}">
                      <a16:colId xmlns:a16="http://schemas.microsoft.com/office/drawing/2014/main" val="3758489400"/>
                    </a:ext>
                  </a:extLst>
                </a:gridCol>
                <a:gridCol w="548640">
                  <a:extLst>
                    <a:ext uri="{9D8B030D-6E8A-4147-A177-3AD203B41FA5}">
                      <a16:colId xmlns:a16="http://schemas.microsoft.com/office/drawing/2014/main" val="1994373426"/>
                    </a:ext>
                  </a:extLst>
                </a:gridCol>
                <a:gridCol w="548640">
                  <a:extLst>
                    <a:ext uri="{9D8B030D-6E8A-4147-A177-3AD203B41FA5}">
                      <a16:colId xmlns:a16="http://schemas.microsoft.com/office/drawing/2014/main" val="1687131228"/>
                    </a:ext>
                  </a:extLst>
                </a:gridCol>
                <a:gridCol w="548640">
                  <a:extLst>
                    <a:ext uri="{9D8B030D-6E8A-4147-A177-3AD203B41FA5}">
                      <a16:colId xmlns:a16="http://schemas.microsoft.com/office/drawing/2014/main" val="2261919099"/>
                    </a:ext>
                  </a:extLst>
                </a:gridCol>
                <a:gridCol w="548640">
                  <a:extLst>
                    <a:ext uri="{9D8B030D-6E8A-4147-A177-3AD203B41FA5}">
                      <a16:colId xmlns:a16="http://schemas.microsoft.com/office/drawing/2014/main" val="2905696448"/>
                    </a:ext>
                  </a:extLst>
                </a:gridCol>
                <a:gridCol w="548640">
                  <a:extLst>
                    <a:ext uri="{9D8B030D-6E8A-4147-A177-3AD203B41FA5}">
                      <a16:colId xmlns:a16="http://schemas.microsoft.com/office/drawing/2014/main" val="1479906060"/>
                    </a:ext>
                  </a:extLst>
                </a:gridCol>
                <a:gridCol w="548640">
                  <a:extLst>
                    <a:ext uri="{9D8B030D-6E8A-4147-A177-3AD203B41FA5}">
                      <a16:colId xmlns:a16="http://schemas.microsoft.com/office/drawing/2014/main" val="422706537"/>
                    </a:ext>
                  </a:extLst>
                </a:gridCol>
                <a:gridCol w="548640">
                  <a:extLst>
                    <a:ext uri="{9D8B030D-6E8A-4147-A177-3AD203B41FA5}">
                      <a16:colId xmlns:a16="http://schemas.microsoft.com/office/drawing/2014/main" val="3002011619"/>
                    </a:ext>
                  </a:extLst>
                </a:gridCol>
                <a:gridCol w="548640">
                  <a:extLst>
                    <a:ext uri="{9D8B030D-6E8A-4147-A177-3AD203B41FA5}">
                      <a16:colId xmlns:a16="http://schemas.microsoft.com/office/drawing/2014/main" val="224549848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0447909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- 2017-12-31 17:43:00</a:t>
                      </a:r>
                      <a:r>
                        <a:rPr kumimoji="0" lang="en-US" sz="1000" b="0" i="0" u="none" strike="noStrike" kern="0" cap="none" spc="0" normalizeH="0" baseline="0" noProof="0">
                          <a:ln>
                            <a:noFill/>
                          </a:ln>
                          <a:solidFill>
                            <a:srgbClr val="595959"/>
                          </a:solidFill>
                          <a:effectLst/>
                          <a:uLnTx/>
                          <a:uFillTx/>
                          <a:latin typeface="+mn-lt"/>
                          <a:sym typeface="Calibri"/>
                        </a:rPr>
                        <a:t>
 Did you know we have our own Hand-Selected Signature Blend Bourbon from Cedar Ridge Winery &amp; Distillery at select stores? Stock up today and get DOUBLE SMILES if you’re a Yesway Rewards member!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2573239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- 2017-12-30 11:41:00</a:t>
                      </a:r>
                      <a:r>
                        <a:rPr kumimoji="0" lang="en-US" sz="1000" b="0" i="0" u="none" strike="noStrike" kern="0" cap="none" spc="0" normalizeH="0" baseline="0" noProof="0">
                          <a:ln>
                            <a:noFill/>
                          </a:ln>
                          <a:solidFill>
                            <a:srgbClr val="595959"/>
                          </a:solidFill>
                          <a:effectLst/>
                          <a:uLnTx/>
                          <a:uFillTx/>
                          <a:latin typeface="+mn-lt"/>
                          <a:sym typeface="Calibri"/>
                        </a:rPr>
                        <a:t>
 Treat yourself to our gourmet bakery items, now 2 for  for a limited time!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2513980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- 2017-12-29 14:40:00</a:t>
                      </a:r>
                      <a:r>
                        <a:rPr kumimoji="0" lang="en-US" sz="1000" b="0" i="0" u="none" strike="noStrike" kern="0" cap="none" spc="0" normalizeH="0" baseline="0" noProof="0">
                          <a:ln>
                            <a:noFill/>
                          </a:ln>
                          <a:solidFill>
                            <a:srgbClr val="595959"/>
                          </a:solidFill>
                          <a:effectLst/>
                          <a:uLnTx/>
                          <a:uFillTx/>
                          <a:latin typeface="+mn-lt"/>
                          <a:sym typeface="Calibri"/>
                        </a:rPr>
                        <a:t>
 Fuel up your engine—and yourself—with this great deal!</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4774745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- 2017-12-28 13:39:00</a:t>
                      </a:r>
                      <a:r>
                        <a:rPr kumimoji="0" lang="en-US" sz="1000" b="0" i="0" u="none" strike="noStrike" kern="0" cap="none" spc="0" normalizeH="0" baseline="0" noProof="0">
                          <a:ln>
                            <a:noFill/>
                          </a:ln>
                          <a:solidFill>
                            <a:srgbClr val="595959"/>
                          </a:solidFill>
                          <a:effectLst/>
                          <a:uLnTx/>
                          <a:uFillTx/>
                          <a:latin typeface="+mn-lt"/>
                          <a:sym typeface="Calibri"/>
                        </a:rPr>
                        <a:t>
 Power through to Friday with Core Power, you’re almost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5124891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- 2017-12-27 11:58:37</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68964763"/>
                  </a:ext>
                </a:extLst>
              </a:tr>
            </a:tbl>
          </a:graphicData>
        </a:graphic>
      </p:graphicFrame>
    </p:spTree>
    <p:extLst>
      <p:ext uri="{BB962C8B-B14F-4D97-AF65-F5344CB8AC3E}">
        <p14:creationId xmlns:p14="http://schemas.microsoft.com/office/powerpoint/2010/main" val="116154591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11CCC-61E9-4C8D-9899-6F3EA66C5AEB}"/>
              </a:ext>
            </a:extLst>
          </p:cNvPr>
          <p:cNvSpPr>
            <a:spLocks noGrp="1"/>
          </p:cNvSpPr>
          <p:nvPr>
            <p:ph type="title"/>
          </p:nvPr>
        </p:nvSpPr>
        <p:spPr/>
        <p:txBody>
          <a:bodyPr/>
          <a:lstStyle/>
          <a:p>
            <a:r>
              <a:rPr lang="en-US"/>
              <a:t>Facebook Own Posts Table | Yesway - 2 of 9</a:t>
            </a:r>
          </a:p>
        </p:txBody>
      </p:sp>
      <p:sp>
        <p:nvSpPr>
          <p:cNvPr id="3" name="Slide Number Placeholder 2">
            <a:extLst>
              <a:ext uri="{FF2B5EF4-FFF2-40B4-BE49-F238E27FC236}">
                <a16:creationId xmlns:a16="http://schemas.microsoft.com/office/drawing/2014/main" id="{7DFB16AB-97F2-4257-9686-7C0ADFE28DC3}"/>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465DF656-C3ED-46E1-A788-BAD9972AAFBA}"/>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5DCD43C6-3A54-4A09-A77C-18FADBD6CA56}"/>
              </a:ext>
            </a:extLst>
          </p:cNvPr>
          <p:cNvGraphicFramePr>
            <a:graphicFrameLocks noGrp="1"/>
          </p:cNvGraphicFramePr>
          <p:nvPr>
            <p:ph type="tbl" sz="quarter" idx="15"/>
            <p:extLst>
              <p:ext uri="{D42A27DB-BD31-4B8C-83A1-F6EECF244321}">
                <p14:modId xmlns:p14="http://schemas.microsoft.com/office/powerpoint/2010/main" val="232701123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074486247"/>
                    </a:ext>
                  </a:extLst>
                </a:gridCol>
                <a:gridCol w="1645920">
                  <a:extLst>
                    <a:ext uri="{9D8B030D-6E8A-4147-A177-3AD203B41FA5}">
                      <a16:colId xmlns:a16="http://schemas.microsoft.com/office/drawing/2014/main" val="1054656766"/>
                    </a:ext>
                  </a:extLst>
                </a:gridCol>
                <a:gridCol w="548640">
                  <a:extLst>
                    <a:ext uri="{9D8B030D-6E8A-4147-A177-3AD203B41FA5}">
                      <a16:colId xmlns:a16="http://schemas.microsoft.com/office/drawing/2014/main" val="3486137708"/>
                    </a:ext>
                  </a:extLst>
                </a:gridCol>
                <a:gridCol w="548640">
                  <a:extLst>
                    <a:ext uri="{9D8B030D-6E8A-4147-A177-3AD203B41FA5}">
                      <a16:colId xmlns:a16="http://schemas.microsoft.com/office/drawing/2014/main" val="1927247538"/>
                    </a:ext>
                  </a:extLst>
                </a:gridCol>
                <a:gridCol w="548640">
                  <a:extLst>
                    <a:ext uri="{9D8B030D-6E8A-4147-A177-3AD203B41FA5}">
                      <a16:colId xmlns:a16="http://schemas.microsoft.com/office/drawing/2014/main" val="3998269588"/>
                    </a:ext>
                  </a:extLst>
                </a:gridCol>
                <a:gridCol w="548640">
                  <a:extLst>
                    <a:ext uri="{9D8B030D-6E8A-4147-A177-3AD203B41FA5}">
                      <a16:colId xmlns:a16="http://schemas.microsoft.com/office/drawing/2014/main" val="3453855091"/>
                    </a:ext>
                  </a:extLst>
                </a:gridCol>
                <a:gridCol w="548640">
                  <a:extLst>
                    <a:ext uri="{9D8B030D-6E8A-4147-A177-3AD203B41FA5}">
                      <a16:colId xmlns:a16="http://schemas.microsoft.com/office/drawing/2014/main" val="901622594"/>
                    </a:ext>
                  </a:extLst>
                </a:gridCol>
                <a:gridCol w="548640">
                  <a:extLst>
                    <a:ext uri="{9D8B030D-6E8A-4147-A177-3AD203B41FA5}">
                      <a16:colId xmlns:a16="http://schemas.microsoft.com/office/drawing/2014/main" val="3323285614"/>
                    </a:ext>
                  </a:extLst>
                </a:gridCol>
                <a:gridCol w="548640">
                  <a:extLst>
                    <a:ext uri="{9D8B030D-6E8A-4147-A177-3AD203B41FA5}">
                      <a16:colId xmlns:a16="http://schemas.microsoft.com/office/drawing/2014/main" val="1061758294"/>
                    </a:ext>
                  </a:extLst>
                </a:gridCol>
                <a:gridCol w="548640">
                  <a:extLst>
                    <a:ext uri="{9D8B030D-6E8A-4147-A177-3AD203B41FA5}">
                      <a16:colId xmlns:a16="http://schemas.microsoft.com/office/drawing/2014/main" val="403627130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8924665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- 2017-12-27 08:38:00</a:t>
                      </a:r>
                      <a:r>
                        <a:rPr kumimoji="0" lang="en-US" sz="1000" b="0" i="0" u="none" strike="noStrike" kern="0" cap="none" spc="0" normalizeH="0" baseline="0" noProof="0">
                          <a:ln>
                            <a:noFill/>
                          </a:ln>
                          <a:solidFill>
                            <a:srgbClr val="595959"/>
                          </a:solidFill>
                          <a:effectLst/>
                          <a:uLnTx/>
                          <a:uFillTx/>
                          <a:latin typeface="+mn-lt"/>
                          <a:sym typeface="Calibri"/>
                        </a:rPr>
                        <a:t>
 Keep that holiday spirit brewing with a Peppermint Cappuccino from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4388327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- 2017-12-26 11:50:19</a:t>
                      </a:r>
                      <a:r>
                        <a:rPr kumimoji="0" lang="en-US" sz="1000" b="0" i="0" u="none" strike="noStrike" kern="0" cap="none" spc="0" normalizeH="0" baseline="0" noProof="0">
                          <a:ln>
                            <a:noFill/>
                          </a:ln>
                          <a:solidFill>
                            <a:srgbClr val="595959"/>
                          </a:solidFill>
                          <a:effectLst/>
                          <a:uLnTx/>
                          <a:uFillTx/>
                          <a:latin typeface="+mn-lt"/>
                          <a:sym typeface="Calibri"/>
                        </a:rPr>
                        <a:t>
 For the rest of this year Funky Monkey's are now only .99! While you're here, enjoy all Christmas candy and food for 50% off!</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0.7654 %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6670663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- 2017-12-25 12:43:00</a:t>
                      </a:r>
                      <a:r>
                        <a:rPr kumimoji="0" lang="en-US" sz="1000" b="0" i="0" u="none" strike="noStrike" kern="0" cap="none" spc="0" normalizeH="0" baseline="0" noProof="0">
                          <a:ln>
                            <a:noFill/>
                          </a:ln>
                          <a:solidFill>
                            <a:srgbClr val="595959"/>
                          </a:solidFill>
                          <a:effectLst/>
                          <a:uLnTx/>
                          <a:uFillTx/>
                          <a:latin typeface="+mn-lt"/>
                          <a:sym typeface="Calibri"/>
                        </a:rPr>
                        <a:t>
 Celebrating Christmas today? Stop by your local Yesway and receive a FREE Poinsettia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0.6024 %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4710907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- 2017-12-25 07:46:00</a:t>
                      </a:r>
                      <a:r>
                        <a:rPr kumimoji="0" lang="en-US" sz="1000" b="0" i="0" u="none" strike="noStrike" kern="0" cap="none" spc="0" normalizeH="0" baseline="0" noProof="0">
                          <a:ln>
                            <a:noFill/>
                          </a:ln>
                          <a:solidFill>
                            <a:srgbClr val="595959"/>
                          </a:solidFill>
                          <a:effectLst/>
                          <a:uLnTx/>
                          <a:uFillTx/>
                          <a:latin typeface="+mn-lt"/>
                          <a:sym typeface="Calibri"/>
                        </a:rPr>
                        <a:t>
 Happy Holidays! Remember to stop in for free hydration between trips to the relatives and grab a free Nestlé water with any coffee purchase!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0.6572 %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16184489"/>
                  </a:ext>
                </a:extLst>
              </a:tr>
            </a:tbl>
          </a:graphicData>
        </a:graphic>
      </p:graphicFrame>
    </p:spTree>
    <p:extLst>
      <p:ext uri="{BB962C8B-B14F-4D97-AF65-F5344CB8AC3E}">
        <p14:creationId xmlns:p14="http://schemas.microsoft.com/office/powerpoint/2010/main" val="82045757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ADDE-8373-4235-AA4C-BA80DFC84DCF}"/>
              </a:ext>
            </a:extLst>
          </p:cNvPr>
          <p:cNvSpPr>
            <a:spLocks noGrp="1"/>
          </p:cNvSpPr>
          <p:nvPr>
            <p:ph type="title"/>
          </p:nvPr>
        </p:nvSpPr>
        <p:spPr/>
        <p:txBody>
          <a:bodyPr/>
          <a:lstStyle/>
          <a:p>
            <a:r>
              <a:rPr lang="en-US"/>
              <a:t>Facebook Own Posts Table | Yesway - 3 of 9</a:t>
            </a:r>
          </a:p>
        </p:txBody>
      </p:sp>
      <p:sp>
        <p:nvSpPr>
          <p:cNvPr id="3" name="Slide Number Placeholder 2">
            <a:extLst>
              <a:ext uri="{FF2B5EF4-FFF2-40B4-BE49-F238E27FC236}">
                <a16:creationId xmlns:a16="http://schemas.microsoft.com/office/drawing/2014/main" id="{6FEBC695-2FA8-4B6A-B172-67A32172EF3D}"/>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C1F68082-F532-45FA-890F-6FB5085A6AC2}"/>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9B420FA1-177D-480F-858E-BCEB23836065}"/>
              </a:ext>
            </a:extLst>
          </p:cNvPr>
          <p:cNvGraphicFramePr>
            <a:graphicFrameLocks noGrp="1"/>
          </p:cNvGraphicFramePr>
          <p:nvPr>
            <p:ph type="tbl" sz="quarter" idx="15"/>
            <p:extLst>
              <p:ext uri="{D42A27DB-BD31-4B8C-83A1-F6EECF244321}">
                <p14:modId xmlns:p14="http://schemas.microsoft.com/office/powerpoint/2010/main" val="84939081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566139313"/>
                    </a:ext>
                  </a:extLst>
                </a:gridCol>
                <a:gridCol w="1645920">
                  <a:extLst>
                    <a:ext uri="{9D8B030D-6E8A-4147-A177-3AD203B41FA5}">
                      <a16:colId xmlns:a16="http://schemas.microsoft.com/office/drawing/2014/main" val="3976709571"/>
                    </a:ext>
                  </a:extLst>
                </a:gridCol>
                <a:gridCol w="548640">
                  <a:extLst>
                    <a:ext uri="{9D8B030D-6E8A-4147-A177-3AD203B41FA5}">
                      <a16:colId xmlns:a16="http://schemas.microsoft.com/office/drawing/2014/main" val="743896242"/>
                    </a:ext>
                  </a:extLst>
                </a:gridCol>
                <a:gridCol w="548640">
                  <a:extLst>
                    <a:ext uri="{9D8B030D-6E8A-4147-A177-3AD203B41FA5}">
                      <a16:colId xmlns:a16="http://schemas.microsoft.com/office/drawing/2014/main" val="1727400234"/>
                    </a:ext>
                  </a:extLst>
                </a:gridCol>
                <a:gridCol w="548640">
                  <a:extLst>
                    <a:ext uri="{9D8B030D-6E8A-4147-A177-3AD203B41FA5}">
                      <a16:colId xmlns:a16="http://schemas.microsoft.com/office/drawing/2014/main" val="428666466"/>
                    </a:ext>
                  </a:extLst>
                </a:gridCol>
                <a:gridCol w="548640">
                  <a:extLst>
                    <a:ext uri="{9D8B030D-6E8A-4147-A177-3AD203B41FA5}">
                      <a16:colId xmlns:a16="http://schemas.microsoft.com/office/drawing/2014/main" val="1149055364"/>
                    </a:ext>
                  </a:extLst>
                </a:gridCol>
                <a:gridCol w="548640">
                  <a:extLst>
                    <a:ext uri="{9D8B030D-6E8A-4147-A177-3AD203B41FA5}">
                      <a16:colId xmlns:a16="http://schemas.microsoft.com/office/drawing/2014/main" val="771224701"/>
                    </a:ext>
                  </a:extLst>
                </a:gridCol>
                <a:gridCol w="548640">
                  <a:extLst>
                    <a:ext uri="{9D8B030D-6E8A-4147-A177-3AD203B41FA5}">
                      <a16:colId xmlns:a16="http://schemas.microsoft.com/office/drawing/2014/main" val="3339342525"/>
                    </a:ext>
                  </a:extLst>
                </a:gridCol>
                <a:gridCol w="548640">
                  <a:extLst>
                    <a:ext uri="{9D8B030D-6E8A-4147-A177-3AD203B41FA5}">
                      <a16:colId xmlns:a16="http://schemas.microsoft.com/office/drawing/2014/main" val="671251592"/>
                    </a:ext>
                  </a:extLst>
                </a:gridCol>
                <a:gridCol w="548640">
                  <a:extLst>
                    <a:ext uri="{9D8B030D-6E8A-4147-A177-3AD203B41FA5}">
                      <a16:colId xmlns:a16="http://schemas.microsoft.com/office/drawing/2014/main" val="24290577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7394893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- 2017-12-24 17:57:00</a:t>
                      </a:r>
                      <a:r>
                        <a:rPr kumimoji="0" lang="en-US" sz="1000" b="0" i="0" u="none" strike="noStrike" kern="0" cap="none" spc="0" normalizeH="0" baseline="0" noProof="0">
                          <a:ln>
                            <a:noFill/>
                          </a:ln>
                          <a:solidFill>
                            <a:srgbClr val="595959"/>
                          </a:solidFill>
                          <a:effectLst/>
                          <a:uLnTx/>
                          <a:uFillTx/>
                          <a:latin typeface="+mn-lt"/>
                          <a:sym typeface="Calibri"/>
                        </a:rPr>
                        <a:t>
 Our Season of Giving is coming to a close, so we’re starting this deal early as a special gift. Enjoy a fresh Nestle water with any coffee purchase today and tomorrow!</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0.3842 %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273856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- 2017-12-24 10:45:00</a:t>
                      </a:r>
                      <a:r>
                        <a:rPr kumimoji="0" lang="en-US" sz="1000" b="0" i="0" u="none" strike="noStrike" kern="0" cap="none" spc="0" normalizeH="0" baseline="0" noProof="0">
                          <a:ln>
                            <a:noFill/>
                          </a:ln>
                          <a:solidFill>
                            <a:srgbClr val="595959"/>
                          </a:solidFill>
                          <a:effectLst/>
                          <a:uLnTx/>
                          <a:uFillTx/>
                          <a:latin typeface="+mn-lt"/>
                          <a:sym typeface="Calibri"/>
                        </a:rPr>
                        <a:t>
 Today only, we’re taking  off our stocking-stuffer stainless steel tumbler. Remember: you can use this tumbler for FREE REFILLS ON COFFEE through January 3rd!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0.6037 %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1511928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- 2017-12-23 07:50:00</a:t>
                      </a:r>
                      <a:r>
                        <a:rPr kumimoji="0" lang="en-US" sz="1000" b="0" i="0" u="none" strike="noStrike" kern="0" cap="none" spc="0" normalizeH="0" baseline="0" noProof="0">
                          <a:ln>
                            <a:noFill/>
                          </a:ln>
                          <a:solidFill>
                            <a:srgbClr val="595959"/>
                          </a:solidFill>
                          <a:effectLst/>
                          <a:uLnTx/>
                          <a:uFillTx/>
                          <a:latin typeface="+mn-lt"/>
                          <a:sym typeface="Calibri"/>
                        </a:rPr>
                        <a:t>
 Grab a last minute gift for yourself. Fill up with at least  worth of gas at Yesway today and take home a  Powerball Quick Pick. For rules and terms: https://yesway.com/yesway-general-giveaway-terms/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6.3912 %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48878487"/>
                  </a:ext>
                </a:extLst>
              </a:tr>
            </a:tbl>
          </a:graphicData>
        </a:graphic>
      </p:graphicFrame>
    </p:spTree>
    <p:extLst>
      <p:ext uri="{BB962C8B-B14F-4D97-AF65-F5344CB8AC3E}">
        <p14:creationId xmlns:p14="http://schemas.microsoft.com/office/powerpoint/2010/main" val="12248752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DFE5-E805-44B9-B887-747645579739}"/>
              </a:ext>
            </a:extLst>
          </p:cNvPr>
          <p:cNvSpPr>
            <a:spLocks noGrp="1"/>
          </p:cNvSpPr>
          <p:nvPr>
            <p:ph type="title"/>
          </p:nvPr>
        </p:nvSpPr>
        <p:spPr/>
        <p:txBody>
          <a:bodyPr/>
          <a:lstStyle/>
          <a:p>
            <a:r>
              <a:rPr lang="en-US"/>
              <a:t>Facebook Own Posts Table | Yesway - 4 of 9</a:t>
            </a:r>
          </a:p>
        </p:txBody>
      </p:sp>
      <p:sp>
        <p:nvSpPr>
          <p:cNvPr id="3" name="Slide Number Placeholder 2">
            <a:extLst>
              <a:ext uri="{FF2B5EF4-FFF2-40B4-BE49-F238E27FC236}">
                <a16:creationId xmlns:a16="http://schemas.microsoft.com/office/drawing/2014/main" id="{C599C21D-35D4-47BB-89FC-BE134F76D2D0}"/>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2F31693D-BA2F-49FF-ADE3-82BACF57A7FE}"/>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FC46DEA6-81A0-4E5D-862F-F3972EDE5659}"/>
              </a:ext>
            </a:extLst>
          </p:cNvPr>
          <p:cNvGraphicFramePr>
            <a:graphicFrameLocks noGrp="1"/>
          </p:cNvGraphicFramePr>
          <p:nvPr>
            <p:ph type="tbl" sz="quarter" idx="15"/>
            <p:extLst>
              <p:ext uri="{D42A27DB-BD31-4B8C-83A1-F6EECF244321}">
                <p14:modId xmlns:p14="http://schemas.microsoft.com/office/powerpoint/2010/main" val="88244370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749938661"/>
                    </a:ext>
                  </a:extLst>
                </a:gridCol>
                <a:gridCol w="1645920">
                  <a:extLst>
                    <a:ext uri="{9D8B030D-6E8A-4147-A177-3AD203B41FA5}">
                      <a16:colId xmlns:a16="http://schemas.microsoft.com/office/drawing/2014/main" val="295445457"/>
                    </a:ext>
                  </a:extLst>
                </a:gridCol>
                <a:gridCol w="548640">
                  <a:extLst>
                    <a:ext uri="{9D8B030D-6E8A-4147-A177-3AD203B41FA5}">
                      <a16:colId xmlns:a16="http://schemas.microsoft.com/office/drawing/2014/main" val="2135840036"/>
                    </a:ext>
                  </a:extLst>
                </a:gridCol>
                <a:gridCol w="548640">
                  <a:extLst>
                    <a:ext uri="{9D8B030D-6E8A-4147-A177-3AD203B41FA5}">
                      <a16:colId xmlns:a16="http://schemas.microsoft.com/office/drawing/2014/main" val="855547841"/>
                    </a:ext>
                  </a:extLst>
                </a:gridCol>
                <a:gridCol w="548640">
                  <a:extLst>
                    <a:ext uri="{9D8B030D-6E8A-4147-A177-3AD203B41FA5}">
                      <a16:colId xmlns:a16="http://schemas.microsoft.com/office/drawing/2014/main" val="721166458"/>
                    </a:ext>
                  </a:extLst>
                </a:gridCol>
                <a:gridCol w="548640">
                  <a:extLst>
                    <a:ext uri="{9D8B030D-6E8A-4147-A177-3AD203B41FA5}">
                      <a16:colId xmlns:a16="http://schemas.microsoft.com/office/drawing/2014/main" val="363653395"/>
                    </a:ext>
                  </a:extLst>
                </a:gridCol>
                <a:gridCol w="548640">
                  <a:extLst>
                    <a:ext uri="{9D8B030D-6E8A-4147-A177-3AD203B41FA5}">
                      <a16:colId xmlns:a16="http://schemas.microsoft.com/office/drawing/2014/main" val="3535317235"/>
                    </a:ext>
                  </a:extLst>
                </a:gridCol>
                <a:gridCol w="548640">
                  <a:extLst>
                    <a:ext uri="{9D8B030D-6E8A-4147-A177-3AD203B41FA5}">
                      <a16:colId xmlns:a16="http://schemas.microsoft.com/office/drawing/2014/main" val="918840077"/>
                    </a:ext>
                  </a:extLst>
                </a:gridCol>
                <a:gridCol w="548640">
                  <a:extLst>
                    <a:ext uri="{9D8B030D-6E8A-4147-A177-3AD203B41FA5}">
                      <a16:colId xmlns:a16="http://schemas.microsoft.com/office/drawing/2014/main" val="2457068149"/>
                    </a:ext>
                  </a:extLst>
                </a:gridCol>
                <a:gridCol w="548640">
                  <a:extLst>
                    <a:ext uri="{9D8B030D-6E8A-4147-A177-3AD203B41FA5}">
                      <a16:colId xmlns:a16="http://schemas.microsoft.com/office/drawing/2014/main" val="406957332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3365735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- 2017-12-22 17:41:00</a:t>
                      </a:r>
                      <a:r>
                        <a:rPr kumimoji="0" lang="en-US" sz="1000" b="0" i="0" u="none" strike="noStrike" kern="0" cap="none" spc="0" normalizeH="0" baseline="0" noProof="0">
                          <a:ln>
                            <a:noFill/>
                          </a:ln>
                          <a:solidFill>
                            <a:srgbClr val="595959"/>
                          </a:solidFill>
                          <a:effectLst/>
                          <a:uLnTx/>
                          <a:uFillTx/>
                          <a:latin typeface="+mn-lt"/>
                          <a:sym typeface="Calibri"/>
                        </a:rPr>
                        <a:t>
 There’s still time to decorate for the holidays!  Beautiful poinsettias are available at your local Yesway to help you get into the holiday spirit!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0.4427 %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3970335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- 2017-12-22 09:53:00</a:t>
                      </a:r>
                      <a:r>
                        <a:rPr kumimoji="0" lang="en-US" sz="1000" b="0" i="0" u="none" strike="noStrike" kern="0" cap="none" spc="0" normalizeH="0" baseline="0" noProof="0">
                          <a:ln>
                            <a:noFill/>
                          </a:ln>
                          <a:solidFill>
                            <a:srgbClr val="595959"/>
                          </a:solidFill>
                          <a:effectLst/>
                          <a:uLnTx/>
                          <a:uFillTx/>
                          <a:latin typeface="+mn-lt"/>
                          <a:sym typeface="Calibri"/>
                        </a:rPr>
                        <a:t>
 Show us your holiday spirit! Post a photo below of you or your family’s most creative holiday decorations (indoor or outdoor). We’ll choose a favorite to win a  Yesway gift card. #HolidayDecorationsSweepstakes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3.3204 %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0222702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- 2017-12-21 18:51:00</a:t>
                      </a:r>
                      <a:r>
                        <a:rPr kumimoji="0" lang="en-US" sz="1000" b="0" i="0" u="none" strike="noStrike" kern="0" cap="none" spc="0" normalizeH="0" baseline="0" noProof="0">
                          <a:ln>
                            <a:noFill/>
                          </a:ln>
                          <a:solidFill>
                            <a:srgbClr val="595959"/>
                          </a:solidFill>
                          <a:effectLst/>
                          <a:uLnTx/>
                          <a:uFillTx/>
                          <a:latin typeface="+mn-lt"/>
                          <a:sym typeface="Calibri"/>
                        </a:rPr>
                        <a:t>
 Still looking for that perfect holiday gift? Try our new Hand-Selected Signature Blend Bourbon!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0.4499 %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84232361"/>
                  </a:ext>
                </a:extLst>
              </a:tr>
            </a:tbl>
          </a:graphicData>
        </a:graphic>
      </p:graphicFrame>
    </p:spTree>
    <p:extLst>
      <p:ext uri="{BB962C8B-B14F-4D97-AF65-F5344CB8AC3E}">
        <p14:creationId xmlns:p14="http://schemas.microsoft.com/office/powerpoint/2010/main" val="149574203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91F8-5244-4A83-B04A-C755C0BF7205}"/>
              </a:ext>
            </a:extLst>
          </p:cNvPr>
          <p:cNvSpPr>
            <a:spLocks noGrp="1"/>
          </p:cNvSpPr>
          <p:nvPr>
            <p:ph type="title"/>
          </p:nvPr>
        </p:nvSpPr>
        <p:spPr/>
        <p:txBody>
          <a:bodyPr/>
          <a:lstStyle/>
          <a:p>
            <a:r>
              <a:rPr lang="en-US"/>
              <a:t>Facebook Own Posts Table | Yesway - 5 of 9</a:t>
            </a:r>
          </a:p>
        </p:txBody>
      </p:sp>
      <p:sp>
        <p:nvSpPr>
          <p:cNvPr id="3" name="Slide Number Placeholder 2">
            <a:extLst>
              <a:ext uri="{FF2B5EF4-FFF2-40B4-BE49-F238E27FC236}">
                <a16:creationId xmlns:a16="http://schemas.microsoft.com/office/drawing/2014/main" id="{A53100D1-1280-4E1A-B6FB-2ECDC98026C0}"/>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822803AC-73C7-4EEF-B073-4B37A3C6CACC}"/>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3084416B-8021-4DCD-A9C9-3AB4DA308AC6}"/>
              </a:ext>
            </a:extLst>
          </p:cNvPr>
          <p:cNvGraphicFramePr>
            <a:graphicFrameLocks noGrp="1"/>
          </p:cNvGraphicFramePr>
          <p:nvPr>
            <p:ph type="tbl" sz="quarter" idx="15"/>
            <p:extLst>
              <p:ext uri="{D42A27DB-BD31-4B8C-83A1-F6EECF244321}">
                <p14:modId xmlns:p14="http://schemas.microsoft.com/office/powerpoint/2010/main" val="285442807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455669110"/>
                    </a:ext>
                  </a:extLst>
                </a:gridCol>
                <a:gridCol w="1645920">
                  <a:extLst>
                    <a:ext uri="{9D8B030D-6E8A-4147-A177-3AD203B41FA5}">
                      <a16:colId xmlns:a16="http://schemas.microsoft.com/office/drawing/2014/main" val="3930797880"/>
                    </a:ext>
                  </a:extLst>
                </a:gridCol>
                <a:gridCol w="548640">
                  <a:extLst>
                    <a:ext uri="{9D8B030D-6E8A-4147-A177-3AD203B41FA5}">
                      <a16:colId xmlns:a16="http://schemas.microsoft.com/office/drawing/2014/main" val="1994870987"/>
                    </a:ext>
                  </a:extLst>
                </a:gridCol>
                <a:gridCol w="548640">
                  <a:extLst>
                    <a:ext uri="{9D8B030D-6E8A-4147-A177-3AD203B41FA5}">
                      <a16:colId xmlns:a16="http://schemas.microsoft.com/office/drawing/2014/main" val="265289666"/>
                    </a:ext>
                  </a:extLst>
                </a:gridCol>
                <a:gridCol w="548640">
                  <a:extLst>
                    <a:ext uri="{9D8B030D-6E8A-4147-A177-3AD203B41FA5}">
                      <a16:colId xmlns:a16="http://schemas.microsoft.com/office/drawing/2014/main" val="2495979278"/>
                    </a:ext>
                  </a:extLst>
                </a:gridCol>
                <a:gridCol w="548640">
                  <a:extLst>
                    <a:ext uri="{9D8B030D-6E8A-4147-A177-3AD203B41FA5}">
                      <a16:colId xmlns:a16="http://schemas.microsoft.com/office/drawing/2014/main" val="228276680"/>
                    </a:ext>
                  </a:extLst>
                </a:gridCol>
                <a:gridCol w="548640">
                  <a:extLst>
                    <a:ext uri="{9D8B030D-6E8A-4147-A177-3AD203B41FA5}">
                      <a16:colId xmlns:a16="http://schemas.microsoft.com/office/drawing/2014/main" val="908449153"/>
                    </a:ext>
                  </a:extLst>
                </a:gridCol>
                <a:gridCol w="548640">
                  <a:extLst>
                    <a:ext uri="{9D8B030D-6E8A-4147-A177-3AD203B41FA5}">
                      <a16:colId xmlns:a16="http://schemas.microsoft.com/office/drawing/2014/main" val="896271873"/>
                    </a:ext>
                  </a:extLst>
                </a:gridCol>
                <a:gridCol w="548640">
                  <a:extLst>
                    <a:ext uri="{9D8B030D-6E8A-4147-A177-3AD203B41FA5}">
                      <a16:colId xmlns:a16="http://schemas.microsoft.com/office/drawing/2014/main" val="2708994424"/>
                    </a:ext>
                  </a:extLst>
                </a:gridCol>
                <a:gridCol w="548640">
                  <a:extLst>
                    <a:ext uri="{9D8B030D-6E8A-4147-A177-3AD203B41FA5}">
                      <a16:colId xmlns:a16="http://schemas.microsoft.com/office/drawing/2014/main" val="67109426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6893705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- 2017-12-21 08:50:00</a:t>
                      </a:r>
                      <a:r>
                        <a:rPr kumimoji="0" lang="en-US" sz="1000" b="0" i="0" u="none" strike="noStrike" kern="0" cap="none" spc="0" normalizeH="0" baseline="0" noProof="0">
                          <a:ln>
                            <a:noFill/>
                          </a:ln>
                          <a:solidFill>
                            <a:srgbClr val="595959"/>
                          </a:solidFill>
                          <a:effectLst/>
                          <a:uLnTx/>
                          <a:uFillTx/>
                          <a:latin typeface="+mn-lt"/>
                          <a:sym typeface="Calibri"/>
                        </a:rPr>
                        <a:t>
 Chocolate + holidays = holiday happiness. So for Day 8 of the Season of Giving at Yesway we’re giving away FREE Toffifay US samples in store. Hurry -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1.0686 %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306739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- 2017-12-20 16:04:00</a:t>
                      </a:r>
                      <a:r>
                        <a:rPr kumimoji="0" lang="en-US" sz="1000" b="0" i="0" u="none" strike="noStrike" kern="0" cap="none" spc="0" normalizeH="0" baseline="0" noProof="0">
                          <a:ln>
                            <a:noFill/>
                          </a:ln>
                          <a:solidFill>
                            <a:srgbClr val="595959"/>
                          </a:solidFill>
                          <a:effectLst/>
                          <a:uLnTx/>
                          <a:uFillTx/>
                          <a:latin typeface="+mn-lt"/>
                          <a:sym typeface="Calibri"/>
                        </a:rPr>
                        <a:t>
 Speaking of sweets, are visions of sugarplums dancing in your head today? Don’t forget to pick up a Tootsie Roll Gingerbread Cottage Kit, available at Yesway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0.3948 %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79593552"/>
                  </a:ext>
                </a:extLst>
              </a:tr>
            </a:tbl>
          </a:graphicData>
        </a:graphic>
      </p:graphicFrame>
    </p:spTree>
    <p:extLst>
      <p:ext uri="{BB962C8B-B14F-4D97-AF65-F5344CB8AC3E}">
        <p14:creationId xmlns:p14="http://schemas.microsoft.com/office/powerpoint/2010/main" val="295232783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7DD5-1146-43D5-A43D-869CC611C21E}"/>
              </a:ext>
            </a:extLst>
          </p:cNvPr>
          <p:cNvSpPr>
            <a:spLocks noGrp="1"/>
          </p:cNvSpPr>
          <p:nvPr>
            <p:ph type="title"/>
          </p:nvPr>
        </p:nvSpPr>
        <p:spPr/>
        <p:txBody>
          <a:bodyPr/>
          <a:lstStyle/>
          <a:p>
            <a:r>
              <a:rPr lang="en-US"/>
              <a:t>Facebook Own Posts Table | Yesway - 6 of 9</a:t>
            </a:r>
          </a:p>
        </p:txBody>
      </p:sp>
      <p:sp>
        <p:nvSpPr>
          <p:cNvPr id="3" name="Slide Number Placeholder 2">
            <a:extLst>
              <a:ext uri="{FF2B5EF4-FFF2-40B4-BE49-F238E27FC236}">
                <a16:creationId xmlns:a16="http://schemas.microsoft.com/office/drawing/2014/main" id="{90E4A2C4-FF0E-445F-86A6-E2211EF03A24}"/>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1E98BDF6-8B83-4958-B0D6-BE5B4C0BF333}"/>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26C51349-FFFA-494F-A608-61C8EC49AB39}"/>
              </a:ext>
            </a:extLst>
          </p:cNvPr>
          <p:cNvGraphicFramePr>
            <a:graphicFrameLocks noGrp="1"/>
          </p:cNvGraphicFramePr>
          <p:nvPr>
            <p:ph type="tbl" sz="quarter" idx="15"/>
            <p:extLst>
              <p:ext uri="{D42A27DB-BD31-4B8C-83A1-F6EECF244321}">
                <p14:modId xmlns:p14="http://schemas.microsoft.com/office/powerpoint/2010/main" val="291862743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58128194"/>
                    </a:ext>
                  </a:extLst>
                </a:gridCol>
                <a:gridCol w="1645920">
                  <a:extLst>
                    <a:ext uri="{9D8B030D-6E8A-4147-A177-3AD203B41FA5}">
                      <a16:colId xmlns:a16="http://schemas.microsoft.com/office/drawing/2014/main" val="2232843388"/>
                    </a:ext>
                  </a:extLst>
                </a:gridCol>
                <a:gridCol w="548640">
                  <a:extLst>
                    <a:ext uri="{9D8B030D-6E8A-4147-A177-3AD203B41FA5}">
                      <a16:colId xmlns:a16="http://schemas.microsoft.com/office/drawing/2014/main" val="3515429474"/>
                    </a:ext>
                  </a:extLst>
                </a:gridCol>
                <a:gridCol w="548640">
                  <a:extLst>
                    <a:ext uri="{9D8B030D-6E8A-4147-A177-3AD203B41FA5}">
                      <a16:colId xmlns:a16="http://schemas.microsoft.com/office/drawing/2014/main" val="4128966819"/>
                    </a:ext>
                  </a:extLst>
                </a:gridCol>
                <a:gridCol w="548640">
                  <a:extLst>
                    <a:ext uri="{9D8B030D-6E8A-4147-A177-3AD203B41FA5}">
                      <a16:colId xmlns:a16="http://schemas.microsoft.com/office/drawing/2014/main" val="3004692611"/>
                    </a:ext>
                  </a:extLst>
                </a:gridCol>
                <a:gridCol w="548640">
                  <a:extLst>
                    <a:ext uri="{9D8B030D-6E8A-4147-A177-3AD203B41FA5}">
                      <a16:colId xmlns:a16="http://schemas.microsoft.com/office/drawing/2014/main" val="1412016593"/>
                    </a:ext>
                  </a:extLst>
                </a:gridCol>
                <a:gridCol w="548640">
                  <a:extLst>
                    <a:ext uri="{9D8B030D-6E8A-4147-A177-3AD203B41FA5}">
                      <a16:colId xmlns:a16="http://schemas.microsoft.com/office/drawing/2014/main" val="1466437799"/>
                    </a:ext>
                  </a:extLst>
                </a:gridCol>
                <a:gridCol w="548640">
                  <a:extLst>
                    <a:ext uri="{9D8B030D-6E8A-4147-A177-3AD203B41FA5}">
                      <a16:colId xmlns:a16="http://schemas.microsoft.com/office/drawing/2014/main" val="822412989"/>
                    </a:ext>
                  </a:extLst>
                </a:gridCol>
                <a:gridCol w="548640">
                  <a:extLst>
                    <a:ext uri="{9D8B030D-6E8A-4147-A177-3AD203B41FA5}">
                      <a16:colId xmlns:a16="http://schemas.microsoft.com/office/drawing/2014/main" val="2673112786"/>
                    </a:ext>
                  </a:extLst>
                </a:gridCol>
                <a:gridCol w="548640">
                  <a:extLst>
                    <a:ext uri="{9D8B030D-6E8A-4147-A177-3AD203B41FA5}">
                      <a16:colId xmlns:a16="http://schemas.microsoft.com/office/drawing/2014/main" val="66478668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85441138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- 2017-12-20 08:50:26</a:t>
                      </a:r>
                      <a:r>
                        <a:rPr kumimoji="0" lang="en-US" sz="1000" b="0" i="0" u="none" strike="noStrike" kern="0" cap="none" spc="0" normalizeH="0" baseline="0" noProof="0">
                          <a:ln>
                            <a:noFill/>
                          </a:ln>
                          <a:solidFill>
                            <a:srgbClr val="595959"/>
                          </a:solidFill>
                          <a:effectLst/>
                          <a:uLnTx/>
                          <a:uFillTx/>
                          <a:latin typeface="+mn-lt"/>
                          <a:sym typeface="Calibri"/>
                        </a:rPr>
                        <a:t>
 Making special holiday treats this week? Post a picture in the comments below of your yummiest-looking holiday cookies, gingerbread creations or frosted snacks (or your favorite recipe) for a chance to win a  Yesway gift card! #FavoriteDessertSweepstakes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7.4450 %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382888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- 2017-12-19 08:46:00</a:t>
                      </a:r>
                      <a:r>
                        <a:rPr kumimoji="0" lang="en-US" sz="1000" b="0" i="0" u="none" strike="noStrike" kern="0" cap="none" spc="0" normalizeH="0" baseline="0" noProof="0">
                          <a:ln>
                            <a:noFill/>
                          </a:ln>
                          <a:solidFill>
                            <a:srgbClr val="595959"/>
                          </a:solidFill>
                          <a:effectLst/>
                          <a:uLnTx/>
                          <a:uFillTx/>
                          <a:latin typeface="+mn-lt"/>
                          <a:sym typeface="Calibri"/>
                        </a:rPr>
                        <a:t>
 Today only, stop by your local Yesway and get a FREE donut with your coffee, any size, all day. Try our NEW Peppermint Cappuccino and grab a candy cane stirrer to go with 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1.3046 %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07344393"/>
                  </a:ext>
                </a:extLst>
              </a:tr>
            </a:tbl>
          </a:graphicData>
        </a:graphic>
      </p:graphicFrame>
    </p:spTree>
    <p:extLst>
      <p:ext uri="{BB962C8B-B14F-4D97-AF65-F5344CB8AC3E}">
        <p14:creationId xmlns:p14="http://schemas.microsoft.com/office/powerpoint/2010/main" val="409172941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CE36-BFBA-44D4-9B5F-55E9AAE232EF}"/>
              </a:ext>
            </a:extLst>
          </p:cNvPr>
          <p:cNvSpPr>
            <a:spLocks noGrp="1"/>
          </p:cNvSpPr>
          <p:nvPr>
            <p:ph type="title"/>
          </p:nvPr>
        </p:nvSpPr>
        <p:spPr/>
        <p:txBody>
          <a:bodyPr/>
          <a:lstStyle/>
          <a:p>
            <a:r>
              <a:rPr lang="en-US"/>
              <a:t>Facebook Own Posts Table | Yesway - 7 of 9</a:t>
            </a:r>
          </a:p>
        </p:txBody>
      </p:sp>
      <p:sp>
        <p:nvSpPr>
          <p:cNvPr id="3" name="Slide Number Placeholder 2">
            <a:extLst>
              <a:ext uri="{FF2B5EF4-FFF2-40B4-BE49-F238E27FC236}">
                <a16:creationId xmlns:a16="http://schemas.microsoft.com/office/drawing/2014/main" id="{0FE1017D-8338-4C44-8CEF-FFA0FD4F80F6}"/>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42FA977D-EC47-401C-8811-BD723383CD20}"/>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91EEBC3B-0530-46F4-AFF7-6CC62E017043}"/>
              </a:ext>
            </a:extLst>
          </p:cNvPr>
          <p:cNvGraphicFramePr>
            <a:graphicFrameLocks noGrp="1"/>
          </p:cNvGraphicFramePr>
          <p:nvPr>
            <p:ph type="tbl" sz="quarter" idx="15"/>
            <p:extLst>
              <p:ext uri="{D42A27DB-BD31-4B8C-83A1-F6EECF244321}">
                <p14:modId xmlns:p14="http://schemas.microsoft.com/office/powerpoint/2010/main" val="146989623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524251733"/>
                    </a:ext>
                  </a:extLst>
                </a:gridCol>
                <a:gridCol w="1645920">
                  <a:extLst>
                    <a:ext uri="{9D8B030D-6E8A-4147-A177-3AD203B41FA5}">
                      <a16:colId xmlns:a16="http://schemas.microsoft.com/office/drawing/2014/main" val="521008344"/>
                    </a:ext>
                  </a:extLst>
                </a:gridCol>
                <a:gridCol w="548640">
                  <a:extLst>
                    <a:ext uri="{9D8B030D-6E8A-4147-A177-3AD203B41FA5}">
                      <a16:colId xmlns:a16="http://schemas.microsoft.com/office/drawing/2014/main" val="2532076179"/>
                    </a:ext>
                  </a:extLst>
                </a:gridCol>
                <a:gridCol w="548640">
                  <a:extLst>
                    <a:ext uri="{9D8B030D-6E8A-4147-A177-3AD203B41FA5}">
                      <a16:colId xmlns:a16="http://schemas.microsoft.com/office/drawing/2014/main" val="3395784852"/>
                    </a:ext>
                  </a:extLst>
                </a:gridCol>
                <a:gridCol w="548640">
                  <a:extLst>
                    <a:ext uri="{9D8B030D-6E8A-4147-A177-3AD203B41FA5}">
                      <a16:colId xmlns:a16="http://schemas.microsoft.com/office/drawing/2014/main" val="170874188"/>
                    </a:ext>
                  </a:extLst>
                </a:gridCol>
                <a:gridCol w="548640">
                  <a:extLst>
                    <a:ext uri="{9D8B030D-6E8A-4147-A177-3AD203B41FA5}">
                      <a16:colId xmlns:a16="http://schemas.microsoft.com/office/drawing/2014/main" val="3602980255"/>
                    </a:ext>
                  </a:extLst>
                </a:gridCol>
                <a:gridCol w="548640">
                  <a:extLst>
                    <a:ext uri="{9D8B030D-6E8A-4147-A177-3AD203B41FA5}">
                      <a16:colId xmlns:a16="http://schemas.microsoft.com/office/drawing/2014/main" val="597908210"/>
                    </a:ext>
                  </a:extLst>
                </a:gridCol>
                <a:gridCol w="548640">
                  <a:extLst>
                    <a:ext uri="{9D8B030D-6E8A-4147-A177-3AD203B41FA5}">
                      <a16:colId xmlns:a16="http://schemas.microsoft.com/office/drawing/2014/main" val="2614497689"/>
                    </a:ext>
                  </a:extLst>
                </a:gridCol>
                <a:gridCol w="548640">
                  <a:extLst>
                    <a:ext uri="{9D8B030D-6E8A-4147-A177-3AD203B41FA5}">
                      <a16:colId xmlns:a16="http://schemas.microsoft.com/office/drawing/2014/main" val="2040232"/>
                    </a:ext>
                  </a:extLst>
                </a:gridCol>
                <a:gridCol w="548640">
                  <a:extLst>
                    <a:ext uri="{9D8B030D-6E8A-4147-A177-3AD203B41FA5}">
                      <a16:colId xmlns:a16="http://schemas.microsoft.com/office/drawing/2014/main" val="422090493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7772318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- 2017-12-18 10:43:00</a:t>
                      </a:r>
                      <a:r>
                        <a:rPr kumimoji="0" lang="en-US" sz="1000" b="0" i="0" u="none" strike="noStrike" kern="0" cap="none" spc="0" normalizeH="0" baseline="0" noProof="0">
                          <a:ln>
                            <a:noFill/>
                          </a:ln>
                          <a:solidFill>
                            <a:srgbClr val="595959"/>
                          </a:solidFill>
                          <a:effectLst/>
                          <a:uLnTx/>
                          <a:uFillTx/>
                          <a:latin typeface="+mn-lt"/>
                          <a:sym typeface="Calibri"/>
                        </a:rPr>
                        <a:t>
 For today’s contest, tell us about someone in your life who is always willing to lend a helping hand. Tag them in the comments below, and you could BOTH win a  Yesway gift card! #HolidayHelperSweepstakes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12.5072 %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7194719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- 2017-12-17 13:41:00</a:t>
                      </a:r>
                      <a:r>
                        <a:rPr kumimoji="0" lang="en-US" sz="1000" b="0" i="0" u="none" strike="noStrike" kern="0" cap="none" spc="0" normalizeH="0" baseline="0" noProof="0">
                          <a:ln>
                            <a:noFill/>
                          </a:ln>
                          <a:solidFill>
                            <a:srgbClr val="595959"/>
                          </a:solidFill>
                          <a:effectLst/>
                          <a:uLnTx/>
                          <a:uFillTx/>
                          <a:latin typeface="+mn-lt"/>
                          <a:sym typeface="Calibri"/>
                        </a:rPr>
                        <a:t>
 It’s Day 4 of the Season of Giving at Yesway, and we’re giving you a free bag of BBQ Bugles. Stop by between 1 and 5 pm in store to grab a treat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0.7005 %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049025169"/>
                  </a:ext>
                </a:extLst>
              </a:tr>
            </a:tbl>
          </a:graphicData>
        </a:graphic>
      </p:graphicFrame>
    </p:spTree>
    <p:extLst>
      <p:ext uri="{BB962C8B-B14F-4D97-AF65-F5344CB8AC3E}">
        <p14:creationId xmlns:p14="http://schemas.microsoft.com/office/powerpoint/2010/main" val="395579278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CE744-EC2B-4ACB-A82F-D1701057F3B6}"/>
              </a:ext>
            </a:extLst>
          </p:cNvPr>
          <p:cNvSpPr>
            <a:spLocks noGrp="1"/>
          </p:cNvSpPr>
          <p:nvPr>
            <p:ph type="title"/>
          </p:nvPr>
        </p:nvSpPr>
        <p:spPr/>
        <p:txBody>
          <a:bodyPr/>
          <a:lstStyle/>
          <a:p>
            <a:r>
              <a:rPr lang="en-US"/>
              <a:t>Facebook Own Posts Table | Yesway - 8 of 9</a:t>
            </a:r>
          </a:p>
        </p:txBody>
      </p:sp>
      <p:sp>
        <p:nvSpPr>
          <p:cNvPr id="3" name="Slide Number Placeholder 2">
            <a:extLst>
              <a:ext uri="{FF2B5EF4-FFF2-40B4-BE49-F238E27FC236}">
                <a16:creationId xmlns:a16="http://schemas.microsoft.com/office/drawing/2014/main" id="{6D19EB6E-4294-416D-9995-EF0329139DD7}"/>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5D583BF4-7943-4855-8172-F49FB192CC6B}"/>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87D7A78E-F524-4CFD-BA31-F4700726E006}"/>
              </a:ext>
            </a:extLst>
          </p:cNvPr>
          <p:cNvGraphicFramePr>
            <a:graphicFrameLocks noGrp="1"/>
          </p:cNvGraphicFramePr>
          <p:nvPr>
            <p:ph type="tbl" sz="quarter" idx="15"/>
            <p:extLst>
              <p:ext uri="{D42A27DB-BD31-4B8C-83A1-F6EECF244321}">
                <p14:modId xmlns:p14="http://schemas.microsoft.com/office/powerpoint/2010/main" val="97104547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840586016"/>
                    </a:ext>
                  </a:extLst>
                </a:gridCol>
                <a:gridCol w="1645920">
                  <a:extLst>
                    <a:ext uri="{9D8B030D-6E8A-4147-A177-3AD203B41FA5}">
                      <a16:colId xmlns:a16="http://schemas.microsoft.com/office/drawing/2014/main" val="1463493684"/>
                    </a:ext>
                  </a:extLst>
                </a:gridCol>
                <a:gridCol w="548640">
                  <a:extLst>
                    <a:ext uri="{9D8B030D-6E8A-4147-A177-3AD203B41FA5}">
                      <a16:colId xmlns:a16="http://schemas.microsoft.com/office/drawing/2014/main" val="1453883840"/>
                    </a:ext>
                  </a:extLst>
                </a:gridCol>
                <a:gridCol w="548640">
                  <a:extLst>
                    <a:ext uri="{9D8B030D-6E8A-4147-A177-3AD203B41FA5}">
                      <a16:colId xmlns:a16="http://schemas.microsoft.com/office/drawing/2014/main" val="1374446903"/>
                    </a:ext>
                  </a:extLst>
                </a:gridCol>
                <a:gridCol w="548640">
                  <a:extLst>
                    <a:ext uri="{9D8B030D-6E8A-4147-A177-3AD203B41FA5}">
                      <a16:colId xmlns:a16="http://schemas.microsoft.com/office/drawing/2014/main" val="3527075312"/>
                    </a:ext>
                  </a:extLst>
                </a:gridCol>
                <a:gridCol w="548640">
                  <a:extLst>
                    <a:ext uri="{9D8B030D-6E8A-4147-A177-3AD203B41FA5}">
                      <a16:colId xmlns:a16="http://schemas.microsoft.com/office/drawing/2014/main" val="3759302352"/>
                    </a:ext>
                  </a:extLst>
                </a:gridCol>
                <a:gridCol w="548640">
                  <a:extLst>
                    <a:ext uri="{9D8B030D-6E8A-4147-A177-3AD203B41FA5}">
                      <a16:colId xmlns:a16="http://schemas.microsoft.com/office/drawing/2014/main" val="4074403325"/>
                    </a:ext>
                  </a:extLst>
                </a:gridCol>
                <a:gridCol w="548640">
                  <a:extLst>
                    <a:ext uri="{9D8B030D-6E8A-4147-A177-3AD203B41FA5}">
                      <a16:colId xmlns:a16="http://schemas.microsoft.com/office/drawing/2014/main" val="3693661591"/>
                    </a:ext>
                  </a:extLst>
                </a:gridCol>
                <a:gridCol w="548640">
                  <a:extLst>
                    <a:ext uri="{9D8B030D-6E8A-4147-A177-3AD203B41FA5}">
                      <a16:colId xmlns:a16="http://schemas.microsoft.com/office/drawing/2014/main" val="1329608677"/>
                    </a:ext>
                  </a:extLst>
                </a:gridCol>
                <a:gridCol w="548640">
                  <a:extLst>
                    <a:ext uri="{9D8B030D-6E8A-4147-A177-3AD203B41FA5}">
                      <a16:colId xmlns:a16="http://schemas.microsoft.com/office/drawing/2014/main" val="141876349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9896828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- 2017-12-16 09:40:00</a:t>
                      </a:r>
                      <a:r>
                        <a:rPr kumimoji="0" lang="en-US" sz="1000" b="0" i="0" u="none" strike="noStrike" kern="0" cap="none" spc="0" normalizeH="0" baseline="0" noProof="0">
                          <a:ln>
                            <a:noFill/>
                          </a:ln>
                          <a:solidFill>
                            <a:srgbClr val="595959"/>
                          </a:solidFill>
                          <a:effectLst/>
                          <a:uLnTx/>
                          <a:uFillTx/>
                          <a:latin typeface="+mn-lt"/>
                          <a:sym typeface="Calibri"/>
                        </a:rPr>
                        <a:t>
 Yesway says YES to our military and first responders.  We’re dedicating today to wishing them, their families, and Operation Homefront, very Happy Holidays. Operation Homefront is dedicated to assisting America’s military families with the help they need. Learn more at http://www.operationhomefront.org/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0.6459 %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8607764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- 2017-12-15 16:27:30</a:t>
                      </a:r>
                      <a:r>
                        <a:rPr kumimoji="0" lang="en-US" sz="1000" b="0" i="0" u="none" strike="noStrike" kern="0" cap="none" spc="0" normalizeH="0" baseline="0" noProof="0">
                          <a:ln>
                            <a:noFill/>
                          </a:ln>
                          <a:solidFill>
                            <a:srgbClr val="595959"/>
                          </a:solidFill>
                          <a:effectLst/>
                          <a:uLnTx/>
                          <a:uFillTx/>
                          <a:latin typeface="+mn-lt"/>
                          <a:sym typeface="Calibri"/>
                        </a:rPr>
                        <a:t>
 The celebration of Ugly Sweater Friday continues with a jolly deal on Pasta Snacks Pasta Bow Ties. Buy a big bag, get a small one free! Mix and match flavors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0.2973 %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06465113"/>
                  </a:ext>
                </a:extLst>
              </a:tr>
            </a:tbl>
          </a:graphicData>
        </a:graphic>
      </p:graphicFrame>
    </p:spTree>
    <p:extLst>
      <p:ext uri="{BB962C8B-B14F-4D97-AF65-F5344CB8AC3E}">
        <p14:creationId xmlns:p14="http://schemas.microsoft.com/office/powerpoint/2010/main" val="157887596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76C5-68B5-4461-AF00-B2C4FCB617B1}"/>
              </a:ext>
            </a:extLst>
          </p:cNvPr>
          <p:cNvSpPr>
            <a:spLocks noGrp="1"/>
          </p:cNvSpPr>
          <p:nvPr>
            <p:ph type="title"/>
          </p:nvPr>
        </p:nvSpPr>
        <p:spPr/>
        <p:txBody>
          <a:bodyPr/>
          <a:lstStyle/>
          <a:p>
            <a:r>
              <a:rPr lang="en-US"/>
              <a:t>Facebook Own Posts Table | Yesway - 9 of 9</a:t>
            </a:r>
          </a:p>
        </p:txBody>
      </p:sp>
      <p:sp>
        <p:nvSpPr>
          <p:cNvPr id="3" name="Slide Number Placeholder 2">
            <a:extLst>
              <a:ext uri="{FF2B5EF4-FFF2-40B4-BE49-F238E27FC236}">
                <a16:creationId xmlns:a16="http://schemas.microsoft.com/office/drawing/2014/main" id="{36327157-D079-4CAD-B7E2-C521B62285E9}"/>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16ED8709-7D70-49E4-87E9-98EDD3980F59}"/>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C337210B-649C-406A-B882-0361C2F6CDA0}"/>
              </a:ext>
            </a:extLst>
          </p:cNvPr>
          <p:cNvGraphicFramePr>
            <a:graphicFrameLocks noGrp="1"/>
          </p:cNvGraphicFramePr>
          <p:nvPr>
            <p:ph type="tbl" sz="quarter" idx="15"/>
            <p:extLst>
              <p:ext uri="{D42A27DB-BD31-4B8C-83A1-F6EECF244321}">
                <p14:modId xmlns:p14="http://schemas.microsoft.com/office/powerpoint/2010/main" val="126764241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884231554"/>
                    </a:ext>
                  </a:extLst>
                </a:gridCol>
                <a:gridCol w="1645920">
                  <a:extLst>
                    <a:ext uri="{9D8B030D-6E8A-4147-A177-3AD203B41FA5}">
                      <a16:colId xmlns:a16="http://schemas.microsoft.com/office/drawing/2014/main" val="1855410708"/>
                    </a:ext>
                  </a:extLst>
                </a:gridCol>
                <a:gridCol w="548640">
                  <a:extLst>
                    <a:ext uri="{9D8B030D-6E8A-4147-A177-3AD203B41FA5}">
                      <a16:colId xmlns:a16="http://schemas.microsoft.com/office/drawing/2014/main" val="2332035218"/>
                    </a:ext>
                  </a:extLst>
                </a:gridCol>
                <a:gridCol w="548640">
                  <a:extLst>
                    <a:ext uri="{9D8B030D-6E8A-4147-A177-3AD203B41FA5}">
                      <a16:colId xmlns:a16="http://schemas.microsoft.com/office/drawing/2014/main" val="3900736502"/>
                    </a:ext>
                  </a:extLst>
                </a:gridCol>
                <a:gridCol w="548640">
                  <a:extLst>
                    <a:ext uri="{9D8B030D-6E8A-4147-A177-3AD203B41FA5}">
                      <a16:colId xmlns:a16="http://schemas.microsoft.com/office/drawing/2014/main" val="4216306841"/>
                    </a:ext>
                  </a:extLst>
                </a:gridCol>
                <a:gridCol w="548640">
                  <a:extLst>
                    <a:ext uri="{9D8B030D-6E8A-4147-A177-3AD203B41FA5}">
                      <a16:colId xmlns:a16="http://schemas.microsoft.com/office/drawing/2014/main" val="3881273616"/>
                    </a:ext>
                  </a:extLst>
                </a:gridCol>
                <a:gridCol w="548640">
                  <a:extLst>
                    <a:ext uri="{9D8B030D-6E8A-4147-A177-3AD203B41FA5}">
                      <a16:colId xmlns:a16="http://schemas.microsoft.com/office/drawing/2014/main" val="3008928903"/>
                    </a:ext>
                  </a:extLst>
                </a:gridCol>
                <a:gridCol w="548640">
                  <a:extLst>
                    <a:ext uri="{9D8B030D-6E8A-4147-A177-3AD203B41FA5}">
                      <a16:colId xmlns:a16="http://schemas.microsoft.com/office/drawing/2014/main" val="342738115"/>
                    </a:ext>
                  </a:extLst>
                </a:gridCol>
                <a:gridCol w="548640">
                  <a:extLst>
                    <a:ext uri="{9D8B030D-6E8A-4147-A177-3AD203B41FA5}">
                      <a16:colId xmlns:a16="http://schemas.microsoft.com/office/drawing/2014/main" val="1821929831"/>
                    </a:ext>
                  </a:extLst>
                </a:gridCol>
                <a:gridCol w="548640">
                  <a:extLst>
                    <a:ext uri="{9D8B030D-6E8A-4147-A177-3AD203B41FA5}">
                      <a16:colId xmlns:a16="http://schemas.microsoft.com/office/drawing/2014/main" val="56061194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14754892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- 2017-12-15 11:45:42</a:t>
                      </a:r>
                      <a:r>
                        <a:rPr kumimoji="0" lang="en-US" sz="1000" b="0" i="0" u="none" strike="noStrike" kern="0" cap="none" spc="0" normalizeH="0" baseline="0" noProof="0">
                          <a:ln>
                            <a:noFill/>
                          </a:ln>
                          <a:solidFill>
                            <a:srgbClr val="595959"/>
                          </a:solidFill>
                          <a:effectLst/>
                          <a:uLnTx/>
                          <a:uFillTx/>
                          <a:latin typeface="+mn-lt"/>
                          <a:sym typeface="Calibri"/>
                        </a:rPr>
                        <a:t>
 It’s Ugly Sweater Friday, brought to you by Tipsy Elves and Pasta Snacks. Post a photo below while wearing your “favorite” ugly sweater and you could win a prize pack from Tipsy Elves filled with enough Ugly Sweaters for your whole family (as long as your family is 10 people or less)! #UglySweaterSweepstakes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8.6207 %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796470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- 2017-12-14 19:31:00</a:t>
                      </a:r>
                      <a:r>
                        <a:rPr kumimoji="0" lang="en-US" sz="1000" b="0" i="0" u="none" strike="noStrike" kern="0" cap="none" spc="0" normalizeH="0" baseline="0" noProof="0">
                          <a:ln>
                            <a:noFill/>
                          </a:ln>
                          <a:solidFill>
                            <a:srgbClr val="595959"/>
                          </a:solidFill>
                          <a:effectLst/>
                          <a:uLnTx/>
                          <a:uFillTx/>
                          <a:latin typeface="+mn-lt"/>
                          <a:sym typeface="Calibri"/>
                        </a:rPr>
                        <a:t>
 Try our new Hand-Selected Signature Blend Bourbon, just in time for the holidays!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0.7864 %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82227727"/>
                  </a:ext>
                </a:extLst>
              </a:tr>
            </a:tbl>
          </a:graphicData>
        </a:graphic>
      </p:graphicFrame>
    </p:spTree>
    <p:extLst>
      <p:ext uri="{BB962C8B-B14F-4D97-AF65-F5344CB8AC3E}">
        <p14:creationId xmlns:p14="http://schemas.microsoft.com/office/powerpoint/2010/main" val="282495982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E417F-E1F7-4CCC-891E-EB525E2F061C}"/>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CD9D9B4A-1684-41B5-B185-E101161DF435}"/>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CA548396-5B27-482D-9FCD-6F04EB0A7105}"/>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22257DF-9F27-46A9-9916-A18FDE5AE5F2}"/>
              </a:ext>
            </a:extLst>
          </p:cNvPr>
          <p:cNvGraphicFramePr>
            <a:graphicFrameLocks noGrp="1"/>
          </p:cNvGraphicFramePr>
          <p:nvPr>
            <p:ph type="chart" sz="quarter" idx="13"/>
            <p:extLst>
              <p:ext uri="{D42A27DB-BD31-4B8C-83A1-F6EECF244321}">
                <p14:modId xmlns:p14="http://schemas.microsoft.com/office/powerpoint/2010/main" val="19076313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729271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A58D-FCF6-429A-8DB4-1BFB142DA987}"/>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D1FA0A44-3198-455E-A48D-7906FCBB500E}"/>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CE7C055A-E64C-438B-A49F-B3C6363E5676}"/>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D2DC6E2E-8DCF-4E1A-9962-FFDF3BC8A72A}"/>
              </a:ext>
            </a:extLst>
          </p:cNvPr>
          <p:cNvGraphicFramePr>
            <a:graphicFrameLocks noGrp="1"/>
          </p:cNvGraphicFramePr>
          <p:nvPr>
            <p:ph type="chart" sz="quarter" idx="13"/>
            <p:extLst>
              <p:ext uri="{D42A27DB-BD31-4B8C-83A1-F6EECF244321}">
                <p14:modId xmlns:p14="http://schemas.microsoft.com/office/powerpoint/2010/main" val="1117340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752043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0DB58-F056-4EB4-9100-EA9AFAE6E4B9}"/>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307CFF43-F977-47EE-8A6D-D05945445171}"/>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698815D0-FA19-4A63-8E3E-ED742DC984F2}"/>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46B90DB1-2C57-445E-8097-3C6D12D602E9}"/>
              </a:ext>
            </a:extLst>
          </p:cNvPr>
          <p:cNvGraphicFramePr>
            <a:graphicFrameLocks noGrp="1"/>
          </p:cNvGraphicFramePr>
          <p:nvPr>
            <p:ph type="chart" sz="quarter" idx="13"/>
            <p:extLst>
              <p:ext uri="{D42A27DB-BD31-4B8C-83A1-F6EECF244321}">
                <p14:modId xmlns:p14="http://schemas.microsoft.com/office/powerpoint/2010/main" val="388994024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908502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49467-154B-4E4F-B2D4-0A928A8DC578}"/>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9D8B3C45-6195-489E-AF5B-3849D419DCF1}"/>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0D51B016-E18F-4598-8B7D-41B961420F7C}"/>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1827D591-B293-4A62-B830-8E9E980E70EF}"/>
              </a:ext>
            </a:extLst>
          </p:cNvPr>
          <p:cNvGraphicFramePr>
            <a:graphicFrameLocks noGrp="1"/>
          </p:cNvGraphicFramePr>
          <p:nvPr>
            <p:ph type="chart" sz="quarter" idx="13"/>
            <p:extLst>
              <p:ext uri="{D42A27DB-BD31-4B8C-83A1-F6EECF244321}">
                <p14:modId xmlns:p14="http://schemas.microsoft.com/office/powerpoint/2010/main" val="110670587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611118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621C3-1BC2-4990-A5AC-D762003358AF}"/>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5336ADFD-A323-4AAE-8224-7C6EDB816DDB}"/>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2A4ADB81-3BEE-463C-BE8E-D560EF56DEB2}"/>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C2A6BA79-4816-471F-A4B3-02593A78FDD3}"/>
              </a:ext>
            </a:extLst>
          </p:cNvPr>
          <p:cNvGraphicFramePr>
            <a:graphicFrameLocks noGrp="1"/>
          </p:cNvGraphicFramePr>
          <p:nvPr>
            <p:ph type="chart" sz="quarter" idx="13"/>
            <p:extLst>
              <p:ext uri="{D42A27DB-BD31-4B8C-83A1-F6EECF244321}">
                <p14:modId xmlns:p14="http://schemas.microsoft.com/office/powerpoint/2010/main" val="310605213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111241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EFD2-F741-4808-AFD7-BE9C6B391835}"/>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E4883E50-BA0B-4FDA-9DEB-589EC35C41DF}"/>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72BF54EF-2EEC-41B5-81B7-681951E2B6C1}"/>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3D7F8F12-DA19-49DD-94FA-C87765D0805A}"/>
              </a:ext>
            </a:extLst>
          </p:cNvPr>
          <p:cNvGraphicFramePr>
            <a:graphicFrameLocks noGrp="1"/>
          </p:cNvGraphicFramePr>
          <p:nvPr>
            <p:ph type="chart" sz="quarter" idx="13"/>
            <p:extLst>
              <p:ext uri="{D42A27DB-BD31-4B8C-83A1-F6EECF244321}">
                <p14:modId xmlns:p14="http://schemas.microsoft.com/office/powerpoint/2010/main" val="68572938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602201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780-E82F-4834-A539-D106CDE2E013}"/>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4D7A8681-5041-4647-9AF6-F2B866B84464}"/>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534F2F40-FFAE-476C-9547-2A07ECC8B747}"/>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EC45B797-DCEE-4C3D-A6C8-657B5ABB531B}"/>
              </a:ext>
            </a:extLst>
          </p:cNvPr>
          <p:cNvGraphicFramePr>
            <a:graphicFrameLocks noGrp="1"/>
          </p:cNvGraphicFramePr>
          <p:nvPr>
            <p:ph type="chart" sz="quarter" idx="13"/>
            <p:extLst>
              <p:ext uri="{D42A27DB-BD31-4B8C-83A1-F6EECF244321}">
                <p14:modId xmlns:p14="http://schemas.microsoft.com/office/powerpoint/2010/main" val="177118014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86178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D07F7-3443-48C0-8B29-92019D0D751C}"/>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4C5515B4-5AD6-40AE-B943-6B3EE18AEDB5}"/>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168A4F8D-89D5-4B3A-A585-1C826CC7807F}"/>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D2AF486-E1F8-4CFE-95C6-24E8089E5B0C}"/>
              </a:ext>
            </a:extLst>
          </p:cNvPr>
          <p:cNvGraphicFramePr>
            <a:graphicFrameLocks noGrp="1"/>
          </p:cNvGraphicFramePr>
          <p:nvPr>
            <p:ph type="chart" sz="quarter" idx="13"/>
            <p:extLst>
              <p:ext uri="{D42A27DB-BD31-4B8C-83A1-F6EECF244321}">
                <p14:modId xmlns:p14="http://schemas.microsoft.com/office/powerpoint/2010/main" val="148325696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307168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C5B4-D2ED-4B83-BA18-510DDF9163E2}"/>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92A696A7-5288-4A55-A1A1-63F93E901183}"/>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8DF70BC6-484E-41C9-8637-FCAE57CCC2E7}"/>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0EC4BDC9-0834-4CD8-9845-65C6A2C5C092}"/>
              </a:ext>
            </a:extLst>
          </p:cNvPr>
          <p:cNvGraphicFramePr>
            <a:graphicFrameLocks noGrp="1"/>
          </p:cNvGraphicFramePr>
          <p:nvPr>
            <p:ph type="chart" sz="quarter" idx="13"/>
            <p:extLst>
              <p:ext uri="{D42A27DB-BD31-4B8C-83A1-F6EECF244321}">
                <p14:modId xmlns:p14="http://schemas.microsoft.com/office/powerpoint/2010/main" val="249039251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7437384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815C-6DC8-4349-A7E7-B4A371B08AE2}"/>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4CBC44B9-7C40-446D-924F-D49095516332}"/>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A6BEE34F-EAF8-430E-8912-51B48C3CB9CF}"/>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2058DA9D-24CE-4B83-985B-AACD75CB9BD0}"/>
              </a:ext>
            </a:extLst>
          </p:cNvPr>
          <p:cNvGraphicFramePr>
            <a:graphicFrameLocks noGrp="1"/>
          </p:cNvGraphicFramePr>
          <p:nvPr>
            <p:ph type="chart" sz="quarter" idx="13"/>
            <p:extLst>
              <p:ext uri="{D42A27DB-BD31-4B8C-83A1-F6EECF244321}">
                <p14:modId xmlns:p14="http://schemas.microsoft.com/office/powerpoint/2010/main" val="116923883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679041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5A97-53AE-4994-8D31-F69E4CBDE9BE}"/>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8CFA221E-DD34-4120-A40E-BB5E8A8CA5E2}"/>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98DDBE6A-96D8-4383-A93E-23B7CB7E2533}"/>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915D1EE5-CFE3-458E-8515-D30410C71C55}"/>
              </a:ext>
            </a:extLst>
          </p:cNvPr>
          <p:cNvGraphicFramePr>
            <a:graphicFrameLocks noGrp="1"/>
          </p:cNvGraphicFramePr>
          <p:nvPr>
            <p:ph type="chart" sz="quarter" idx="13"/>
            <p:extLst>
              <p:ext uri="{D42A27DB-BD31-4B8C-83A1-F6EECF244321}">
                <p14:modId xmlns:p14="http://schemas.microsoft.com/office/powerpoint/2010/main" val="296754648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486440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49DB-16D8-453D-824C-ECA99EF2DFBC}"/>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9C17AD21-C059-45B9-9033-11F9A3AAF8E7}"/>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396B4562-21E3-4B28-BD92-E5AEFC300406}"/>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3508ECDB-9D6A-4537-8796-D71A6FA8BF3A}"/>
              </a:ext>
            </a:extLst>
          </p:cNvPr>
          <p:cNvGraphicFramePr>
            <a:graphicFrameLocks noGrp="1"/>
          </p:cNvGraphicFramePr>
          <p:nvPr>
            <p:ph type="chart" sz="quarter" idx="13"/>
            <p:extLst>
              <p:ext uri="{D42A27DB-BD31-4B8C-83A1-F6EECF244321}">
                <p14:modId xmlns:p14="http://schemas.microsoft.com/office/powerpoint/2010/main" val="223575783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595342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34012-2192-4042-95C5-7DA864C12F23}"/>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60EAFF12-4627-41AB-B4A3-84F8D372E37A}"/>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1C3639EA-2ACF-44B8-ACD9-E3A8AC947029}"/>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988D9F5E-57BB-4E23-9043-FBBA3E3A7A0B}"/>
              </a:ext>
            </a:extLst>
          </p:cNvPr>
          <p:cNvGraphicFramePr>
            <a:graphicFrameLocks noGrp="1"/>
          </p:cNvGraphicFramePr>
          <p:nvPr>
            <p:ph type="chart" sz="quarter" idx="13"/>
            <p:extLst>
              <p:ext uri="{D42A27DB-BD31-4B8C-83A1-F6EECF244321}">
                <p14:modId xmlns:p14="http://schemas.microsoft.com/office/powerpoint/2010/main" val="377454647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105269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5CF8-61DE-4BA3-B2FE-1E85085789A9}"/>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EC7AA586-F4D9-4FC0-A069-4050F25C0220}"/>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A8B38CB1-9993-4C0B-A443-D6B4ACCF6D0C}"/>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3F85C5D8-5F30-4385-BC42-C4410C8FD0A4}"/>
              </a:ext>
            </a:extLst>
          </p:cNvPr>
          <p:cNvGraphicFramePr>
            <a:graphicFrameLocks noGrp="1"/>
          </p:cNvGraphicFramePr>
          <p:nvPr>
            <p:ph type="chart" sz="quarter" idx="13"/>
            <p:extLst>
              <p:ext uri="{D42A27DB-BD31-4B8C-83A1-F6EECF244321}">
                <p14:modId xmlns:p14="http://schemas.microsoft.com/office/powerpoint/2010/main" val="321665735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353329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552B-8707-45F3-83C7-865B74BF1850}"/>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9527B7BC-AE9E-4665-8563-55061994B820}"/>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496630AF-05DA-4B19-8819-6821364B62B3}"/>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0CAEC9D0-FF1E-44F1-B0EE-46175E726E65}"/>
              </a:ext>
            </a:extLst>
          </p:cNvPr>
          <p:cNvGraphicFramePr>
            <a:graphicFrameLocks noGrp="1"/>
          </p:cNvGraphicFramePr>
          <p:nvPr>
            <p:ph type="chart" sz="quarter" idx="13"/>
            <p:extLst>
              <p:ext uri="{D42A27DB-BD31-4B8C-83A1-F6EECF244321}">
                <p14:modId xmlns:p14="http://schemas.microsoft.com/office/powerpoint/2010/main" val="68066826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913320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B8BE-E041-4A5A-81ED-002841425F05}"/>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FA36E973-9584-49A3-8BA6-EC23C80071AF}"/>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81FD4C14-E575-4E44-BB17-04E846EB43CB}"/>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CFAD1ADB-B2CA-4297-95C1-C695D4B3526F}"/>
              </a:ext>
            </a:extLst>
          </p:cNvPr>
          <p:cNvGraphicFramePr>
            <a:graphicFrameLocks noGrp="1"/>
          </p:cNvGraphicFramePr>
          <p:nvPr>
            <p:ph type="chart" sz="quarter" idx="13"/>
            <p:extLst>
              <p:ext uri="{D42A27DB-BD31-4B8C-83A1-F6EECF244321}">
                <p14:modId xmlns:p14="http://schemas.microsoft.com/office/powerpoint/2010/main" val="74770114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29373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7280E-51A5-4F4B-9F65-7781D08104CC}"/>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D9982C57-633D-483C-9852-2979BB1CBBAA}"/>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15DCF038-4F8C-44AB-9285-9BC99A82AF8E}"/>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153547EF-D4F4-495C-8D71-8CD5B892B7DB}"/>
              </a:ext>
            </a:extLst>
          </p:cNvPr>
          <p:cNvGraphicFramePr>
            <a:graphicFrameLocks noGrp="1"/>
          </p:cNvGraphicFramePr>
          <p:nvPr>
            <p:ph type="tbl" sz="quarter" idx="15"/>
            <p:extLst>
              <p:ext uri="{D42A27DB-BD31-4B8C-83A1-F6EECF244321}">
                <p14:modId xmlns:p14="http://schemas.microsoft.com/office/powerpoint/2010/main" val="193456477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8782636"/>
                    </a:ext>
                  </a:extLst>
                </a:gridCol>
                <a:gridCol w="3566160">
                  <a:extLst>
                    <a:ext uri="{9D8B030D-6E8A-4147-A177-3AD203B41FA5}">
                      <a16:colId xmlns:a16="http://schemas.microsoft.com/office/drawing/2014/main" val="3844160879"/>
                    </a:ext>
                  </a:extLst>
                </a:gridCol>
                <a:gridCol w="2743200">
                  <a:extLst>
                    <a:ext uri="{9D8B030D-6E8A-4147-A177-3AD203B41FA5}">
                      <a16:colId xmlns:a16="http://schemas.microsoft.com/office/drawing/2014/main" val="3341799693"/>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73837875"/>
                  </a:ext>
                </a:extLst>
              </a:tr>
              <a:tr h="370840">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771317655"/>
                  </a:ext>
                </a:extLst>
              </a:tr>
            </a:tbl>
          </a:graphicData>
        </a:graphic>
      </p:graphicFrame>
    </p:spTree>
    <p:extLst>
      <p:ext uri="{BB962C8B-B14F-4D97-AF65-F5344CB8AC3E}">
        <p14:creationId xmlns:p14="http://schemas.microsoft.com/office/powerpoint/2010/main" val="232036188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FD783-3F2F-4294-8B36-9ABB2466EA2E}"/>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8293F873-68C6-4A04-B2C4-312E099D0394}"/>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C4CF45AD-7086-4650-A3F4-BDED40F0D0A5}"/>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C0039B66-9522-4A71-82CA-6BA3F3A42640}"/>
              </a:ext>
            </a:extLst>
          </p:cNvPr>
          <p:cNvGraphicFramePr>
            <a:graphicFrameLocks noGrp="1"/>
          </p:cNvGraphicFramePr>
          <p:nvPr>
            <p:ph type="tbl" sz="quarter" idx="15"/>
            <p:extLst>
              <p:ext uri="{D42A27DB-BD31-4B8C-83A1-F6EECF244321}">
                <p14:modId xmlns:p14="http://schemas.microsoft.com/office/powerpoint/2010/main" val="366814364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5496022"/>
                    </a:ext>
                  </a:extLst>
                </a:gridCol>
                <a:gridCol w="914400">
                  <a:extLst>
                    <a:ext uri="{9D8B030D-6E8A-4147-A177-3AD203B41FA5}">
                      <a16:colId xmlns:a16="http://schemas.microsoft.com/office/drawing/2014/main" val="1889388915"/>
                    </a:ext>
                  </a:extLst>
                </a:gridCol>
                <a:gridCol w="914400">
                  <a:extLst>
                    <a:ext uri="{9D8B030D-6E8A-4147-A177-3AD203B41FA5}">
                      <a16:colId xmlns:a16="http://schemas.microsoft.com/office/drawing/2014/main" val="4254470229"/>
                    </a:ext>
                  </a:extLst>
                </a:gridCol>
                <a:gridCol w="914400">
                  <a:extLst>
                    <a:ext uri="{9D8B030D-6E8A-4147-A177-3AD203B41FA5}">
                      <a16:colId xmlns:a16="http://schemas.microsoft.com/office/drawing/2014/main" val="39310612"/>
                    </a:ext>
                  </a:extLst>
                </a:gridCol>
                <a:gridCol w="914400">
                  <a:extLst>
                    <a:ext uri="{9D8B030D-6E8A-4147-A177-3AD203B41FA5}">
                      <a16:colId xmlns:a16="http://schemas.microsoft.com/office/drawing/2014/main" val="2355233499"/>
                    </a:ext>
                  </a:extLst>
                </a:gridCol>
                <a:gridCol w="914400">
                  <a:extLst>
                    <a:ext uri="{9D8B030D-6E8A-4147-A177-3AD203B41FA5}">
                      <a16:colId xmlns:a16="http://schemas.microsoft.com/office/drawing/2014/main" val="4170315087"/>
                    </a:ext>
                  </a:extLst>
                </a:gridCol>
                <a:gridCol w="914400">
                  <a:extLst>
                    <a:ext uri="{9D8B030D-6E8A-4147-A177-3AD203B41FA5}">
                      <a16:colId xmlns:a16="http://schemas.microsoft.com/office/drawing/2014/main" val="1994497235"/>
                    </a:ext>
                  </a:extLst>
                </a:gridCol>
                <a:gridCol w="914400">
                  <a:extLst>
                    <a:ext uri="{9D8B030D-6E8A-4147-A177-3AD203B41FA5}">
                      <a16:colId xmlns:a16="http://schemas.microsoft.com/office/drawing/2014/main" val="2977686684"/>
                    </a:ext>
                  </a:extLst>
                </a:gridCol>
                <a:gridCol w="914400">
                  <a:extLst>
                    <a:ext uri="{9D8B030D-6E8A-4147-A177-3AD203B41FA5}">
                      <a16:colId xmlns:a16="http://schemas.microsoft.com/office/drawing/2014/main" val="1924165056"/>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2645858020"/>
                  </a:ext>
                </a:extLst>
              </a:tr>
              <a:tr h="370840">
                <a:tc>
                  <a:txBody>
                    <a:bodyPr/>
                    <a:lstStyle/>
                    <a:p>
                      <a:r>
                        <a:rPr lang="en-US" sz="1000"/>
                        <a:t>Yesway</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779964207"/>
                  </a:ext>
                </a:extLst>
              </a:tr>
            </a:tbl>
          </a:graphicData>
        </a:graphic>
      </p:graphicFrame>
    </p:spTree>
    <p:extLst>
      <p:ext uri="{BB962C8B-B14F-4D97-AF65-F5344CB8AC3E}">
        <p14:creationId xmlns:p14="http://schemas.microsoft.com/office/powerpoint/2010/main" val="165486272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E07DC-16C3-4BBB-A24A-2B34E47400DF}"/>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1647E09D-4ACF-4C62-91EC-9C90D2BFD583}"/>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E3DFCBD5-5829-4A48-B856-A29F849BDDB1}"/>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92D1D51E-6F49-4AC3-83DA-4C488EA5F410}"/>
              </a:ext>
            </a:extLst>
          </p:cNvPr>
          <p:cNvGraphicFramePr>
            <a:graphicFrameLocks noGrp="1"/>
          </p:cNvGraphicFramePr>
          <p:nvPr>
            <p:ph type="chart" sz="quarter" idx="13"/>
            <p:extLst>
              <p:ext uri="{D42A27DB-BD31-4B8C-83A1-F6EECF244321}">
                <p14:modId xmlns:p14="http://schemas.microsoft.com/office/powerpoint/2010/main" val="256093836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613677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B3CE-7CC9-4DD9-AC0C-42DE4A5ADD32}"/>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28723042-F9B5-45DE-AC5D-766179CBDEF2}"/>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C3594762-3579-4257-AD6D-40477108FA2D}"/>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D553353D-82E1-4F01-91A1-A0CEC8805074}"/>
              </a:ext>
            </a:extLst>
          </p:cNvPr>
          <p:cNvGraphicFramePr>
            <a:graphicFrameLocks noGrp="1"/>
          </p:cNvGraphicFramePr>
          <p:nvPr>
            <p:ph type="chart" sz="quarter" idx="13"/>
            <p:extLst>
              <p:ext uri="{D42A27DB-BD31-4B8C-83A1-F6EECF244321}">
                <p14:modId xmlns:p14="http://schemas.microsoft.com/office/powerpoint/2010/main" val="391109735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329295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12BF5-32A6-4EB6-8512-02495285C362}"/>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E7300A67-254F-4720-9ABD-8CDDD7C7E457}"/>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F62177DC-1BE8-4D32-8566-1DD86B4EC107}"/>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D48AC0FE-40AC-438D-AC2C-B84D748EAF6F}"/>
              </a:ext>
            </a:extLst>
          </p:cNvPr>
          <p:cNvGraphicFramePr>
            <a:graphicFrameLocks noGrp="1"/>
          </p:cNvGraphicFramePr>
          <p:nvPr>
            <p:ph type="chart" sz="quarter" idx="13"/>
            <p:extLst>
              <p:ext uri="{D42A27DB-BD31-4B8C-83A1-F6EECF244321}">
                <p14:modId xmlns:p14="http://schemas.microsoft.com/office/powerpoint/2010/main" val="156548026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469081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5FD6-305C-47B6-A1D8-C7717EDD578F}"/>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4D0CE784-16D3-4975-8AC7-21E81C414DF1}"/>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78BF4643-542D-4B9C-958C-30554C1ECD51}"/>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95267D23-9519-4EF9-805A-AC6F42F3DFD3}"/>
              </a:ext>
            </a:extLst>
          </p:cNvPr>
          <p:cNvGraphicFramePr>
            <a:graphicFrameLocks noGrp="1"/>
          </p:cNvGraphicFramePr>
          <p:nvPr>
            <p:ph type="chart" sz="quarter" idx="13"/>
            <p:extLst>
              <p:ext uri="{D42A27DB-BD31-4B8C-83A1-F6EECF244321}">
                <p14:modId xmlns:p14="http://schemas.microsoft.com/office/powerpoint/2010/main" val="49378650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679109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A758-AACA-4B00-A6DA-319FD77F49EB}"/>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F8F1F7F8-9B50-48E3-BD64-24CD295A580E}"/>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244A5E6B-9990-46BB-ABE4-92956F0851C0}"/>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425FE623-7DD4-40E6-80FC-9BBF3DA3D9F0}"/>
              </a:ext>
            </a:extLst>
          </p:cNvPr>
          <p:cNvGraphicFramePr>
            <a:graphicFrameLocks noGrp="1"/>
          </p:cNvGraphicFramePr>
          <p:nvPr>
            <p:ph type="chart" sz="quarter" idx="13"/>
            <p:extLst>
              <p:ext uri="{D42A27DB-BD31-4B8C-83A1-F6EECF244321}">
                <p14:modId xmlns:p14="http://schemas.microsoft.com/office/powerpoint/2010/main" val="319242787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484414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CB872-E573-411D-B396-E98859F14464}"/>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A5EF7065-2900-4E66-A158-5D4AACB110CF}"/>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C95FE0B8-2655-4904-AE59-D45782A70460}"/>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DBEB4121-472F-4A97-A018-0ADBD9CB913D}"/>
              </a:ext>
            </a:extLst>
          </p:cNvPr>
          <p:cNvGraphicFramePr>
            <a:graphicFrameLocks noGrp="1"/>
          </p:cNvGraphicFramePr>
          <p:nvPr>
            <p:ph type="chart" sz="quarter" idx="13"/>
            <p:extLst>
              <p:ext uri="{D42A27DB-BD31-4B8C-83A1-F6EECF244321}">
                <p14:modId xmlns:p14="http://schemas.microsoft.com/office/powerpoint/2010/main" val="28472013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4257159"/>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20220524_205753</Template>
  <TotalTime>1</TotalTime>
  <Words>929</Words>
  <Application>Microsoft Office PowerPoint</Application>
  <PresentationFormat>Widescreen</PresentationFormat>
  <Paragraphs>470</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Helvetica Neue</vt:lpstr>
      <vt:lpstr>quintly_template</vt:lpstr>
      <vt:lpstr>Facebook - Yesway Only</vt:lpstr>
      <vt:lpstr>Facebook Key Metrics Table | Yesway</vt:lpstr>
      <vt:lpstr>Facebook Own Posts Table | Yesway - 1 of 9</vt:lpstr>
      <vt:lpstr>Facebook Own Posts Table | Yesway - 2 of 9</vt:lpstr>
      <vt:lpstr>Facebook Own Posts Table | Yesway - 3 of 9</vt:lpstr>
      <vt:lpstr>Facebook Own Posts Table | Yesway - 4 of 9</vt:lpstr>
      <vt:lpstr>Facebook Own Posts Table | Yesway - 5 of 9</vt:lpstr>
      <vt:lpstr>Facebook Own Posts Table | Yesway - 6 of 9</vt:lpstr>
      <vt:lpstr>Facebook Own Posts Table | Yesway - 7 of 9</vt:lpstr>
      <vt:lpstr>Facebook Own Posts Table | Yesway - 8 of 9</vt:lpstr>
      <vt:lpstr>Facebook Own Posts Table | Yesway - 9 of 9</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Interaction Rate By Hour | Yesway</vt:lpstr>
      <vt:lpstr>Facebook Average Shares Per Post | Yesway</vt:lpstr>
      <vt:lpstr>Facebook Reactions Distribution | Yesway</vt:lpstr>
      <vt:lpstr>Facebook Page Views By External Referral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2022-05-24T20:57:53Z</dcterms:created>
  <dcterms:modified xsi:type="dcterms:W3CDTF">2022-05-24T20:59:12Z</dcterms:modified>
</cp:coreProperties>
</file>